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9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51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09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9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00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5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68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78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4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4C16-D21D-4410-A3F3-9C4715381AD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86F5-4C6E-4F9C-8E38-CD6376BE1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1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82219400" y="1431655765"/>
            <a:ext cx="1431655765" cy="1431655765"/>
            <a:chOff x="28221940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1811867"/>
            <a:ext cx="12192000" cy="5046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711200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00" y="245533"/>
            <a:ext cx="3090333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9934"/>
            <a:ext cx="4114800" cy="2734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286000"/>
            <a:ext cx="2582333" cy="1151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533" y="3098800"/>
            <a:ext cx="22944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7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1113933" y="1431655765"/>
            <a:ext cx="1431655765" cy="1431655765"/>
            <a:chOff x="141113933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" y="2438400"/>
            <a:ext cx="4114800" cy="2726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467" y="2286000"/>
            <a:ext cx="2590800" cy="1151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8733" y="3166533"/>
            <a:ext cx="2768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1467"/>
            <a:ext cx="4114800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467" y="2201333"/>
            <a:ext cx="3056467" cy="1151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667" y="3335867"/>
            <a:ext cx="4428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1267"/>
            <a:ext cx="4114800" cy="30818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933" y="2226733"/>
            <a:ext cx="1761067" cy="1676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4333" y="3335867"/>
            <a:ext cx="3784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1467"/>
            <a:ext cx="4114800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467" y="2201333"/>
            <a:ext cx="2540000" cy="1151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1133" y="3166533"/>
            <a:ext cx="2523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8467"/>
            <a:ext cx="3081867" cy="3886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534" y="2201333"/>
            <a:ext cx="2556933" cy="1151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2734" y="3132667"/>
            <a:ext cx="603673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3800"/>
            <a:ext cx="274320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533" y="2108200"/>
            <a:ext cx="2091267" cy="124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1134" y="3166533"/>
            <a:ext cx="253153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27000"/>
            <a:ext cx="12217400" cy="5037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69333333" y="1431655765"/>
            <a:ext cx="1431655765" cy="1431655765"/>
            <a:chOff x="-169333333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67" y="1938867"/>
            <a:ext cx="3928533" cy="3242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3133" y="846667"/>
            <a:ext cx="14926733" cy="1744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67" y="541867"/>
            <a:ext cx="30903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000" y="2201333"/>
            <a:ext cx="2582333" cy="1151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5533" y="3302000"/>
            <a:ext cx="3733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1</cp:revision>
  <dcterms:created xsi:type="dcterms:W3CDTF">2024-05-29T12:39:42Z</dcterms:created>
  <dcterms:modified xsi:type="dcterms:W3CDTF">2024-05-29T12:39:49Z</dcterms:modified>
</cp:coreProperties>
</file>