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0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8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57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9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2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87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13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82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6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27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708B-6997-4BA1-B5B5-F2343ACE3770}" type="datetimeFigureOut">
              <a:rPr lang="ko-KR" altLang="en-US" smtClean="0"/>
              <a:t>2024-05-29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B5FD-B0E9-4B73-A7FE-A84B6EC5A5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6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667" y="567267"/>
            <a:ext cx="5477933" cy="195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34" y="59267"/>
            <a:ext cx="601133" cy="5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6533"/>
            <a:ext cx="3556000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800" y="3716867"/>
            <a:ext cx="1481667" cy="770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400" y="3996267"/>
            <a:ext cx="2768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41113933" y="1431655765"/>
            <a:ext cx="1431655765" cy="1431655765"/>
            <a:chOff x="-141113933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67" y="3166533"/>
            <a:ext cx="3361267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667" y="3234267"/>
            <a:ext cx="1540933" cy="9313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400" y="3877733"/>
            <a:ext cx="441113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6533"/>
            <a:ext cx="4986867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0" y="3429000"/>
            <a:ext cx="1524000" cy="1151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3928533"/>
            <a:ext cx="45042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6533"/>
            <a:ext cx="5020733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733" y="3395133"/>
            <a:ext cx="1752600" cy="770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3928533"/>
            <a:ext cx="57488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3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9600"/>
            <a:ext cx="4538133" cy="3708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3310467"/>
            <a:ext cx="1253067" cy="770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934" y="3996267"/>
            <a:ext cx="230293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6533"/>
            <a:ext cx="4927600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3310467"/>
            <a:ext cx="1447800" cy="770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400" y="3996267"/>
            <a:ext cx="464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66533"/>
            <a:ext cx="4682067" cy="369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3285067"/>
            <a:ext cx="1430867" cy="78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400" y="3996267"/>
            <a:ext cx="4114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021667" cy="3674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867" y="3344333"/>
            <a:ext cx="1185333" cy="1151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400" y="3996267"/>
            <a:ext cx="2362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8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1655765" cy="1431655765"/>
            <a:chOff x="0" y="0"/>
            <a:chExt cx="1431655765" cy="1431655765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16653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1431655765"/>
            <a:ext cx="1431655765" cy="1431655765"/>
            <a:chOff x="0" y="1431655765"/>
            <a:chExt cx="1431655765" cy="1431655765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114800" cy="3657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33" y="3310467"/>
            <a:ext cx="1727200" cy="7704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1032933"/>
            <a:ext cx="5477933" cy="195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67" y="440267"/>
            <a:ext cx="601133" cy="567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1467" y="3996267"/>
            <a:ext cx="2319867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YSCOM</dc:creator>
  <cp:lastModifiedBy>YSCOM</cp:lastModifiedBy>
  <cp:revision>1</cp:revision>
  <dcterms:created xsi:type="dcterms:W3CDTF">2024-05-29T12:38:58Z</dcterms:created>
  <dcterms:modified xsi:type="dcterms:W3CDTF">2024-05-29T12:39:06Z</dcterms:modified>
</cp:coreProperties>
</file>