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slides/slide47.xml" Type="http://schemas.openxmlformats.org/officeDocument/2006/relationships/slide"/><Relationship Id="rId53" Target="slides/slide48.xml" Type="http://schemas.openxmlformats.org/officeDocument/2006/relationships/slide"/><Relationship Id="rId54" Target="slides/slide49.xml" Type="http://schemas.openxmlformats.org/officeDocument/2006/relationships/slide"/><Relationship Id="rId55" Target="slides/slide50.xml" Type="http://schemas.openxmlformats.org/officeDocument/2006/relationships/slide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69.png" Type="http://schemas.openxmlformats.org/officeDocument/2006/relationships/image"/><Relationship Id="rId5" Target="../media/image70.png" Type="http://schemas.openxmlformats.org/officeDocument/2006/relationships/image"/><Relationship Id="rId6" Target="../media/image71.png" Type="http://schemas.openxmlformats.org/officeDocument/2006/relationships/image"/><Relationship Id="rId7" Target="../media/image80.png" Type="http://schemas.openxmlformats.org/officeDocument/2006/relationships/image"/><Relationship Id="rId8" Target="../media/image8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69.png" Type="http://schemas.openxmlformats.org/officeDocument/2006/relationships/image"/><Relationship Id="rId5" Target="../media/image70.png" Type="http://schemas.openxmlformats.org/officeDocument/2006/relationships/image"/><Relationship Id="rId6" Target="../media/image82.png" Type="http://schemas.openxmlformats.org/officeDocument/2006/relationships/image"/><Relationship Id="rId7" Target="../media/image71.png" Type="http://schemas.openxmlformats.org/officeDocument/2006/relationships/image"/><Relationship Id="rId8" Target="../media/image8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84.png" Type="http://schemas.openxmlformats.org/officeDocument/2006/relationships/image"/><Relationship Id="rId5" Target="../media/image70.png" Type="http://schemas.openxmlformats.org/officeDocument/2006/relationships/image"/><Relationship Id="rId6" Target="../media/image85.png" Type="http://schemas.openxmlformats.org/officeDocument/2006/relationships/image"/><Relationship Id="rId7" Target="../media/image86.png" Type="http://schemas.openxmlformats.org/officeDocument/2006/relationships/image"/><Relationship Id="rId8" Target="../media/image8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84.png" Type="http://schemas.openxmlformats.org/officeDocument/2006/relationships/image"/><Relationship Id="rId5" Target="../media/image70.png" Type="http://schemas.openxmlformats.org/officeDocument/2006/relationships/image"/><Relationship Id="rId6" Target="../media/image85.png" Type="http://schemas.openxmlformats.org/officeDocument/2006/relationships/image"/><Relationship Id="rId7" Target="../media/image88.png" Type="http://schemas.openxmlformats.org/officeDocument/2006/relationships/image"/><Relationship Id="rId8" Target="../media/image8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84.png" Type="http://schemas.openxmlformats.org/officeDocument/2006/relationships/image"/><Relationship Id="rId5" Target="../media/image70.png" Type="http://schemas.openxmlformats.org/officeDocument/2006/relationships/image"/><Relationship Id="rId6" Target="../media/image90.png" Type="http://schemas.openxmlformats.org/officeDocument/2006/relationships/image"/><Relationship Id="rId7" Target="../media/image91.png" Type="http://schemas.openxmlformats.org/officeDocument/2006/relationships/image"/><Relationship Id="rId8" Target="../media/image9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84.png" Type="http://schemas.openxmlformats.org/officeDocument/2006/relationships/image"/><Relationship Id="rId5" Target="../media/image70.png" Type="http://schemas.openxmlformats.org/officeDocument/2006/relationships/image"/><Relationship Id="rId6" Target="../media/image93.png" Type="http://schemas.openxmlformats.org/officeDocument/2006/relationships/image"/><Relationship Id="rId7" Target="../media/image94.png" Type="http://schemas.openxmlformats.org/officeDocument/2006/relationships/image"/><Relationship Id="rId8" Target="../media/image9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96.png" Type="http://schemas.openxmlformats.org/officeDocument/2006/relationships/image"/><Relationship Id="rId5" Target="../media/image70.png" Type="http://schemas.openxmlformats.org/officeDocument/2006/relationships/image"/><Relationship Id="rId6" Target="../media/image93.png" Type="http://schemas.openxmlformats.org/officeDocument/2006/relationships/image"/><Relationship Id="rId7" Target="../media/image97.png" Type="http://schemas.openxmlformats.org/officeDocument/2006/relationships/image"/><Relationship Id="rId8" Target="../media/image9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96.png" Type="http://schemas.openxmlformats.org/officeDocument/2006/relationships/image"/><Relationship Id="rId5" Target="../media/image70.png" Type="http://schemas.openxmlformats.org/officeDocument/2006/relationships/image"/><Relationship Id="rId6" Target="../media/image93.png" Type="http://schemas.openxmlformats.org/officeDocument/2006/relationships/image"/><Relationship Id="rId7" Target="../media/image99.png" Type="http://schemas.openxmlformats.org/officeDocument/2006/relationships/image"/><Relationship Id="rId8" Target="../media/image10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96.png" Type="http://schemas.openxmlformats.org/officeDocument/2006/relationships/image"/><Relationship Id="rId5" Target="../media/image70.png" Type="http://schemas.openxmlformats.org/officeDocument/2006/relationships/image"/><Relationship Id="rId6" Target="../media/image93.png" Type="http://schemas.openxmlformats.org/officeDocument/2006/relationships/image"/><Relationship Id="rId7" Target="../media/image101.png" Type="http://schemas.openxmlformats.org/officeDocument/2006/relationships/image"/><Relationship Id="rId8" Target="../media/image10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96.png" Type="http://schemas.openxmlformats.org/officeDocument/2006/relationships/image"/><Relationship Id="rId5" Target="../media/image70.png" Type="http://schemas.openxmlformats.org/officeDocument/2006/relationships/image"/><Relationship Id="rId6" Target="../media/image93.png" Type="http://schemas.openxmlformats.org/officeDocument/2006/relationships/image"/><Relationship Id="rId7" Target="../media/image103.png" Type="http://schemas.openxmlformats.org/officeDocument/2006/relationships/image"/><Relationship Id="rId8" Target="../media/image10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png" Type="http://schemas.openxmlformats.org/officeDocument/2006/relationships/image"/><Relationship Id="rId12" Target="../media/image23.png" Type="http://schemas.openxmlformats.org/officeDocument/2006/relationships/image"/><Relationship Id="rId13" Target="../media/image24.png" Type="http://schemas.openxmlformats.org/officeDocument/2006/relationships/image"/><Relationship Id="rId14" Target="../media/image25.png" Type="http://schemas.openxmlformats.org/officeDocument/2006/relationships/image"/><Relationship Id="rId15" Target="../media/image26.png" Type="http://schemas.openxmlformats.org/officeDocument/2006/relationships/image"/><Relationship Id="rId16" Target="../media/image27.png" Type="http://schemas.openxmlformats.org/officeDocument/2006/relationships/image"/><Relationship Id="rId17" Target="../media/image28.png" Type="http://schemas.openxmlformats.org/officeDocument/2006/relationships/image"/><Relationship Id="rId18" Target="../media/image29.png" Type="http://schemas.openxmlformats.org/officeDocument/2006/relationships/image"/><Relationship Id="rId19" Target="../media/image30.png" Type="http://schemas.openxmlformats.org/officeDocument/2006/relationships/image"/><Relationship Id="rId2" Target="../media/image1.png" Type="http://schemas.openxmlformats.org/officeDocument/2006/relationships/image"/><Relationship Id="rId20" Target="../media/image31.png" Type="http://schemas.openxmlformats.org/officeDocument/2006/relationships/image"/><Relationship Id="rId21" Target="../media/image32.png" Type="http://schemas.openxmlformats.org/officeDocument/2006/relationships/image"/><Relationship Id="rId22" Target="../media/image33.png" Type="http://schemas.openxmlformats.org/officeDocument/2006/relationships/image"/><Relationship Id="rId23" Target="../media/image34.png" Type="http://schemas.openxmlformats.org/officeDocument/2006/relationships/image"/><Relationship Id="rId24" Target="../media/image35.png" Type="http://schemas.openxmlformats.org/officeDocument/2006/relationships/image"/><Relationship Id="rId25" Target="../media/image36.png" Type="http://schemas.openxmlformats.org/officeDocument/2006/relationships/image"/><Relationship Id="rId26" Target="../media/image37.png" Type="http://schemas.openxmlformats.org/officeDocument/2006/relationships/image"/><Relationship Id="rId27" Target="../media/image38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05.png" Type="http://schemas.openxmlformats.org/officeDocument/2006/relationships/image"/><Relationship Id="rId5" Target="../media/image70.png" Type="http://schemas.openxmlformats.org/officeDocument/2006/relationships/image"/><Relationship Id="rId6" Target="../media/image106.png" Type="http://schemas.openxmlformats.org/officeDocument/2006/relationships/image"/><Relationship Id="rId7" Target="../media/image107.png" Type="http://schemas.openxmlformats.org/officeDocument/2006/relationships/image"/><Relationship Id="rId8" Target="../media/image108.png" Type="http://schemas.openxmlformats.org/officeDocument/2006/relationships/image"/><Relationship Id="rId9" Target="../media/image10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05.png" Type="http://schemas.openxmlformats.org/officeDocument/2006/relationships/image"/><Relationship Id="rId5" Target="../media/image70.png" Type="http://schemas.openxmlformats.org/officeDocument/2006/relationships/image"/><Relationship Id="rId6" Target="../media/image106.png" Type="http://schemas.openxmlformats.org/officeDocument/2006/relationships/image"/><Relationship Id="rId7" Target="../media/image108.png" Type="http://schemas.openxmlformats.org/officeDocument/2006/relationships/image"/><Relationship Id="rId8" Target="../media/image110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05.png" Type="http://schemas.openxmlformats.org/officeDocument/2006/relationships/image"/><Relationship Id="rId5" Target="../media/image70.png" Type="http://schemas.openxmlformats.org/officeDocument/2006/relationships/image"/><Relationship Id="rId6" Target="../media/image106.png" Type="http://schemas.openxmlformats.org/officeDocument/2006/relationships/image"/><Relationship Id="rId7" Target="../media/image108.png" Type="http://schemas.openxmlformats.org/officeDocument/2006/relationships/image"/><Relationship Id="rId8" Target="../media/image11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05.png" Type="http://schemas.openxmlformats.org/officeDocument/2006/relationships/image"/><Relationship Id="rId5" Target="../media/image70.png" Type="http://schemas.openxmlformats.org/officeDocument/2006/relationships/image"/><Relationship Id="rId6" Target="../media/image106.png" Type="http://schemas.openxmlformats.org/officeDocument/2006/relationships/image"/><Relationship Id="rId7" Target="../media/image112.png" Type="http://schemas.openxmlformats.org/officeDocument/2006/relationships/image"/><Relationship Id="rId8" Target="../media/image113.png" Type="http://schemas.openxmlformats.org/officeDocument/2006/relationships/image"/><Relationship Id="rId9" Target="../media/image11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05.png" Type="http://schemas.openxmlformats.org/officeDocument/2006/relationships/image"/><Relationship Id="rId5" Target="../media/image70.png" Type="http://schemas.openxmlformats.org/officeDocument/2006/relationships/image"/><Relationship Id="rId6" Target="../media/image106.png" Type="http://schemas.openxmlformats.org/officeDocument/2006/relationships/image"/><Relationship Id="rId7" Target="../media/image113.png" Type="http://schemas.openxmlformats.org/officeDocument/2006/relationships/image"/><Relationship Id="rId8" Target="../media/image115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05.png" Type="http://schemas.openxmlformats.org/officeDocument/2006/relationships/image"/><Relationship Id="rId5" Target="../media/image70.png" Type="http://schemas.openxmlformats.org/officeDocument/2006/relationships/image"/><Relationship Id="rId6" Target="../media/image106.png" Type="http://schemas.openxmlformats.org/officeDocument/2006/relationships/image"/><Relationship Id="rId7" Target="../media/image113.png" Type="http://schemas.openxmlformats.org/officeDocument/2006/relationships/image"/><Relationship Id="rId8" Target="../media/image116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05.png" Type="http://schemas.openxmlformats.org/officeDocument/2006/relationships/image"/><Relationship Id="rId5" Target="../media/image70.png" Type="http://schemas.openxmlformats.org/officeDocument/2006/relationships/image"/><Relationship Id="rId6" Target="../media/image106.png" Type="http://schemas.openxmlformats.org/officeDocument/2006/relationships/image"/><Relationship Id="rId7" Target="../media/image117.png" Type="http://schemas.openxmlformats.org/officeDocument/2006/relationships/image"/><Relationship Id="rId8" Target="../media/image118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05.png" Type="http://schemas.openxmlformats.org/officeDocument/2006/relationships/image"/><Relationship Id="rId5" Target="../media/image70.png" Type="http://schemas.openxmlformats.org/officeDocument/2006/relationships/image"/><Relationship Id="rId6" Target="../media/image106.png" Type="http://schemas.openxmlformats.org/officeDocument/2006/relationships/image"/><Relationship Id="rId7" Target="../media/image117.png" Type="http://schemas.openxmlformats.org/officeDocument/2006/relationships/image"/><Relationship Id="rId8" Target="../media/image119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05.png" Type="http://schemas.openxmlformats.org/officeDocument/2006/relationships/image"/><Relationship Id="rId5" Target="../media/image70.png" Type="http://schemas.openxmlformats.org/officeDocument/2006/relationships/image"/><Relationship Id="rId6" Target="../media/image106.png" Type="http://schemas.openxmlformats.org/officeDocument/2006/relationships/image"/><Relationship Id="rId7" Target="../media/image117.png" Type="http://schemas.openxmlformats.org/officeDocument/2006/relationships/image"/><Relationship Id="rId8" Target="../media/image120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05.png" Type="http://schemas.openxmlformats.org/officeDocument/2006/relationships/image"/><Relationship Id="rId5" Target="../media/image70.png" Type="http://schemas.openxmlformats.org/officeDocument/2006/relationships/image"/><Relationship Id="rId6" Target="../media/image106.png" Type="http://schemas.openxmlformats.org/officeDocument/2006/relationships/image"/><Relationship Id="rId7" Target="../media/image117.png" Type="http://schemas.openxmlformats.org/officeDocument/2006/relationships/image"/><Relationship Id="rId8" Target="../media/image12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6.png" Type="http://schemas.openxmlformats.org/officeDocument/2006/relationships/image"/><Relationship Id="rId11" Target="../media/image47.png" Type="http://schemas.openxmlformats.org/officeDocument/2006/relationships/image"/><Relationship Id="rId2" Target="../media/image1.png" Type="http://schemas.openxmlformats.org/officeDocument/2006/relationships/image"/><Relationship Id="rId3" Target="../media/image39.png" Type="http://schemas.openxmlformats.org/officeDocument/2006/relationships/image"/><Relationship Id="rId4" Target="../media/image40.png" Type="http://schemas.openxmlformats.org/officeDocument/2006/relationships/image"/><Relationship Id="rId5" Target="../media/image41.png" Type="http://schemas.openxmlformats.org/officeDocument/2006/relationships/image"/><Relationship Id="rId6" Target="../media/image42.png" Type="http://schemas.openxmlformats.org/officeDocument/2006/relationships/image"/><Relationship Id="rId7" Target="../media/image43.png" Type="http://schemas.openxmlformats.org/officeDocument/2006/relationships/image"/><Relationship Id="rId8" Target="../media/image44.png" Type="http://schemas.openxmlformats.org/officeDocument/2006/relationships/image"/><Relationship Id="rId9" Target="../media/image45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6.png" Type="http://schemas.openxmlformats.org/officeDocument/2006/relationships/image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05.png" Type="http://schemas.openxmlformats.org/officeDocument/2006/relationships/image"/><Relationship Id="rId5" Target="../media/image70.png" Type="http://schemas.openxmlformats.org/officeDocument/2006/relationships/image"/><Relationship Id="rId6" Target="../media/image122.png" Type="http://schemas.openxmlformats.org/officeDocument/2006/relationships/image"/><Relationship Id="rId7" Target="../media/image123.png" Type="http://schemas.openxmlformats.org/officeDocument/2006/relationships/image"/><Relationship Id="rId8" Target="../media/image124.png" Type="http://schemas.openxmlformats.org/officeDocument/2006/relationships/image"/><Relationship Id="rId9" Target="../media/image125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05.png" Type="http://schemas.openxmlformats.org/officeDocument/2006/relationships/image"/><Relationship Id="rId5" Target="../media/image70.png" Type="http://schemas.openxmlformats.org/officeDocument/2006/relationships/image"/><Relationship Id="rId6" Target="../media/image122.png" Type="http://schemas.openxmlformats.org/officeDocument/2006/relationships/image"/><Relationship Id="rId7" Target="../media/image125.png" Type="http://schemas.openxmlformats.org/officeDocument/2006/relationships/image"/><Relationship Id="rId8" Target="../media/image127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05.png" Type="http://schemas.openxmlformats.org/officeDocument/2006/relationships/image"/><Relationship Id="rId5" Target="../media/image70.png" Type="http://schemas.openxmlformats.org/officeDocument/2006/relationships/image"/><Relationship Id="rId6" Target="../media/image128.png" Type="http://schemas.openxmlformats.org/officeDocument/2006/relationships/image"/><Relationship Id="rId7" Target="../media/image129.png" Type="http://schemas.openxmlformats.org/officeDocument/2006/relationships/image"/><Relationship Id="rId8" Target="../media/image130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05.png" Type="http://schemas.openxmlformats.org/officeDocument/2006/relationships/image"/><Relationship Id="rId5" Target="../media/image70.png" Type="http://schemas.openxmlformats.org/officeDocument/2006/relationships/image"/><Relationship Id="rId6" Target="../media/image128.png" Type="http://schemas.openxmlformats.org/officeDocument/2006/relationships/image"/><Relationship Id="rId7" Target="../media/image131.png" Type="http://schemas.openxmlformats.org/officeDocument/2006/relationships/image"/><Relationship Id="rId8" Target="../media/image129.png" Type="http://schemas.openxmlformats.org/officeDocument/2006/relationships/image"/><Relationship Id="rId9" Target="../media/image132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33.png" Type="http://schemas.openxmlformats.org/officeDocument/2006/relationships/image"/><Relationship Id="rId5" Target="../media/image70.png" Type="http://schemas.openxmlformats.org/officeDocument/2006/relationships/image"/><Relationship Id="rId6" Target="../media/image134.png" Type="http://schemas.openxmlformats.org/officeDocument/2006/relationships/image"/><Relationship Id="rId7" Target="../media/image135.png" Type="http://schemas.openxmlformats.org/officeDocument/2006/relationships/image"/><Relationship Id="rId8" Target="../media/image136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33.png" Type="http://schemas.openxmlformats.org/officeDocument/2006/relationships/image"/><Relationship Id="rId5" Target="../media/image70.png" Type="http://schemas.openxmlformats.org/officeDocument/2006/relationships/image"/><Relationship Id="rId6" Target="../media/image93.png" Type="http://schemas.openxmlformats.org/officeDocument/2006/relationships/image"/><Relationship Id="rId7" Target="../media/image137.png" Type="http://schemas.openxmlformats.org/officeDocument/2006/relationships/image"/><Relationship Id="rId8" Target="../media/image138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33.png" Type="http://schemas.openxmlformats.org/officeDocument/2006/relationships/image"/><Relationship Id="rId5" Target="../media/image70.png" Type="http://schemas.openxmlformats.org/officeDocument/2006/relationships/image"/><Relationship Id="rId6" Target="../media/image93.png" Type="http://schemas.openxmlformats.org/officeDocument/2006/relationships/image"/><Relationship Id="rId7" Target="../media/image139.png" Type="http://schemas.openxmlformats.org/officeDocument/2006/relationships/image"/><Relationship Id="rId8" Target="../media/image140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33.png" Type="http://schemas.openxmlformats.org/officeDocument/2006/relationships/image"/><Relationship Id="rId5" Target="../media/image70.png" Type="http://schemas.openxmlformats.org/officeDocument/2006/relationships/image"/><Relationship Id="rId6" Target="../media/image141.png" Type="http://schemas.openxmlformats.org/officeDocument/2006/relationships/image"/><Relationship Id="rId7" Target="../media/image142.png" Type="http://schemas.openxmlformats.org/officeDocument/2006/relationships/image"/><Relationship Id="rId8" Target="../media/image143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33.png" Type="http://schemas.openxmlformats.org/officeDocument/2006/relationships/image"/><Relationship Id="rId5" Target="../media/image70.png" Type="http://schemas.openxmlformats.org/officeDocument/2006/relationships/image"/><Relationship Id="rId6" Target="../media/image144.png" Type="http://schemas.openxmlformats.org/officeDocument/2006/relationships/image"/><Relationship Id="rId7" Target="../media/image145.png" Type="http://schemas.openxmlformats.org/officeDocument/2006/relationships/image"/><Relationship Id="rId8" Target="../media/image146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9.png" Type="http://schemas.openxmlformats.org/officeDocument/2006/relationships/image"/><Relationship Id="rId11" Target="../media/image150.png" Type="http://schemas.openxmlformats.org/officeDocument/2006/relationships/image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33.png" Type="http://schemas.openxmlformats.org/officeDocument/2006/relationships/image"/><Relationship Id="rId5" Target="../media/image70.png" Type="http://schemas.openxmlformats.org/officeDocument/2006/relationships/image"/><Relationship Id="rId6" Target="../media/image147.png" Type="http://schemas.openxmlformats.org/officeDocument/2006/relationships/image"/><Relationship Id="rId7" Target="../media/image148.png" Type="http://schemas.openxmlformats.org/officeDocument/2006/relationships/image"/><Relationship Id="rId8" Target="../media/image144.png" Type="http://schemas.openxmlformats.org/officeDocument/2006/relationships/image"/><Relationship Id="rId9" Target="../media/image14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5.png" Type="http://schemas.openxmlformats.org/officeDocument/2006/relationships/image"/><Relationship Id="rId11" Target="../media/image56.png" Type="http://schemas.openxmlformats.org/officeDocument/2006/relationships/image"/><Relationship Id="rId12" Target="../media/image57.png" Type="http://schemas.openxmlformats.org/officeDocument/2006/relationships/image"/><Relationship Id="rId13" Target="../media/image58.png" Type="http://schemas.openxmlformats.org/officeDocument/2006/relationships/image"/><Relationship Id="rId2" Target="../media/image1.png" Type="http://schemas.openxmlformats.org/officeDocument/2006/relationships/image"/><Relationship Id="rId3" Target="../media/image48.png" Type="http://schemas.openxmlformats.org/officeDocument/2006/relationships/image"/><Relationship Id="rId4" Target="../media/image49.png" Type="http://schemas.openxmlformats.org/officeDocument/2006/relationships/image"/><Relationship Id="rId5" Target="../media/image50.png" Type="http://schemas.openxmlformats.org/officeDocument/2006/relationships/image"/><Relationship Id="rId6" Target="../media/image51.png" Type="http://schemas.openxmlformats.org/officeDocument/2006/relationships/image"/><Relationship Id="rId7" Target="../media/image52.png" Type="http://schemas.openxmlformats.org/officeDocument/2006/relationships/image"/><Relationship Id="rId8" Target="../media/image53.png" Type="http://schemas.openxmlformats.org/officeDocument/2006/relationships/image"/><Relationship Id="rId9" Target="../media/image54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6.png" Type="http://schemas.openxmlformats.org/officeDocument/2006/relationships/image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51.png" Type="http://schemas.openxmlformats.org/officeDocument/2006/relationships/image"/><Relationship Id="rId5" Target="../media/image70.png" Type="http://schemas.openxmlformats.org/officeDocument/2006/relationships/image"/><Relationship Id="rId6" Target="../media/image152.png" Type="http://schemas.openxmlformats.org/officeDocument/2006/relationships/image"/><Relationship Id="rId7" Target="../media/image153.png" Type="http://schemas.openxmlformats.org/officeDocument/2006/relationships/image"/><Relationship Id="rId8" Target="../media/image154.png" Type="http://schemas.openxmlformats.org/officeDocument/2006/relationships/image"/><Relationship Id="rId9" Target="../media/image155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51.png" Type="http://schemas.openxmlformats.org/officeDocument/2006/relationships/image"/><Relationship Id="rId5" Target="../media/image70.png" Type="http://schemas.openxmlformats.org/officeDocument/2006/relationships/image"/><Relationship Id="rId6" Target="../media/image157.png" Type="http://schemas.openxmlformats.org/officeDocument/2006/relationships/image"/><Relationship Id="rId7" Target="../media/image158.png" Type="http://schemas.openxmlformats.org/officeDocument/2006/relationships/image"/><Relationship Id="rId8" Target="../media/image159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51.png" Type="http://schemas.openxmlformats.org/officeDocument/2006/relationships/image"/><Relationship Id="rId5" Target="../media/image70.png" Type="http://schemas.openxmlformats.org/officeDocument/2006/relationships/image"/><Relationship Id="rId6" Target="../media/image160.png" Type="http://schemas.openxmlformats.org/officeDocument/2006/relationships/image"/><Relationship Id="rId7" Target="../media/image161.png" Type="http://schemas.openxmlformats.org/officeDocument/2006/relationships/image"/><Relationship Id="rId8" Target="../media/image162.pn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51.png" Type="http://schemas.openxmlformats.org/officeDocument/2006/relationships/image"/><Relationship Id="rId5" Target="../media/image70.png" Type="http://schemas.openxmlformats.org/officeDocument/2006/relationships/image"/><Relationship Id="rId6" Target="../media/image106.png" Type="http://schemas.openxmlformats.org/officeDocument/2006/relationships/image"/><Relationship Id="rId7" Target="../media/image163.png" Type="http://schemas.openxmlformats.org/officeDocument/2006/relationships/image"/><Relationship Id="rId8" Target="../media/image164.pn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51.png" Type="http://schemas.openxmlformats.org/officeDocument/2006/relationships/image"/><Relationship Id="rId5" Target="../media/image70.png" Type="http://schemas.openxmlformats.org/officeDocument/2006/relationships/image"/><Relationship Id="rId6" Target="../media/image106.png" Type="http://schemas.openxmlformats.org/officeDocument/2006/relationships/image"/><Relationship Id="rId7" Target="../media/image165.png" Type="http://schemas.openxmlformats.org/officeDocument/2006/relationships/image"/><Relationship Id="rId8" Target="../media/image166.pn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51.png" Type="http://schemas.openxmlformats.org/officeDocument/2006/relationships/image"/><Relationship Id="rId5" Target="../media/image70.png" Type="http://schemas.openxmlformats.org/officeDocument/2006/relationships/image"/><Relationship Id="rId6" Target="../media/image167.png" Type="http://schemas.openxmlformats.org/officeDocument/2006/relationships/image"/><Relationship Id="rId7" Target="../media/image168.png" Type="http://schemas.openxmlformats.org/officeDocument/2006/relationships/image"/><Relationship Id="rId8" Target="../media/image169.pn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51.png" Type="http://schemas.openxmlformats.org/officeDocument/2006/relationships/image"/><Relationship Id="rId5" Target="../media/image70.png" Type="http://schemas.openxmlformats.org/officeDocument/2006/relationships/image"/><Relationship Id="rId6" Target="../media/image167.png" Type="http://schemas.openxmlformats.org/officeDocument/2006/relationships/image"/><Relationship Id="rId7" Target="../media/image168.png" Type="http://schemas.openxmlformats.org/officeDocument/2006/relationships/image"/><Relationship Id="rId8" Target="../media/image170.pn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51.png" Type="http://schemas.openxmlformats.org/officeDocument/2006/relationships/image"/><Relationship Id="rId5" Target="../media/image70.png" Type="http://schemas.openxmlformats.org/officeDocument/2006/relationships/image"/><Relationship Id="rId6" Target="../media/image171.png" Type="http://schemas.openxmlformats.org/officeDocument/2006/relationships/image"/><Relationship Id="rId7" Target="../media/image172.png" Type="http://schemas.openxmlformats.org/officeDocument/2006/relationships/image"/><Relationship Id="rId8" Target="../media/image173.pn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74.png" Type="http://schemas.openxmlformats.org/officeDocument/2006/relationships/image"/><Relationship Id="rId5" Target="../media/image70.png" Type="http://schemas.openxmlformats.org/officeDocument/2006/relationships/image"/><Relationship Id="rId6" Target="../media/image122.png" Type="http://schemas.openxmlformats.org/officeDocument/2006/relationships/image"/><Relationship Id="rId7" Target="../media/image175.png" Type="http://schemas.openxmlformats.org/officeDocument/2006/relationships/image"/><Relationship Id="rId8" Target="../media/image176.pn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177.png" Type="http://schemas.openxmlformats.org/officeDocument/2006/relationships/image"/><Relationship Id="rId5" Target="../media/image70.png" Type="http://schemas.openxmlformats.org/officeDocument/2006/relationships/image"/><Relationship Id="rId6" Target="../media/image106.png" Type="http://schemas.openxmlformats.org/officeDocument/2006/relationships/image"/><Relationship Id="rId7" Target="../media/image178.png" Type="http://schemas.openxmlformats.org/officeDocument/2006/relationships/image"/><Relationship Id="rId8" Target="../media/image17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2.png" Type="http://schemas.openxmlformats.org/officeDocument/2006/relationships/image"/><Relationship Id="rId11" Target="../media/image63.png" Type="http://schemas.openxmlformats.org/officeDocument/2006/relationships/image"/><Relationship Id="rId12" Target="../media/image64.png" Type="http://schemas.openxmlformats.org/officeDocument/2006/relationships/image"/><Relationship Id="rId13" Target="../media/image65.png" Type="http://schemas.openxmlformats.org/officeDocument/2006/relationships/image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49.png" Type="http://schemas.openxmlformats.org/officeDocument/2006/relationships/image"/><Relationship Id="rId5" Target="../media/image50.png" Type="http://schemas.openxmlformats.org/officeDocument/2006/relationships/image"/><Relationship Id="rId6" Target="../media/image51.png" Type="http://schemas.openxmlformats.org/officeDocument/2006/relationships/image"/><Relationship Id="rId7" Target="../media/image60.png" Type="http://schemas.openxmlformats.org/officeDocument/2006/relationships/image"/><Relationship Id="rId8" Target="../media/image61.png" Type="http://schemas.openxmlformats.org/officeDocument/2006/relationships/image"/><Relationship Id="rId9" Target="../media/image54.pn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1.png" Type="http://schemas.openxmlformats.org/officeDocument/2006/relationships/image"/><Relationship Id="rId11" Target="../media/image182.png" Type="http://schemas.openxmlformats.org/officeDocument/2006/relationships/image"/><Relationship Id="rId12" Target="../media/image18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4.png" Type="http://schemas.openxmlformats.org/officeDocument/2006/relationships/image"/><Relationship Id="rId9" Target="../media/image18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66.png" Type="http://schemas.openxmlformats.org/officeDocument/2006/relationships/image"/><Relationship Id="rId5" Target="../media/image50.png" Type="http://schemas.openxmlformats.org/officeDocument/2006/relationships/image"/><Relationship Id="rId6" Target="../media/image6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66.png" Type="http://schemas.openxmlformats.org/officeDocument/2006/relationships/image"/><Relationship Id="rId5" Target="../media/image50.png" Type="http://schemas.openxmlformats.org/officeDocument/2006/relationships/image"/><Relationship Id="rId6" Target="../media/image6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69.png" Type="http://schemas.openxmlformats.org/officeDocument/2006/relationships/image"/><Relationship Id="rId5" Target="../media/image70.png" Type="http://schemas.openxmlformats.org/officeDocument/2006/relationships/image"/><Relationship Id="rId6" Target="../media/image71.png" Type="http://schemas.openxmlformats.org/officeDocument/2006/relationships/image"/><Relationship Id="rId7" Target="../media/image72.png" Type="http://schemas.openxmlformats.org/officeDocument/2006/relationships/image"/><Relationship Id="rId8" Target="../media/image7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7.png" Type="http://schemas.openxmlformats.org/officeDocument/2006/relationships/image"/><Relationship Id="rId11" Target="../media/image78.png" Type="http://schemas.openxmlformats.org/officeDocument/2006/relationships/image"/><Relationship Id="rId12" Target="../media/image79.png" Type="http://schemas.openxmlformats.org/officeDocument/2006/relationships/image"/><Relationship Id="rId2" Target="../media/image1.png" Type="http://schemas.openxmlformats.org/officeDocument/2006/relationships/image"/><Relationship Id="rId3" Target="../media/image59.png" Type="http://schemas.openxmlformats.org/officeDocument/2006/relationships/image"/><Relationship Id="rId4" Target="../media/image69.png" Type="http://schemas.openxmlformats.org/officeDocument/2006/relationships/image"/><Relationship Id="rId5" Target="../media/image70.png" Type="http://schemas.openxmlformats.org/officeDocument/2006/relationships/image"/><Relationship Id="rId6" Target="../media/image74.png" Type="http://schemas.openxmlformats.org/officeDocument/2006/relationships/image"/><Relationship Id="rId7" Target="../media/image71.png" Type="http://schemas.openxmlformats.org/officeDocument/2006/relationships/image"/><Relationship Id="rId8" Target="../media/image75.png" Type="http://schemas.openxmlformats.org/officeDocument/2006/relationships/image"/><Relationship Id="rId9" Target="../media/image7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089400" y="1968500"/>
            <a:ext cx="520700" cy="596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771900" y="1701800"/>
            <a:ext cx="736600" cy="8128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5036800" y="5067300"/>
            <a:ext cx="520700" cy="596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4782800" y="4800600"/>
            <a:ext cx="673100" cy="8128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108200" y="5016500"/>
            <a:ext cx="660400" cy="660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070100" y="4800600"/>
            <a:ext cx="368300" cy="81280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843000" y="1905000"/>
            <a:ext cx="660400" cy="6604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614400" y="1701800"/>
            <a:ext cx="736600" cy="81280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581400" y="7899400"/>
            <a:ext cx="660400" cy="6604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3302000" y="7708900"/>
            <a:ext cx="812800" cy="812800"/>
          </a:xfrm>
          <a:prstGeom prst="rect">
            <a:avLst/>
          </a:prstGeom>
        </p:spPr>
      </p:pic>
      <p:grpSp>
        <p:nvGrpSpPr>
          <p:cNvPr name="Group 21" id="2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2" id="2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538200" y="8572500"/>
            <a:ext cx="660400" cy="6604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3309600" y="8280400"/>
            <a:ext cx="812800" cy="8128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5435600" y="2933700"/>
            <a:ext cx="7874000" cy="11176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498600" y="3683000"/>
            <a:ext cx="14300200" cy="43815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4902200" y="927100"/>
            <a:ext cx="10071100" cy="60071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1963400" y="6527800"/>
            <a:ext cx="6083300" cy="2755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347200" y="228600"/>
            <a:ext cx="7886700" cy="4610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60500" y="3098800"/>
            <a:ext cx="2527300" cy="977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71600" y="2895600"/>
            <a:ext cx="3124200" cy="1676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08100" y="4127500"/>
            <a:ext cx="128143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347200" y="228600"/>
            <a:ext cx="7886700" cy="4610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648200" y="3683000"/>
            <a:ext cx="9004300" cy="50673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60500" y="3098800"/>
            <a:ext cx="2527300" cy="977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74700" y="2806700"/>
            <a:ext cx="36576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042400" y="-12700"/>
            <a:ext cx="8191500" cy="5041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60500" y="3098800"/>
            <a:ext cx="32004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82700" y="2895600"/>
            <a:ext cx="3822700" cy="1676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33500" y="4368800"/>
            <a:ext cx="13728700" cy="4940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042400" y="-12700"/>
            <a:ext cx="8191500" cy="5041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60500" y="3098800"/>
            <a:ext cx="32004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95400" y="2895600"/>
            <a:ext cx="3810000" cy="1676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33500" y="4394200"/>
            <a:ext cx="13843000" cy="3340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042400" y="-12700"/>
            <a:ext cx="8191500" cy="5041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33909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19200" y="2895600"/>
            <a:ext cx="4076700" cy="1676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4600" y="4330700"/>
            <a:ext cx="14020800" cy="4940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042400" y="-12700"/>
            <a:ext cx="8191500" cy="5041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3060700" cy="977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50900" y="2895600"/>
            <a:ext cx="4114800" cy="1676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31900" y="4305300"/>
            <a:ext cx="13995400" cy="2768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182100" y="571500"/>
            <a:ext cx="6654800" cy="3797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3060700" cy="977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30300" y="2895600"/>
            <a:ext cx="3848100" cy="1676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19200" y="4305300"/>
            <a:ext cx="11290300" cy="2768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182100" y="571500"/>
            <a:ext cx="6654800" cy="3797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3060700" cy="977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30300" y="2895600"/>
            <a:ext cx="3848100" cy="1676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19200" y="4229100"/>
            <a:ext cx="758190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182100" y="571500"/>
            <a:ext cx="6654800" cy="3797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3060700" cy="977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54000" y="2806700"/>
            <a:ext cx="4699000" cy="1752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31900" y="4279900"/>
            <a:ext cx="13970000" cy="3822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182100" y="571500"/>
            <a:ext cx="6654800" cy="3797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3060700" cy="977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54000" y="2781300"/>
            <a:ext cx="4749800" cy="1803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4600" y="4318000"/>
            <a:ext cx="14020800" cy="4406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06500" y="3302000"/>
            <a:ext cx="16141700" cy="67945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048000" y="1041400"/>
            <a:ext cx="6172200" cy="3263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159500" y="254000"/>
            <a:ext cx="8902700" cy="47879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280400" y="1943100"/>
            <a:ext cx="5346700" cy="9144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395200" y="5842000"/>
            <a:ext cx="457200" cy="457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950700" y="5168900"/>
            <a:ext cx="1473200" cy="17653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832100" y="5842000"/>
            <a:ext cx="457200" cy="4572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374900" y="5168900"/>
            <a:ext cx="1473200" cy="17653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832100" y="7696200"/>
            <a:ext cx="457200" cy="4572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387600" y="7023100"/>
            <a:ext cx="1435100" cy="1778000"/>
          </a:xfrm>
          <a:prstGeom prst="rect">
            <a:avLst/>
          </a:prstGeom>
        </p:spPr>
      </p:pic>
      <p:grpSp>
        <p:nvGrpSpPr>
          <p:cNvPr name="Group 19" id="1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0" id="2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357100" y="3949700"/>
            <a:ext cx="457200" cy="4572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1925300" y="3263900"/>
            <a:ext cx="1447800" cy="1778000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446000" y="7658100"/>
            <a:ext cx="457200" cy="4572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2001500" y="6972300"/>
            <a:ext cx="1435100" cy="1765300"/>
          </a:xfrm>
          <a:prstGeom prst="rect">
            <a:avLst/>
          </a:prstGeom>
        </p:spPr>
      </p:pic>
      <p:grpSp>
        <p:nvGrpSpPr>
          <p:cNvPr name="Group 25" id="2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6" id="26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429500" y="7645400"/>
            <a:ext cx="457200" cy="4572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6997700" y="6972300"/>
            <a:ext cx="1447800" cy="1765300"/>
          </a:xfrm>
          <a:prstGeom prst="rect">
            <a:avLst/>
          </a:prstGeom>
        </p:spPr>
      </p:pic>
      <p:grpSp>
        <p:nvGrpSpPr>
          <p:cNvPr name="Group 28" id="2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9" id="2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429500" y="3949700"/>
            <a:ext cx="457200" cy="4572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7010400" y="3263900"/>
            <a:ext cx="1384300" cy="1778000"/>
          </a:xfrm>
          <a:prstGeom prst="rect">
            <a:avLst/>
          </a:prstGeom>
        </p:spPr>
      </p:pic>
      <p:grpSp>
        <p:nvGrpSpPr>
          <p:cNvPr name="Group 31" id="3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2" id="3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832100" y="3949700"/>
            <a:ext cx="457200" cy="457200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2349500" y="3263900"/>
            <a:ext cx="1511300" cy="1778000"/>
          </a:xfrm>
          <a:prstGeom prst="rect">
            <a:avLst/>
          </a:prstGeom>
        </p:spPr>
      </p:pic>
      <p:grpSp>
        <p:nvGrpSpPr>
          <p:cNvPr name="Group 34" id="3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5" id="3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429500" y="5842000"/>
            <a:ext cx="457200" cy="457200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6985000" y="5156200"/>
            <a:ext cx="1447800" cy="1778000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3403600" y="3606800"/>
            <a:ext cx="3975100" cy="1270000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3403600" y="5448300"/>
            <a:ext cx="1409700" cy="1384300"/>
          </a:xfrm>
          <a:prstGeom prst="rect">
            <a:avLst/>
          </a:prstGeom>
        </p:spPr>
      </p:pic>
      <p:pic>
        <p:nvPicPr>
          <p:cNvPr name="Picture 39" id="39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3403600" y="7226300"/>
            <a:ext cx="1473200" cy="1384300"/>
          </a:xfrm>
          <a:prstGeom prst="rect">
            <a:avLst/>
          </a:prstGeom>
        </p:spPr>
      </p:pic>
      <p:pic>
        <p:nvPicPr>
          <p:cNvPr name="Picture 40" id="40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7912100" y="3606800"/>
            <a:ext cx="2882900" cy="1270000"/>
          </a:xfrm>
          <a:prstGeom prst="rect">
            <a:avLst/>
          </a:prstGeom>
        </p:spPr>
      </p:pic>
      <p:pic>
        <p:nvPicPr>
          <p:cNvPr name="Picture 41" id="41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7988300" y="5562600"/>
            <a:ext cx="3898900" cy="1270000"/>
          </a:xfrm>
          <a:prstGeom prst="rect">
            <a:avLst/>
          </a:prstGeom>
        </p:spPr>
      </p:pic>
      <p:pic>
        <p:nvPicPr>
          <p:cNvPr name="Picture 42" id="42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8064500" y="7264400"/>
            <a:ext cx="1854200" cy="1384300"/>
          </a:xfrm>
          <a:prstGeom prst="rect">
            <a:avLst/>
          </a:prstGeom>
        </p:spPr>
      </p:pic>
      <p:pic>
        <p:nvPicPr>
          <p:cNvPr name="Picture 43" id="43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12877800" y="3606800"/>
            <a:ext cx="3860800" cy="1270000"/>
          </a:xfrm>
          <a:prstGeom prst="rect">
            <a:avLst/>
          </a:prstGeom>
        </p:spPr>
      </p:pic>
      <p:pic>
        <p:nvPicPr>
          <p:cNvPr name="Picture 44" id="44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rot="0">
            <a:off x="12852400" y="5562600"/>
            <a:ext cx="2895600" cy="1270000"/>
          </a:xfrm>
          <a:prstGeom prst="rect">
            <a:avLst/>
          </a:prstGeom>
        </p:spPr>
      </p:pic>
      <p:pic>
        <p:nvPicPr>
          <p:cNvPr name="Picture 45" id="45"/>
          <p:cNvPicPr>
            <a:picLocks noChangeAspect="true"/>
          </p:cNvPicPr>
          <p:nvPr/>
        </p:nvPicPr>
        <p:blipFill>
          <a:blip r:embed="rId25"/>
          <a:stretch>
            <a:fillRect/>
          </a:stretch>
        </p:blipFill>
        <p:spPr>
          <a:xfrm rot="0">
            <a:off x="12877800" y="7340600"/>
            <a:ext cx="2463800" cy="1270000"/>
          </a:xfrm>
          <a:prstGeom prst="rect">
            <a:avLst/>
          </a:prstGeom>
        </p:spPr>
      </p:pic>
      <p:pic>
        <p:nvPicPr>
          <p:cNvPr name="Picture 46" id="46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700000" y="8966200"/>
            <a:ext cx="457200" cy="457200"/>
          </a:xfrm>
          <a:prstGeom prst="rect">
            <a:avLst/>
          </a:prstGeom>
        </p:spPr>
      </p:pic>
      <p:pic>
        <p:nvPicPr>
          <p:cNvPr name="Picture 47" id="47"/>
          <p:cNvPicPr>
            <a:picLocks noChangeAspect="true"/>
          </p:cNvPicPr>
          <p:nvPr/>
        </p:nvPicPr>
        <p:blipFill>
          <a:blip r:embed="rId26"/>
          <a:stretch>
            <a:fillRect/>
          </a:stretch>
        </p:blipFill>
        <p:spPr>
          <a:xfrm rot="0">
            <a:off x="11747500" y="8293100"/>
            <a:ext cx="2006600" cy="1765300"/>
          </a:xfrm>
          <a:prstGeom prst="rect">
            <a:avLst/>
          </a:prstGeom>
        </p:spPr>
      </p:pic>
      <p:pic>
        <p:nvPicPr>
          <p:cNvPr name="Picture 48" id="48"/>
          <p:cNvPicPr>
            <a:picLocks noChangeAspect="true"/>
          </p:cNvPicPr>
          <p:nvPr/>
        </p:nvPicPr>
        <p:blipFill>
          <a:blip r:embed="rId27"/>
          <a:stretch>
            <a:fillRect/>
          </a:stretch>
        </p:blipFill>
        <p:spPr>
          <a:xfrm rot="0">
            <a:off x="12877800" y="8382000"/>
            <a:ext cx="2006600" cy="1270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10700" y="774700"/>
            <a:ext cx="74295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4064000" cy="9779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071600" y="2984500"/>
            <a:ext cx="4013200" cy="3086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016000" y="2882900"/>
            <a:ext cx="4699000" cy="1676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44600" y="4394200"/>
            <a:ext cx="13690600" cy="5994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10700" y="774700"/>
            <a:ext cx="74295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40640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16000" y="2882900"/>
            <a:ext cx="4699000" cy="1676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4600" y="4318000"/>
            <a:ext cx="13804900" cy="5461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10700" y="774700"/>
            <a:ext cx="74295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40640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16000" y="2882900"/>
            <a:ext cx="4699000" cy="1676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4600" y="4406900"/>
            <a:ext cx="14020800" cy="4940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10700" y="774700"/>
            <a:ext cx="74295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4064000" cy="9779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208000" y="6096000"/>
            <a:ext cx="4813300" cy="3213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36600" y="2882900"/>
            <a:ext cx="4991100" cy="1676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44600" y="4318000"/>
            <a:ext cx="13995400" cy="5994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10700" y="774700"/>
            <a:ext cx="74295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40640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36600" y="2882900"/>
            <a:ext cx="4991100" cy="1676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4600" y="4330700"/>
            <a:ext cx="13703300" cy="44069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10700" y="774700"/>
            <a:ext cx="74295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40640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36600" y="2882900"/>
            <a:ext cx="4991100" cy="1676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4600" y="4178300"/>
            <a:ext cx="13995400" cy="65151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10700" y="774700"/>
            <a:ext cx="74295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40640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36600" y="2882900"/>
            <a:ext cx="4991100" cy="1676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4600" y="4178300"/>
            <a:ext cx="14020800" cy="6515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10700" y="774700"/>
            <a:ext cx="74295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40640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36600" y="2882900"/>
            <a:ext cx="4991100" cy="1676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4600" y="4394200"/>
            <a:ext cx="13957300" cy="49403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10700" y="774700"/>
            <a:ext cx="74295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40640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36600" y="2882900"/>
            <a:ext cx="4991100" cy="1676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4600" y="4368800"/>
            <a:ext cx="13906500" cy="387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10700" y="774700"/>
            <a:ext cx="74295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40640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36600" y="2882900"/>
            <a:ext cx="4991100" cy="1676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31900" y="4267200"/>
            <a:ext cx="139954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756400" y="3568700"/>
            <a:ext cx="10045700" cy="55372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540000">
            <a:off x="7175500" y="4038600"/>
            <a:ext cx="1346200" cy="1130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60000">
            <a:off x="7086600" y="4889500"/>
            <a:ext cx="2997200" cy="762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001000" y="914400"/>
            <a:ext cx="8305800" cy="3238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311400" y="-88900"/>
            <a:ext cx="9004300" cy="4787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858000" y="3721100"/>
            <a:ext cx="3149600" cy="20828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7188200" y="5270500"/>
            <a:ext cx="9842500" cy="34798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422900" y="1752600"/>
            <a:ext cx="3378200" cy="9144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42900" y="3568700"/>
            <a:ext cx="6172200" cy="5537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10700" y="774700"/>
            <a:ext cx="74295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2032000" cy="9779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111500" y="6070600"/>
            <a:ext cx="5727700" cy="34163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839200" y="6070600"/>
            <a:ext cx="5702300" cy="34163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901700" y="2819400"/>
            <a:ext cx="2946400" cy="17526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44600" y="4254500"/>
            <a:ext cx="139192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10700" y="774700"/>
            <a:ext cx="74295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20320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01700" y="2819400"/>
            <a:ext cx="2946400" cy="1752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4600" y="4140200"/>
            <a:ext cx="13716000" cy="5461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84200" y="9779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10700" y="774700"/>
            <a:ext cx="74295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25273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57300" y="2819400"/>
            <a:ext cx="3009900" cy="1752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4600" y="4140200"/>
            <a:ext cx="13995400" cy="65151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84200" y="9779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10700" y="774700"/>
            <a:ext cx="74295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2527300" cy="9779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689600" y="3886200"/>
            <a:ext cx="7086600" cy="5308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57300" y="2819400"/>
            <a:ext cx="3009900" cy="17526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68400" y="4076700"/>
            <a:ext cx="1943100" cy="1244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956800" y="774700"/>
            <a:ext cx="58801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58166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33500" y="2908300"/>
            <a:ext cx="6273800" cy="1676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31900" y="4203700"/>
            <a:ext cx="13982700" cy="38227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956800" y="774700"/>
            <a:ext cx="58801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3060700" cy="977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30300" y="2895600"/>
            <a:ext cx="3873500" cy="1676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4600" y="4318000"/>
            <a:ext cx="13843000" cy="44069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956800" y="774700"/>
            <a:ext cx="58801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3060700" cy="977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30300" y="2895600"/>
            <a:ext cx="3886200" cy="1676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4600" y="4267200"/>
            <a:ext cx="13779500" cy="33401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956800" y="774700"/>
            <a:ext cx="58801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19200" y="3098800"/>
            <a:ext cx="54737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193800" y="2895600"/>
            <a:ext cx="5905500" cy="1676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4600" y="4254500"/>
            <a:ext cx="13830300" cy="44069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956800" y="774700"/>
            <a:ext cx="58801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524000" y="3098800"/>
            <a:ext cx="4254500" cy="977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7000" y="2895600"/>
            <a:ext cx="6667500" cy="1676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4600" y="4254500"/>
            <a:ext cx="13957300" cy="44069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956800" y="774700"/>
            <a:ext cx="58801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102100" y="4381500"/>
            <a:ext cx="3390900" cy="47498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013700" y="4165600"/>
            <a:ext cx="3517900" cy="49657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524000" y="3098800"/>
            <a:ext cx="4254500" cy="977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7000" y="2895600"/>
            <a:ext cx="6667500" cy="16764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320800" y="3822700"/>
            <a:ext cx="1930400" cy="12573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1734800" y="5562600"/>
            <a:ext cx="51943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017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115300" y="-63500"/>
            <a:ext cx="8051800" cy="4889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5181600" cy="914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60500" y="3365500"/>
            <a:ext cx="1651000" cy="698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46200" y="3187700"/>
            <a:ext cx="1892300" cy="12319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039100" y="3365500"/>
            <a:ext cx="1651000" cy="6985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924800" y="3175000"/>
            <a:ext cx="1930400" cy="124460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3919200" y="3365500"/>
            <a:ext cx="2044700" cy="698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3982700" y="3276600"/>
            <a:ext cx="2197100" cy="11684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3632200" y="5372100"/>
            <a:ext cx="9372600" cy="12573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4826000" y="5016500"/>
            <a:ext cx="7518400" cy="27686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499600" y="5448300"/>
            <a:ext cx="89154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750300" y="571500"/>
            <a:ext cx="7073900" cy="3810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3949700" cy="977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52500" y="2908300"/>
            <a:ext cx="4902200" cy="1676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4600" y="4178300"/>
            <a:ext cx="13741400" cy="22860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5829300"/>
            <a:ext cx="3949700" cy="977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952500" y="5638800"/>
            <a:ext cx="4940300" cy="16764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44600" y="7048500"/>
            <a:ext cx="139192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750300" y="571500"/>
            <a:ext cx="7073900" cy="3810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42926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06500" y="2908300"/>
            <a:ext cx="4876800" cy="1676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4600" y="4343400"/>
            <a:ext cx="13576300" cy="33401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750300" y="571500"/>
            <a:ext cx="7073900" cy="3810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30099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58900" y="2908300"/>
            <a:ext cx="3416300" cy="1676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4600" y="4318000"/>
            <a:ext cx="13868400" cy="5461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750300" y="571500"/>
            <a:ext cx="7073900" cy="3810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40640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46200" y="2882900"/>
            <a:ext cx="4432300" cy="1676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4600" y="4292600"/>
            <a:ext cx="13995400" cy="44069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750300" y="571500"/>
            <a:ext cx="7073900" cy="3810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40640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334000" y="4102100"/>
            <a:ext cx="8534400" cy="4800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36600" y="2882900"/>
            <a:ext cx="50292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750300" y="571500"/>
            <a:ext cx="7073900" cy="3810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24130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23900" y="2832100"/>
            <a:ext cx="3530600" cy="1752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4600" y="4191000"/>
            <a:ext cx="15925800" cy="49403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750300" y="571500"/>
            <a:ext cx="7073900" cy="3810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24130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23900" y="2832100"/>
            <a:ext cx="3530600" cy="1752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19200" y="4178300"/>
            <a:ext cx="15963900" cy="44069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750300" y="571500"/>
            <a:ext cx="7073900" cy="3810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21336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76300" y="2794000"/>
            <a:ext cx="3060700" cy="1752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55700" y="4114800"/>
            <a:ext cx="16141700" cy="38227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750300" y="571500"/>
            <a:ext cx="7073900" cy="3810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20320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27100" y="2794000"/>
            <a:ext cx="2895600" cy="1752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55700" y="4191000"/>
            <a:ext cx="16243300" cy="27686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321800" y="774700"/>
            <a:ext cx="6489700" cy="3606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71600" y="3098800"/>
            <a:ext cx="4064000" cy="97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457200" y="2882900"/>
            <a:ext cx="5346700" cy="1676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247900" y="4292600"/>
            <a:ext cx="1404620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115300" y="-63500"/>
            <a:ext cx="8051800" cy="4889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5181600" cy="914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60500" y="3365500"/>
            <a:ext cx="1651000" cy="698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20800" y="3175000"/>
            <a:ext cx="2019300" cy="12446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039100" y="3365500"/>
            <a:ext cx="1651000" cy="6985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102600" y="3175000"/>
            <a:ext cx="1752600" cy="124460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3919200" y="3365500"/>
            <a:ext cx="2044700" cy="698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3982700" y="3276600"/>
            <a:ext cx="2197100" cy="11684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1600200" y="4737100"/>
            <a:ext cx="7416800" cy="33020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4635500" y="5803900"/>
            <a:ext cx="7683500" cy="11811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525000" y="5448300"/>
            <a:ext cx="89154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775200" y="1968500"/>
            <a:ext cx="520700" cy="596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457700" y="1701800"/>
            <a:ext cx="736600" cy="8128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917700" y="4178300"/>
            <a:ext cx="660400" cy="660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866900" y="3962400"/>
            <a:ext cx="368300" cy="8128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716000" y="2616200"/>
            <a:ext cx="660400" cy="660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487400" y="2400300"/>
            <a:ext cx="736600" cy="81280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6192500" y="4546600"/>
            <a:ext cx="520700" cy="5969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5938500" y="4279900"/>
            <a:ext cx="673100" cy="81280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7645400" y="6223000"/>
            <a:ext cx="5397500" cy="7239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6794500" y="3873500"/>
            <a:ext cx="4699000" cy="9779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425700" y="4559300"/>
            <a:ext cx="12788900" cy="37465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6299200" y="1968500"/>
            <a:ext cx="65151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102600" y="190500"/>
            <a:ext cx="8051800" cy="4635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5181600" cy="914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790700" y="3962400"/>
            <a:ext cx="14859000" cy="4406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102600" y="190500"/>
            <a:ext cx="8051800" cy="4635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5181600" cy="914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16000" y="3619500"/>
            <a:ext cx="16294100" cy="4584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347200" y="228600"/>
            <a:ext cx="7886700" cy="4610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60500" y="3098800"/>
            <a:ext cx="2527300" cy="977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95400" y="2806700"/>
            <a:ext cx="3124200" cy="1752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33500" y="4216400"/>
            <a:ext cx="14808200" cy="5549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7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22300"/>
            <a:ext cx="17195800" cy="25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9652000"/>
            <a:ext cx="17195800" cy="2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311400" y="914400"/>
            <a:ext cx="8280400" cy="3238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347200" y="228600"/>
            <a:ext cx="7886700" cy="4610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01200" y="1752600"/>
            <a:ext cx="6375400" cy="914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857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6337300"/>
            <a:ext cx="17195800" cy="25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057900" y="5829300"/>
            <a:ext cx="6172200" cy="10160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60500" y="3098800"/>
            <a:ext cx="2527300" cy="9779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71600" y="2895600"/>
            <a:ext cx="3035300" cy="1676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43000" y="4241800"/>
            <a:ext cx="10693400" cy="1701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143000" y="7442200"/>
            <a:ext cx="12001500" cy="17018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60500" y="6426200"/>
            <a:ext cx="2527300" cy="9779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282700" y="6134100"/>
            <a:ext cx="3238500" cy="17526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5270500" y="5740400"/>
            <a:ext cx="7442200" cy="1435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