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viewProps" Target="viewProps.xml"></Relationship><Relationship Id="rId24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png" Type="http://schemas.openxmlformats.org/officeDocument/2006/relationships/image"/><Relationship Id="rId13" Target="../media/image16.png" Type="http://schemas.openxmlformats.org/officeDocument/2006/relationships/image"/><Relationship Id="rId14" Target="../media/image17.png" Type="http://schemas.openxmlformats.org/officeDocument/2006/relationships/image"/><Relationship Id="rId15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?>
<Relationships xmlns="http://schemas.openxmlformats.org/package/2006/relationships"><Relationship Id="rId10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18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19.png"></Relationship><Relationship Id="rId7" Type="http://schemas.openxmlformats.org/officeDocument/2006/relationships/image" Target="../media/image20.png"></Relationship><Relationship Id="rId8" Type="http://schemas.openxmlformats.org/officeDocument/2006/relationships/image" Target="../media/image21.png"></Relationship><Relationship Id="rId9" Type="http://schemas.openxmlformats.org/officeDocument/2006/relationships/image" Target="../media/image22.png"></Relationship><Relationship Id="rId11" Type="http://schemas.openxmlformats.org/officeDocument/2006/relationships/slideLayout" Target="../slideLayouts/slideLayout7.xml"></Relationship></Relationships>
</file>

<file path=ppt/slides/_rels/slide4.xml.rels><?xml version="1.0" encoding="UTF-8"?>
<Relationships xmlns="http://schemas.openxmlformats.org/package/2006/relationships"><Relationship Id="rId10" Type="http://schemas.openxmlformats.org/officeDocument/2006/relationships/image" Target="../media/image28.png"></Relationship><Relationship Id="rId11" Type="http://schemas.openxmlformats.org/officeDocument/2006/relationships/image" Target="../media/image29.png"></Relationship><Relationship Id="rId12" Type="http://schemas.openxmlformats.org/officeDocument/2006/relationships/image" Target="../media/image8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3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24.png"></Relationship><Relationship Id="rId7" Type="http://schemas.openxmlformats.org/officeDocument/2006/relationships/image" Target="../media/image25.png"></Relationship><Relationship Id="rId8" Type="http://schemas.openxmlformats.org/officeDocument/2006/relationships/image" Target="../media/image26.png"></Relationship><Relationship Id="rId9" Type="http://schemas.openxmlformats.org/officeDocument/2006/relationships/image" Target="../media/image27.png"></Relationship><Relationship Id="rId13" Type="http://schemas.openxmlformats.org/officeDocument/2006/relationships/slideLayout" Target="../slideLayouts/slideLayout7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0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31.png"></Relationship><Relationship Id="rId7" Type="http://schemas.openxmlformats.org/officeDocument/2006/relationships/image" Target="../media/image32.png"></Relationship><Relationship Id="rId8" Type="http://schemas.openxmlformats.org/officeDocument/2006/relationships/image" Target="../media/image33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4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35.png"></Relationship><Relationship Id="rId7" Type="http://schemas.openxmlformats.org/officeDocument/2006/relationships/image" Target="../media/image36.png"></Relationship><Relationship Id="rId8" Type="http://schemas.openxmlformats.org/officeDocument/2006/relationships/image" Target="../media/image37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8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39.png"></Relationship><Relationship Id="rId7" Type="http://schemas.openxmlformats.org/officeDocument/2006/relationships/image" Target="../media/image40.png"></Relationship><Relationship Id="rId8" Type="http://schemas.openxmlformats.org/officeDocument/2006/relationships/image" Target="../media/image41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42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43.png"></Relationship><Relationship Id="rId7" Type="http://schemas.openxmlformats.org/officeDocument/2006/relationships/image" Target="../media/image44.png"></Relationship><Relationship Id="rId8" Type="http://schemas.openxmlformats.org/officeDocument/2006/relationships/image" Target="../media/image45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32000"/>
            <a:ext cx="6172200" cy="36195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98500" y="203200"/>
            <a:ext cx="7378700" cy="1866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273800" y="4140200"/>
            <a:ext cx="12090400" cy="5372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648200" y="787400"/>
            <a:ext cx="12915900" cy="1244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98500" y="203200"/>
            <a:ext cx="7378700" cy="1866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2717800" y="1308100"/>
            <a:ext cx="20624800" cy="7886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734300" y="787400"/>
            <a:ext cx="10502900" cy="1244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695700" y="5854700"/>
            <a:ext cx="2717800" cy="1803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191500" y="5143500"/>
            <a:ext cx="1905000" cy="2514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417300" y="4838700"/>
            <a:ext cx="3644900" cy="3644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845300" y="6654800"/>
            <a:ext cx="5334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693400" y="6654800"/>
            <a:ext cx="533400" cy="749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85800" y="8382000"/>
            <a:ext cx="7340600" cy="1358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673600" y="8572500"/>
            <a:ext cx="7454900" cy="901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9258300" y="8597900"/>
            <a:ext cx="6946900" cy="901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85900" y="1892300"/>
            <a:ext cx="5295900" cy="732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647700" y="203200"/>
            <a:ext cx="90551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070600" y="1295400"/>
            <a:ext cx="9715500" cy="4965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925300" y="5689600"/>
            <a:ext cx="6502400" cy="2324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594600" y="7378700"/>
            <a:ext cx="6108700" cy="2349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30300" y="2006600"/>
            <a:ext cx="6134100" cy="6692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292100" y="203200"/>
            <a:ext cx="87122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426200" y="685800"/>
            <a:ext cx="6921500" cy="3390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509500" y="609600"/>
            <a:ext cx="5232400" cy="2794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687300" y="2781300"/>
            <a:ext cx="5080000" cy="219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239500" y="4368800"/>
            <a:ext cx="7404100" cy="5168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188200" y="4076700"/>
            <a:ext cx="5905500" cy="5765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81000" y="990600"/>
            <a:ext cx="8407400" cy="577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2311400" y="203200"/>
            <a:ext cx="116205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35100" y="6197600"/>
            <a:ext cx="19710400" cy="157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16100" y="7048500"/>
            <a:ext cx="16281400" cy="2819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00,0.3600; 0.4300,0.7300; 0.7100,0.910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,0; 0.2500,0.0700; 0.5000,0.2000; 0.7500,0.467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81000" y="990600"/>
            <a:ext cx="8407400" cy="577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17500" y="203200"/>
            <a:ext cx="77851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600200" y="6502400"/>
            <a:ext cx="25717500" cy="157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905000" y="7327900"/>
            <a:ext cx="16090900" cy="2247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00,0.3600; 0.4300,0.7300; 0.7100,0.910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,0; 0.2500,0.0700; 0.5000,0.2000; 0.7500,0.467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7200" y="990600"/>
            <a:ext cx="8407400" cy="577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711200" y="203200"/>
            <a:ext cx="87884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06500" y="6502400"/>
            <a:ext cx="20104100" cy="157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7327900"/>
            <a:ext cx="16205200" cy="2247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00,0.3600; 0.4300,0.7300; 0.7100,0.910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,0; 0.2500,0.0700; 0.5000,0.2000; 0.7500,0.467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06400" y="990600"/>
            <a:ext cx="8407400" cy="577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08000" y="203200"/>
            <a:ext cx="77089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40100" y="6502400"/>
            <a:ext cx="15938500" cy="157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701800" y="7327900"/>
            <a:ext cx="16522700" cy="2247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00,0.3600; 0.4300,0.7300; 0.7100,0.910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,0; 0.2500,0.0700; 0.5000,0.2000; 0.7500,0.4670; 1,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8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kim040716</cp:lastModifiedBy>
  <cp:version>10.105.228.52576</cp:version>
  <dcterms:modified xsi:type="dcterms:W3CDTF">2011-08-01T06:04:30Z</dcterms:modified>
</cp:coreProperties>
</file>