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61" r:id="rId13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9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Grid="1" snapToObjects="1">
      <p:cViewPr varScale="1">
        <p:scale>
          <a:sx n="74" d="100"/>
          <a:sy n="74" d="100"/>
        </p:scale>
        <p:origin x="-1092" y="-90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slide" Target="slides/slide9.xml"></Relationship><Relationship Id="rId24" Type="http://schemas.openxmlformats.org/officeDocument/2006/relationships/slide" Target="slides/slide10.xml"></Relationship><Relationship Id="rId25" Type="http://schemas.openxmlformats.org/officeDocument/2006/relationships/slide" Target="slides/slide11.xml"></Relationship><Relationship Id="rId26" Type="http://schemas.openxmlformats.org/officeDocument/2006/relationships/viewProps" Target="viewProps.xml"></Relationship><Relationship Id="rId27" Type="http://schemas.openxmlformats.org/officeDocument/2006/relationships/presProps" Target="presProps.xml"></Relationship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39.png"></Relationship><Relationship Id="rId5" Type="http://schemas.openxmlformats.org/officeDocument/2006/relationships/image" Target="../media/image3.png"></Relationship><Relationship Id="rId6" Type="http://schemas.openxmlformats.org/officeDocument/2006/relationships/image" Target="../media/image37.png"></Relationship><Relationship Id="rId7" Type="http://schemas.openxmlformats.org/officeDocument/2006/relationships/image" Target="../media/image40.png"></Relationship><Relationship Id="rId8" Type="http://schemas.openxmlformats.org/officeDocument/2006/relationships/image" Target="../media/image9.png"></Relationship><Relationship Id="rId9" Type="http://schemas.openxmlformats.org/officeDocument/2006/relationships/image" Target="../media/image36.png"></Relationship><Relationship Id="rId10" Type="http://schemas.openxmlformats.org/officeDocument/2006/relationships/slideLayout" Target="../slideLayouts/slideLayout7.xml"></Relationship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37.png" Type="http://schemas.openxmlformats.org/officeDocument/2006/relationships/image"/><Relationship Id="rId6" Target="../media/image41.png" Type="http://schemas.openxmlformats.org/officeDocument/2006/relationships/image"/><Relationship Id="rId7" Target="../media/image9.png" Type="http://schemas.openxmlformats.org/officeDocument/2006/relationships/image"/><Relationship Id="rId8" Target="../media/image3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17.png" Type="http://schemas.openxmlformats.org/officeDocument/2006/relationships/image"/><Relationship Id="rId13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3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12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3.png" Type="http://schemas.openxmlformats.org/officeDocument/2006/relationships/image"/><Relationship Id="rId7" Target="../media/image13.pn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4.png" Type="http://schemas.openxmlformats.org/officeDocument/2006/relationships/image"/><Relationship Id="rId5" Target="../media/image3.png" Type="http://schemas.openxmlformats.org/officeDocument/2006/relationships/image"/><Relationship Id="rId6" Target="../media/image13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27.png"></Relationship><Relationship Id="rId5" Type="http://schemas.openxmlformats.org/officeDocument/2006/relationships/image" Target="../media/image3.png"></Relationship><Relationship Id="rId6" Type="http://schemas.openxmlformats.org/officeDocument/2006/relationships/image" Target="../media/image28.png"></Relationship><Relationship Id="rId7" Type="http://schemas.openxmlformats.org/officeDocument/2006/relationships/image" Target="../media/image29.png"></Relationship><Relationship Id="rId8" Type="http://schemas.openxmlformats.org/officeDocument/2006/relationships/image" Target="../media/image30.png"></Relationship><Relationship Id="rId9" Type="http://schemas.openxmlformats.org/officeDocument/2006/relationships/image" Target="../media/image9.png"></Relationship><Relationship Id="rId10" Type="http://schemas.openxmlformats.org/officeDocument/2006/relationships/slideLayout" Target="../slideLayouts/slideLayout7.xml"></Relationship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27.png"></Relationship><Relationship Id="rId5" Type="http://schemas.openxmlformats.org/officeDocument/2006/relationships/image" Target="../media/image3.png"></Relationship><Relationship Id="rId6" Type="http://schemas.openxmlformats.org/officeDocument/2006/relationships/image" Target="../media/image29.png"></Relationship><Relationship Id="rId7" Type="http://schemas.openxmlformats.org/officeDocument/2006/relationships/image" Target="../media/image31.png"></Relationship><Relationship Id="rId8" Type="http://schemas.openxmlformats.org/officeDocument/2006/relationships/image" Target="../media/image9.png"></Relationship><Relationship Id="rId9" Type="http://schemas.openxmlformats.org/officeDocument/2006/relationships/image" Target="../media/image28.png"></Relationship><Relationship Id="rId10" Type="http://schemas.openxmlformats.org/officeDocument/2006/relationships/slideLayout" Target="../slideLayouts/slideLayout7.xml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32.png"></Relationship><Relationship Id="rId5" Type="http://schemas.openxmlformats.org/officeDocument/2006/relationships/image" Target="../media/image3.png"></Relationship><Relationship Id="rId6" Type="http://schemas.openxmlformats.org/officeDocument/2006/relationships/image" Target="../media/image29.png"></Relationship><Relationship Id="rId7" Type="http://schemas.openxmlformats.org/officeDocument/2006/relationships/image" Target="../media/image33.png"></Relationship><Relationship Id="rId8" Type="http://schemas.openxmlformats.org/officeDocument/2006/relationships/image" Target="../media/image9.png"></Relationship><Relationship Id="rId9" Type="http://schemas.openxmlformats.org/officeDocument/2006/relationships/image" Target="../media/image28.png"></Relationship><Relationship Id="rId10" Type="http://schemas.openxmlformats.org/officeDocument/2006/relationships/slideLayout" Target="../slideLayouts/slideLayout7.xml"></Relationship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29.png" Type="http://schemas.openxmlformats.org/officeDocument/2006/relationships/image"/><Relationship Id="rId6" Target="../media/image34.png" Type="http://schemas.openxmlformats.org/officeDocument/2006/relationships/image"/><Relationship Id="rId7" Target="../media/image9.png" Type="http://schemas.openxmlformats.org/officeDocument/2006/relationships/image"/><Relationship Id="rId8" Target="../media/image28.png" Type="http://schemas.openxmlformats.org/officeDocument/2006/relationships/image"/></Relationships>
</file>

<file path=ppt/slides/_rels/slide9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35.png"></Relationship><Relationship Id="rId5" Type="http://schemas.openxmlformats.org/officeDocument/2006/relationships/image" Target="../media/image3.png"></Relationship><Relationship Id="rId6" Type="http://schemas.openxmlformats.org/officeDocument/2006/relationships/image" Target="../media/image36.png"></Relationship><Relationship Id="rId7" Type="http://schemas.openxmlformats.org/officeDocument/2006/relationships/image" Target="../media/image37.png"></Relationship><Relationship Id="rId8" Type="http://schemas.openxmlformats.org/officeDocument/2006/relationships/image" Target="../media/image38.png"></Relationship><Relationship Id="rId9" Type="http://schemas.openxmlformats.org/officeDocument/2006/relationships/image" Target="../media/image9.png"></Relationship><Relationship Id="rId10" Type="http://schemas.openxmlformats.org/officeDocument/2006/relationships/slideLayout" Target="../slideLayouts/slideLayout7.xml"></Relationship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68300" y="203200"/>
            <a:ext cx="7785100" cy="1866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1816100"/>
            <a:ext cx="13169900" cy="42799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406400" y="3848100"/>
            <a:ext cx="14973300" cy="1828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01700" y="5626100"/>
            <a:ext cx="17119600" cy="4292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14400" y="7696200"/>
            <a:ext cx="17513300" cy="1828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1739900"/>
            <a:ext cx="6413500" cy="7747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340600" y="2044700"/>
            <a:ext cx="10845800" cy="1841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289800" y="3403600"/>
            <a:ext cx="11150600" cy="5524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5400" y="203200"/>
            <a:ext cx="8407400" cy="18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14400" y="1739900"/>
            <a:ext cx="10845800" cy="18415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90600" y="4064000"/>
            <a:ext cx="15798800" cy="48895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5400" y="203200"/>
            <a:ext cx="84074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562100" y="2235200"/>
            <a:ext cx="2679700" cy="2679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1651000"/>
            <a:ext cx="2146300" cy="2146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2200" y="5715000"/>
            <a:ext cx="3568700" cy="35687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3200" y="203200"/>
            <a:ext cx="7899400" cy="18669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102100" y="1917700"/>
            <a:ext cx="5854700" cy="18669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4318000" y="3302000"/>
            <a:ext cx="12357100" cy="26797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178300" y="6070600"/>
            <a:ext cx="4864100" cy="18415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4267200" y="7099300"/>
            <a:ext cx="13004800" cy="33655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549400" y="2235200"/>
            <a:ext cx="3086100" cy="2806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35100" y="6286500"/>
            <a:ext cx="3263900" cy="30480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03200" y="203200"/>
            <a:ext cx="7899400" cy="18669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283200" y="2032000"/>
            <a:ext cx="5029200" cy="26924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334000" y="3302000"/>
            <a:ext cx="12192000" cy="26797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295900" y="6083300"/>
            <a:ext cx="7518400" cy="18415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5372100" y="7454900"/>
            <a:ext cx="12674600" cy="26797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41400" y="3683000"/>
            <a:ext cx="3543300" cy="2921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03200" y="203200"/>
            <a:ext cx="7899400" cy="18669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257800" y="3543300"/>
            <a:ext cx="5105400" cy="18415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359400" y="4914900"/>
            <a:ext cx="12357100" cy="2679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1739900"/>
            <a:ext cx="6413500" cy="7747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31800" y="203200"/>
            <a:ext cx="7785100" cy="1866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493000" y="2044700"/>
            <a:ext cx="8102600" cy="1841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594600" y="3517900"/>
            <a:ext cx="9410700" cy="4064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3100" y="1739900"/>
            <a:ext cx="6413500" cy="7747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493000" y="2044700"/>
            <a:ext cx="8102600" cy="1841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277100" y="3378200"/>
            <a:ext cx="10934700" cy="4889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31800" y="203200"/>
            <a:ext cx="7785100" cy="18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3100" y="1739900"/>
            <a:ext cx="6413500" cy="7747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493000" y="2044700"/>
            <a:ext cx="8102600" cy="1841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518400" y="3937000"/>
            <a:ext cx="10795000" cy="4267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31800" y="203200"/>
            <a:ext cx="7785100" cy="18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76300" y="1739900"/>
            <a:ext cx="8102600" cy="18415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90600" y="3441700"/>
            <a:ext cx="14528800" cy="6134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31800" y="203200"/>
            <a:ext cx="77851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1739900"/>
            <a:ext cx="6413500" cy="7747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5400" y="203200"/>
            <a:ext cx="8407400" cy="1866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40600" y="2044700"/>
            <a:ext cx="10845800" cy="1841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289800" y="4051300"/>
            <a:ext cx="11125200" cy="3759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11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ModifiedBy>kim040716</cp:lastModifiedBy>
  <cp:version>10.105.228.52576</cp:version>
  <dcterms:modified xsi:type="dcterms:W3CDTF">2011-08-01T06:04:30Z</dcterms:modified>
</cp:coreProperties>
</file>