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312" r:id="rId5"/>
    <p:sldId id="313" r:id="rId6"/>
    <p:sldId id="260" r:id="rId7"/>
    <p:sldId id="261" r:id="rId8"/>
    <p:sldId id="32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5" r:id="rId19"/>
    <p:sldId id="340" r:id="rId20"/>
    <p:sldId id="326" r:id="rId21"/>
  </p:sldIdLst>
  <p:sldSz cx="9144000" cy="5143500" type="screen16x9"/>
  <p:notesSz cx="6858000" cy="9144000"/>
  <p:embeddedFontLst>
    <p:embeddedFont>
      <p:font typeface="[양주]별산체" panose="020B0503000000000000" pitchFamily="34" charset="-127"/>
      <p:regular r:id="rId23"/>
    </p:embeddedFont>
    <p:embeddedFont>
      <p:font typeface="Bebas Neue" panose="020B0606020202050201" pitchFamily="34" charset="0"/>
      <p:regular r:id="rId24"/>
    </p:embeddedFont>
    <p:embeddedFont>
      <p:font typeface="Chelsea Market" panose="020B0600000101010101" charset="0"/>
      <p:regular r:id="rId25"/>
    </p:embeddedFont>
    <p:embeddedFont>
      <p:font typeface="Nunito Light" pitchFamily="2" charset="0"/>
      <p:regular r:id="rId26"/>
      <p:italic r:id="rId27"/>
    </p:embeddedFont>
    <p:embeddedFont>
      <p:font typeface="Roboto" panose="02000000000000000000" pitchFamily="2" charset="0"/>
      <p:bold r:id="rId28"/>
    </p:embeddedFont>
    <p:embeddedFont>
      <p:font typeface="Roboto Light" panose="02000000000000000000" pitchFamily="2" charset="0"/>
      <p:regular r:id="rId29"/>
    </p:embeddedFont>
    <p:embeddedFont>
      <p:font typeface="웨이브 파도TTF" panose="02020600000101010101" pitchFamily="18" charset="-127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AB7"/>
    <a:srgbClr val="F20C8A"/>
    <a:srgbClr val="A854AA"/>
    <a:srgbClr val="584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111975-691A-44E2-A62B-423DD7E324C4}">
  <a:tblStyle styleId="{9F111975-691A-44E2-A62B-423DD7E324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351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[양주]별산체" panose="020B0503000000000000" pitchFamily="34" charset="-127"/>
        <a:ea typeface="[양주]별산체" panose="020B0503000000000000" pitchFamily="34" charset="-12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dfce0528d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dfce0528d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959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014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5468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9836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355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480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3703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430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1656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fce0528d3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dfce0528d3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707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웨이브 파도TTF" panose="02020600000101010101" pitchFamily="18" charset="-127"/>
              <a:ea typeface="웨이브 파도TTF" panose="02020600000101010101" pitchFamily="18" charset="-127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f9e3dca2c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f9e3dca2c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38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fce0528d3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dfce0528d3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dfce0528d3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dfce0528d3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256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dfce0528d3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dfce0528d3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668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dfce0528d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dfce0528d3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9840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14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050025" y="1191300"/>
            <a:ext cx="4380900" cy="276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/>
          <p:nvPr/>
        </p:nvSpPr>
        <p:spPr>
          <a:xfrm rot="4037996">
            <a:off x="-704548" y="-1171153"/>
            <a:ext cx="1942908" cy="2789774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7210420" y="-923266"/>
            <a:ext cx="2375925" cy="2294021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13;p2"/>
          <p:cNvSpPr/>
          <p:nvPr/>
        </p:nvSpPr>
        <p:spPr>
          <a:xfrm rot="-7199857">
            <a:off x="7820331" y="3558135"/>
            <a:ext cx="1942880" cy="2789751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720000" y="1466100"/>
            <a:ext cx="4085700" cy="3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1">
  <p:cSld name="CUSTOM_4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716550" y="1156363"/>
            <a:ext cx="77109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516200" y="2878375"/>
            <a:ext cx="425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516200" y="1746425"/>
            <a:ext cx="1527900" cy="6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8" name="Google Shape;18;p3"/>
          <p:cNvSpPr/>
          <p:nvPr/>
        </p:nvSpPr>
        <p:spPr>
          <a:xfrm rot="-624290" flipH="1">
            <a:off x="7102529" y="-778505"/>
            <a:ext cx="2877261" cy="277815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9" name="Google Shape;19;p3"/>
          <p:cNvSpPr/>
          <p:nvPr/>
        </p:nvSpPr>
        <p:spPr>
          <a:xfrm rot="5457249" flipH="1">
            <a:off x="7102583" y="3600348"/>
            <a:ext cx="2877168" cy="2778148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5055279" y="2947526"/>
            <a:ext cx="2505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1583300" y="2947526"/>
            <a:ext cx="2505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055275" y="263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1583300" y="263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34863" y="580475"/>
            <a:ext cx="68742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2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34938" y="1426600"/>
            <a:ext cx="6874200" cy="29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1" name="Google Shape;51;p9"/>
          <p:cNvSpPr/>
          <p:nvPr/>
        </p:nvSpPr>
        <p:spPr>
          <a:xfrm rot="-9265607">
            <a:off x="-1107279" y="-960210"/>
            <a:ext cx="2375924" cy="2294020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52" name="Google Shape;52;p9"/>
          <p:cNvSpPr/>
          <p:nvPr/>
        </p:nvSpPr>
        <p:spPr>
          <a:xfrm rot="3801536">
            <a:off x="7336550" y="-847066"/>
            <a:ext cx="2375946" cy="2294041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66200"/>
            <a:ext cx="6576000" cy="15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284000" y="30802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61" name="Google Shape;61;p13"/>
          <p:cNvSpPr/>
          <p:nvPr/>
        </p:nvSpPr>
        <p:spPr>
          <a:xfrm rot="116">
            <a:off x="-464432" y="-984354"/>
            <a:ext cx="2481396" cy="239601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62" name="Google Shape;62;p13"/>
          <p:cNvSpPr/>
          <p:nvPr/>
        </p:nvSpPr>
        <p:spPr>
          <a:xfrm rot="5400000">
            <a:off x="7273459" y="-923266"/>
            <a:ext cx="2375925" cy="2294021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2" hasCustomPrompt="1"/>
          </p:nvPr>
        </p:nvSpPr>
        <p:spPr>
          <a:xfrm>
            <a:off x="1705263" y="1569650"/>
            <a:ext cx="774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3" hasCustomPrompt="1"/>
          </p:nvPr>
        </p:nvSpPr>
        <p:spPr>
          <a:xfrm>
            <a:off x="1705263" y="2594825"/>
            <a:ext cx="774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4" hasCustomPrompt="1"/>
          </p:nvPr>
        </p:nvSpPr>
        <p:spPr>
          <a:xfrm>
            <a:off x="1705263" y="3620000"/>
            <a:ext cx="774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66600" y="1596200"/>
            <a:ext cx="2431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5"/>
          </p:nvPr>
        </p:nvSpPr>
        <p:spPr>
          <a:xfrm>
            <a:off x="2666591" y="2621375"/>
            <a:ext cx="2431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6"/>
          </p:nvPr>
        </p:nvSpPr>
        <p:spPr>
          <a:xfrm>
            <a:off x="2666607" y="3646550"/>
            <a:ext cx="2431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284050" y="2856750"/>
            <a:ext cx="4575900" cy="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2" hasCustomPrompt="1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4" name="Google Shape;74;p14"/>
          <p:cNvSpPr/>
          <p:nvPr/>
        </p:nvSpPr>
        <p:spPr>
          <a:xfrm rot="-5768426" flipH="1">
            <a:off x="-474799" y="-736888"/>
            <a:ext cx="2376048" cy="2294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" name="Google Shape;75;p14"/>
          <p:cNvSpPr/>
          <p:nvPr/>
        </p:nvSpPr>
        <p:spPr>
          <a:xfrm rot="10490489" flipH="1">
            <a:off x="-523988" y="3257471"/>
            <a:ext cx="2375983" cy="2294077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8" r:id="rId12"/>
    <p:sldLayoutId id="214748366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[양주]별산체" panose="020B0503000000000000" pitchFamily="34" charset="-127"/>
          <a:ea typeface="[양주]별산체" panose="020B0503000000000000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[양주]별산체" panose="020B0503000000000000" pitchFamily="34" charset="-127"/>
          <a:ea typeface="[양주]별산체" panose="020B0503000000000000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ctrTitle"/>
          </p:nvPr>
        </p:nvSpPr>
        <p:spPr>
          <a:xfrm>
            <a:off x="3027406" y="1191300"/>
            <a:ext cx="5403519" cy="27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b="1" dirty="0">
                <a:latin typeface="웨이브 파도TTF" panose="02020600000101010101" pitchFamily="18" charset="-127"/>
                <a:ea typeface="웨이브 파도TTF" panose="02020600000101010101" pitchFamily="18" charset="-127"/>
              </a:rPr>
              <a:t>자랑스러운 대한민국의 땅</a:t>
            </a:r>
            <a:r>
              <a:rPr lang="en-US" altLang="ko-KR" sz="2800" b="1" dirty="0">
                <a:latin typeface="웨이브 파도TTF" panose="02020600000101010101" pitchFamily="18" charset="-127"/>
                <a:ea typeface="웨이브 파도TTF" panose="02020600000101010101" pitchFamily="18" charset="-127"/>
              </a:rPr>
              <a:t>, </a:t>
            </a:r>
            <a:r>
              <a:rPr lang="ko-KR" altLang="en-US" sz="5400" b="1" dirty="0">
                <a:latin typeface="웨이브 파도TTF" panose="02020600000101010101" pitchFamily="18" charset="-127"/>
                <a:ea typeface="웨이브 파도TTF" panose="02020600000101010101" pitchFamily="18" charset="-127"/>
              </a:rPr>
              <a:t>독도</a:t>
            </a:r>
            <a:endParaRPr sz="5400" b="1" dirty="0">
              <a:latin typeface="웨이브 파도TTF" panose="02020600000101010101" pitchFamily="18" charset="-127"/>
              <a:ea typeface="웨이브 파도TTF" panose="02020600000101010101" pitchFamily="18" charset="-127"/>
            </a:endParaRPr>
          </a:p>
        </p:txBody>
      </p:sp>
      <p:grpSp>
        <p:nvGrpSpPr>
          <p:cNvPr id="138" name="Google Shape;138;p27"/>
          <p:cNvGrpSpPr/>
          <p:nvPr/>
        </p:nvGrpSpPr>
        <p:grpSpPr>
          <a:xfrm>
            <a:off x="3005767" y="539493"/>
            <a:ext cx="672746" cy="669682"/>
            <a:chOff x="1862055" y="1033668"/>
            <a:chExt cx="672746" cy="669682"/>
          </a:xfrm>
        </p:grpSpPr>
        <p:sp>
          <p:nvSpPr>
            <p:cNvPr id="139" name="Google Shape;139;p27"/>
            <p:cNvSpPr/>
            <p:nvPr/>
          </p:nvSpPr>
          <p:spPr>
            <a:xfrm>
              <a:off x="1862055" y="1134293"/>
              <a:ext cx="388598" cy="569057"/>
            </a:xfrm>
            <a:custGeom>
              <a:avLst/>
              <a:gdLst/>
              <a:ahLst/>
              <a:cxnLst/>
              <a:rect l="l" t="t" r="r" b="b"/>
              <a:pathLst>
                <a:path w="2513" h="3680" extrusionOk="0">
                  <a:moveTo>
                    <a:pt x="1158" y="1"/>
                  </a:moveTo>
                  <a:cubicBezTo>
                    <a:pt x="971" y="785"/>
                    <a:pt x="624" y="1586"/>
                    <a:pt x="0" y="2112"/>
                  </a:cubicBezTo>
                  <a:cubicBezTo>
                    <a:pt x="54" y="2130"/>
                    <a:pt x="116" y="2156"/>
                    <a:pt x="170" y="2192"/>
                  </a:cubicBezTo>
                  <a:cubicBezTo>
                    <a:pt x="660" y="2539"/>
                    <a:pt x="909" y="3109"/>
                    <a:pt x="1043" y="3679"/>
                  </a:cubicBezTo>
                  <a:cubicBezTo>
                    <a:pt x="1212" y="2878"/>
                    <a:pt x="1809" y="2272"/>
                    <a:pt x="2512" y="1889"/>
                  </a:cubicBezTo>
                  <a:cubicBezTo>
                    <a:pt x="1835" y="1666"/>
                    <a:pt x="1354" y="642"/>
                    <a:pt x="11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2317602" y="1033668"/>
              <a:ext cx="217199" cy="318053"/>
            </a:xfrm>
            <a:custGeom>
              <a:avLst/>
              <a:gdLst/>
              <a:ahLst/>
              <a:cxnLst/>
              <a:rect l="l" t="t" r="r" b="b"/>
              <a:pathLst>
                <a:path w="2513" h="3680" extrusionOk="0">
                  <a:moveTo>
                    <a:pt x="1158" y="1"/>
                  </a:moveTo>
                  <a:cubicBezTo>
                    <a:pt x="971" y="785"/>
                    <a:pt x="624" y="1586"/>
                    <a:pt x="0" y="2112"/>
                  </a:cubicBezTo>
                  <a:cubicBezTo>
                    <a:pt x="54" y="2130"/>
                    <a:pt x="116" y="2156"/>
                    <a:pt x="170" y="2192"/>
                  </a:cubicBezTo>
                  <a:cubicBezTo>
                    <a:pt x="660" y="2539"/>
                    <a:pt x="909" y="3109"/>
                    <a:pt x="1043" y="3679"/>
                  </a:cubicBezTo>
                  <a:cubicBezTo>
                    <a:pt x="1212" y="2878"/>
                    <a:pt x="1809" y="2272"/>
                    <a:pt x="2512" y="1889"/>
                  </a:cubicBezTo>
                  <a:cubicBezTo>
                    <a:pt x="1835" y="1666"/>
                    <a:pt x="1354" y="642"/>
                    <a:pt x="11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141" name="Google Shape;141;p27"/>
          <p:cNvGrpSpPr/>
          <p:nvPr/>
        </p:nvGrpSpPr>
        <p:grpSpPr>
          <a:xfrm>
            <a:off x="-193921" y="1819308"/>
            <a:ext cx="2843020" cy="3337367"/>
            <a:chOff x="-422521" y="1819308"/>
            <a:chExt cx="2843020" cy="3337367"/>
          </a:xfrm>
        </p:grpSpPr>
        <p:grpSp>
          <p:nvGrpSpPr>
            <p:cNvPr id="142" name="Google Shape;142;p27"/>
            <p:cNvGrpSpPr/>
            <p:nvPr/>
          </p:nvGrpSpPr>
          <p:grpSpPr>
            <a:xfrm>
              <a:off x="-422521" y="1819308"/>
              <a:ext cx="2843020" cy="3324186"/>
              <a:chOff x="5243825" y="3829700"/>
              <a:chExt cx="921025" cy="1076904"/>
            </a:xfrm>
          </p:grpSpPr>
          <p:sp>
            <p:nvSpPr>
              <p:cNvPr id="143" name="Google Shape;143;p27"/>
              <p:cNvSpPr/>
              <p:nvPr/>
            </p:nvSpPr>
            <p:spPr>
              <a:xfrm>
                <a:off x="5691850" y="4137225"/>
                <a:ext cx="19487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9459" extrusionOk="0">
                    <a:moveTo>
                      <a:pt x="4391" y="0"/>
                    </a:moveTo>
                    <a:lnTo>
                      <a:pt x="0" y="1889"/>
                    </a:lnTo>
                    <a:lnTo>
                      <a:pt x="4525" y="9086"/>
                    </a:lnTo>
                    <a:cubicBezTo>
                      <a:pt x="4684" y="9340"/>
                      <a:pt x="5000" y="9458"/>
                      <a:pt x="5329" y="9458"/>
                    </a:cubicBezTo>
                    <a:cubicBezTo>
                      <a:pt x="5736" y="9458"/>
                      <a:pt x="6165" y="9277"/>
                      <a:pt x="6342" y="8952"/>
                    </a:cubicBezTo>
                    <a:lnTo>
                      <a:pt x="7794" y="5942"/>
                    </a:lnTo>
                    <a:lnTo>
                      <a:pt x="7233" y="4463"/>
                    </a:lnTo>
                    <a:lnTo>
                      <a:pt x="4391" y="0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4" name="Google Shape;144;p27"/>
              <p:cNvSpPr/>
              <p:nvPr/>
            </p:nvSpPr>
            <p:spPr>
              <a:xfrm>
                <a:off x="5362500" y="3829700"/>
                <a:ext cx="309325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2373" h="15655" extrusionOk="0">
                    <a:moveTo>
                      <a:pt x="9556" y="0"/>
                    </a:moveTo>
                    <a:cubicBezTo>
                      <a:pt x="9129" y="0"/>
                      <a:pt x="8689" y="196"/>
                      <a:pt x="8471" y="562"/>
                    </a:cubicBezTo>
                    <a:cubicBezTo>
                      <a:pt x="7839" y="308"/>
                      <a:pt x="7158" y="180"/>
                      <a:pt x="6476" y="180"/>
                    </a:cubicBezTo>
                    <a:cubicBezTo>
                      <a:pt x="5890" y="180"/>
                      <a:pt x="5304" y="275"/>
                      <a:pt x="4748" y="464"/>
                    </a:cubicBezTo>
                    <a:cubicBezTo>
                      <a:pt x="4098" y="687"/>
                      <a:pt x="3457" y="1078"/>
                      <a:pt x="3180" y="1702"/>
                    </a:cubicBezTo>
                    <a:cubicBezTo>
                      <a:pt x="2904" y="2334"/>
                      <a:pt x="3172" y="3216"/>
                      <a:pt x="3840" y="3394"/>
                    </a:cubicBezTo>
                    <a:cubicBezTo>
                      <a:pt x="3029" y="3760"/>
                      <a:pt x="2210" y="4160"/>
                      <a:pt x="1577" y="4784"/>
                    </a:cubicBezTo>
                    <a:cubicBezTo>
                      <a:pt x="945" y="5407"/>
                      <a:pt x="517" y="6298"/>
                      <a:pt x="660" y="7171"/>
                    </a:cubicBezTo>
                    <a:cubicBezTo>
                      <a:pt x="791" y="7986"/>
                      <a:pt x="1516" y="8709"/>
                      <a:pt x="2321" y="8709"/>
                    </a:cubicBezTo>
                    <a:cubicBezTo>
                      <a:pt x="2387" y="8709"/>
                      <a:pt x="2454" y="8704"/>
                      <a:pt x="2521" y="8694"/>
                    </a:cubicBezTo>
                    <a:lnTo>
                      <a:pt x="2521" y="8694"/>
                    </a:lnTo>
                    <a:cubicBezTo>
                      <a:pt x="1230" y="9015"/>
                      <a:pt x="205" y="10217"/>
                      <a:pt x="99" y="11544"/>
                    </a:cubicBezTo>
                    <a:cubicBezTo>
                      <a:pt x="1" y="12872"/>
                      <a:pt x="820" y="14225"/>
                      <a:pt x="2049" y="14742"/>
                    </a:cubicBezTo>
                    <a:cubicBezTo>
                      <a:pt x="2428" y="14901"/>
                      <a:pt x="2835" y="14977"/>
                      <a:pt x="3243" y="14977"/>
                    </a:cubicBezTo>
                    <a:cubicBezTo>
                      <a:pt x="4161" y="14977"/>
                      <a:pt x="5082" y="14592"/>
                      <a:pt x="5692" y="13896"/>
                    </a:cubicBezTo>
                    <a:cubicBezTo>
                      <a:pt x="5850" y="14914"/>
                      <a:pt x="6876" y="15655"/>
                      <a:pt x="7899" y="15655"/>
                    </a:cubicBezTo>
                    <a:cubicBezTo>
                      <a:pt x="7977" y="15655"/>
                      <a:pt x="8055" y="15651"/>
                      <a:pt x="8133" y="15642"/>
                    </a:cubicBezTo>
                    <a:cubicBezTo>
                      <a:pt x="9237" y="15526"/>
                      <a:pt x="10164" y="14644"/>
                      <a:pt x="10520" y="13602"/>
                    </a:cubicBezTo>
                    <a:cubicBezTo>
                      <a:pt x="10876" y="12551"/>
                      <a:pt x="10716" y="11375"/>
                      <a:pt x="10271" y="10369"/>
                    </a:cubicBezTo>
                    <a:cubicBezTo>
                      <a:pt x="9825" y="9353"/>
                      <a:pt x="9104" y="8480"/>
                      <a:pt x="8338" y="7688"/>
                    </a:cubicBezTo>
                    <a:lnTo>
                      <a:pt x="8338" y="7688"/>
                    </a:lnTo>
                    <a:cubicBezTo>
                      <a:pt x="8380" y="7730"/>
                      <a:pt x="8470" y="7745"/>
                      <a:pt x="8571" y="7745"/>
                    </a:cubicBezTo>
                    <a:cubicBezTo>
                      <a:pt x="8721" y="7745"/>
                      <a:pt x="8895" y="7713"/>
                      <a:pt x="8970" y="7696"/>
                    </a:cubicBezTo>
                    <a:cubicBezTo>
                      <a:pt x="9184" y="7643"/>
                      <a:pt x="9398" y="7554"/>
                      <a:pt x="9567" y="7420"/>
                    </a:cubicBezTo>
                    <a:cubicBezTo>
                      <a:pt x="9941" y="7135"/>
                      <a:pt x="10137" y="6681"/>
                      <a:pt x="10110" y="6218"/>
                    </a:cubicBezTo>
                    <a:cubicBezTo>
                      <a:pt x="10101" y="5942"/>
                      <a:pt x="10003" y="5719"/>
                      <a:pt x="9870" y="5479"/>
                    </a:cubicBezTo>
                    <a:cubicBezTo>
                      <a:pt x="10796" y="5372"/>
                      <a:pt x="11758" y="4971"/>
                      <a:pt x="12070" y="4009"/>
                    </a:cubicBezTo>
                    <a:cubicBezTo>
                      <a:pt x="12373" y="3056"/>
                      <a:pt x="11999" y="1871"/>
                      <a:pt x="11420" y="1096"/>
                    </a:cubicBezTo>
                    <a:cubicBezTo>
                      <a:pt x="10992" y="526"/>
                      <a:pt x="10324" y="19"/>
                      <a:pt x="9585" y="1"/>
                    </a:cubicBezTo>
                    <a:cubicBezTo>
                      <a:pt x="9575" y="1"/>
                      <a:pt x="9566" y="0"/>
                      <a:pt x="9556" y="0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5" name="Google Shape;145;p27"/>
              <p:cNvSpPr/>
              <p:nvPr/>
            </p:nvSpPr>
            <p:spPr>
              <a:xfrm>
                <a:off x="5572275" y="3947050"/>
                <a:ext cx="160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373" extrusionOk="0">
                    <a:moveTo>
                      <a:pt x="80" y="1"/>
                    </a:moveTo>
                    <a:lnTo>
                      <a:pt x="0" y="1372"/>
                    </a:lnTo>
                    <a:cubicBezTo>
                      <a:pt x="392" y="1266"/>
                      <a:pt x="641" y="918"/>
                      <a:pt x="570" y="553"/>
                    </a:cubicBezTo>
                    <a:cubicBezTo>
                      <a:pt x="526" y="295"/>
                      <a:pt x="330" y="99"/>
                      <a:pt x="80" y="1"/>
                    </a:cubicBezTo>
                    <a:close/>
                  </a:path>
                </a:pathLst>
              </a:custGeom>
              <a:solidFill>
                <a:srgbClr val="DA94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6" name="Google Shape;146;p27"/>
              <p:cNvSpPr/>
              <p:nvPr/>
            </p:nvSpPr>
            <p:spPr>
              <a:xfrm>
                <a:off x="5470950" y="3894875"/>
                <a:ext cx="230725" cy="2956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11824" extrusionOk="0">
                    <a:moveTo>
                      <a:pt x="5739" y="0"/>
                    </a:moveTo>
                    <a:cubicBezTo>
                      <a:pt x="5018" y="0"/>
                      <a:pt x="4347" y="370"/>
                      <a:pt x="3928" y="663"/>
                    </a:cubicBezTo>
                    <a:cubicBezTo>
                      <a:pt x="3652" y="850"/>
                      <a:pt x="3501" y="1144"/>
                      <a:pt x="3528" y="1455"/>
                    </a:cubicBezTo>
                    <a:cubicBezTo>
                      <a:pt x="3590" y="2506"/>
                      <a:pt x="3857" y="3130"/>
                      <a:pt x="4098" y="3495"/>
                    </a:cubicBezTo>
                    <a:lnTo>
                      <a:pt x="3056" y="6381"/>
                    </a:lnTo>
                    <a:cubicBezTo>
                      <a:pt x="749" y="6524"/>
                      <a:pt x="0" y="7610"/>
                      <a:pt x="0" y="9044"/>
                    </a:cubicBezTo>
                    <a:cubicBezTo>
                      <a:pt x="0" y="10585"/>
                      <a:pt x="2040" y="11823"/>
                      <a:pt x="4570" y="11823"/>
                    </a:cubicBezTo>
                    <a:cubicBezTo>
                      <a:pt x="7090" y="11823"/>
                      <a:pt x="8204" y="10817"/>
                      <a:pt x="8204" y="9285"/>
                    </a:cubicBezTo>
                    <a:cubicBezTo>
                      <a:pt x="8204" y="8056"/>
                      <a:pt x="8222" y="6844"/>
                      <a:pt x="6414" y="6470"/>
                    </a:cubicBezTo>
                    <a:cubicBezTo>
                      <a:pt x="6405" y="5811"/>
                      <a:pt x="6013" y="4983"/>
                      <a:pt x="6013" y="4519"/>
                    </a:cubicBezTo>
                    <a:lnTo>
                      <a:pt x="6013" y="4519"/>
                    </a:lnTo>
                    <a:cubicBezTo>
                      <a:pt x="6097" y="4528"/>
                      <a:pt x="6166" y="4531"/>
                      <a:pt x="6214" y="4531"/>
                    </a:cubicBezTo>
                    <a:cubicBezTo>
                      <a:pt x="6262" y="4531"/>
                      <a:pt x="6289" y="4528"/>
                      <a:pt x="6289" y="4528"/>
                    </a:cubicBezTo>
                    <a:cubicBezTo>
                      <a:pt x="9228" y="4493"/>
                      <a:pt x="7643" y="1153"/>
                      <a:pt x="7393" y="850"/>
                    </a:cubicBezTo>
                    <a:cubicBezTo>
                      <a:pt x="6872" y="217"/>
                      <a:pt x="6291" y="0"/>
                      <a:pt x="5739" y="0"/>
                    </a:cubicBez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7" name="Google Shape;147;p27"/>
              <p:cNvSpPr/>
              <p:nvPr/>
            </p:nvSpPr>
            <p:spPr>
              <a:xfrm>
                <a:off x="5643525" y="3951075"/>
                <a:ext cx="49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21" extrusionOk="0">
                    <a:moveTo>
                      <a:pt x="98" y="0"/>
                    </a:moveTo>
                    <a:cubicBezTo>
                      <a:pt x="45" y="0"/>
                      <a:pt x="0" y="71"/>
                      <a:pt x="0" y="160"/>
                    </a:cubicBezTo>
                    <a:cubicBezTo>
                      <a:pt x="0" y="250"/>
                      <a:pt x="45" y="321"/>
                      <a:pt x="98" y="321"/>
                    </a:cubicBezTo>
                    <a:cubicBezTo>
                      <a:pt x="152" y="321"/>
                      <a:pt x="196" y="250"/>
                      <a:pt x="196" y="160"/>
                    </a:cubicBezTo>
                    <a:cubicBezTo>
                      <a:pt x="196" y="71"/>
                      <a:pt x="152" y="0"/>
                      <a:pt x="98" y="0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8" name="Google Shape;148;p27"/>
              <p:cNvSpPr/>
              <p:nvPr/>
            </p:nvSpPr>
            <p:spPr>
              <a:xfrm>
                <a:off x="5637950" y="3942150"/>
                <a:ext cx="127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86" fill="none" extrusionOk="0">
                    <a:moveTo>
                      <a:pt x="508" y="197"/>
                    </a:moveTo>
                    <a:cubicBezTo>
                      <a:pt x="508" y="197"/>
                      <a:pt x="170" y="1"/>
                      <a:pt x="1" y="286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9" name="Google Shape;149;p27"/>
              <p:cNvSpPr/>
              <p:nvPr/>
            </p:nvSpPr>
            <p:spPr>
              <a:xfrm>
                <a:off x="5645075" y="3987800"/>
                <a:ext cx="1940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40" fill="none" extrusionOk="0">
                    <a:moveTo>
                      <a:pt x="776" y="188"/>
                    </a:moveTo>
                    <a:cubicBezTo>
                      <a:pt x="776" y="188"/>
                      <a:pt x="304" y="339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0" name="Google Shape;150;p27"/>
              <p:cNvSpPr/>
              <p:nvPr/>
            </p:nvSpPr>
            <p:spPr>
              <a:xfrm>
                <a:off x="5612800" y="3967550"/>
                <a:ext cx="1515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44" extrusionOk="0">
                    <a:moveTo>
                      <a:pt x="303" y="0"/>
                    </a:moveTo>
                    <a:cubicBezTo>
                      <a:pt x="134" y="0"/>
                      <a:pt x="0" y="125"/>
                      <a:pt x="0" y="276"/>
                    </a:cubicBezTo>
                    <a:cubicBezTo>
                      <a:pt x="0" y="428"/>
                      <a:pt x="134" y="544"/>
                      <a:pt x="303" y="544"/>
                    </a:cubicBezTo>
                    <a:cubicBezTo>
                      <a:pt x="472" y="544"/>
                      <a:pt x="606" y="428"/>
                      <a:pt x="606" y="276"/>
                    </a:cubicBezTo>
                    <a:cubicBezTo>
                      <a:pt x="606" y="125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rgbClr val="CE60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5667824" y="3955300"/>
                <a:ext cx="160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62" extrusionOk="0">
                    <a:moveTo>
                      <a:pt x="196" y="0"/>
                    </a:moveTo>
                    <a:cubicBezTo>
                      <a:pt x="116" y="0"/>
                      <a:pt x="71" y="9"/>
                      <a:pt x="0" y="27"/>
                    </a:cubicBezTo>
                    <a:lnTo>
                      <a:pt x="27" y="544"/>
                    </a:lnTo>
                    <a:cubicBezTo>
                      <a:pt x="80" y="553"/>
                      <a:pt x="143" y="561"/>
                      <a:pt x="196" y="561"/>
                    </a:cubicBezTo>
                    <a:cubicBezTo>
                      <a:pt x="446" y="561"/>
                      <a:pt x="642" y="437"/>
                      <a:pt x="642" y="285"/>
                    </a:cubicBezTo>
                    <a:cubicBezTo>
                      <a:pt x="642" y="125"/>
                      <a:pt x="446" y="0"/>
                      <a:pt x="196" y="0"/>
                    </a:cubicBez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2" name="Google Shape;152;p27"/>
              <p:cNvSpPr/>
              <p:nvPr/>
            </p:nvSpPr>
            <p:spPr>
              <a:xfrm>
                <a:off x="5668025" y="3955300"/>
                <a:ext cx="160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62" fill="none" extrusionOk="0">
                    <a:moveTo>
                      <a:pt x="0" y="27"/>
                    </a:moveTo>
                    <a:cubicBezTo>
                      <a:pt x="71" y="9"/>
                      <a:pt x="116" y="0"/>
                      <a:pt x="196" y="0"/>
                    </a:cubicBezTo>
                    <a:cubicBezTo>
                      <a:pt x="446" y="0"/>
                      <a:pt x="642" y="125"/>
                      <a:pt x="642" y="285"/>
                    </a:cubicBezTo>
                    <a:cubicBezTo>
                      <a:pt x="642" y="437"/>
                      <a:pt x="446" y="561"/>
                      <a:pt x="196" y="561"/>
                    </a:cubicBezTo>
                    <a:cubicBezTo>
                      <a:pt x="143" y="561"/>
                      <a:pt x="80" y="553"/>
                      <a:pt x="27" y="544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3" name="Google Shape;153;p27"/>
              <p:cNvSpPr/>
              <p:nvPr/>
            </p:nvSpPr>
            <p:spPr>
              <a:xfrm>
                <a:off x="5539975" y="3872225"/>
                <a:ext cx="126725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2656" extrusionOk="0">
                    <a:moveTo>
                      <a:pt x="3376" y="1"/>
                    </a:moveTo>
                    <a:cubicBezTo>
                      <a:pt x="1684" y="1"/>
                      <a:pt x="295" y="357"/>
                      <a:pt x="1" y="2655"/>
                    </a:cubicBezTo>
                    <a:lnTo>
                      <a:pt x="4971" y="2308"/>
                    </a:lnTo>
                    <a:cubicBezTo>
                      <a:pt x="4971" y="2308"/>
                      <a:pt x="5069" y="1"/>
                      <a:pt x="3376" y="1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4" name="Google Shape;154;p27"/>
              <p:cNvSpPr/>
              <p:nvPr/>
            </p:nvSpPr>
            <p:spPr>
              <a:xfrm>
                <a:off x="5509475" y="3907850"/>
                <a:ext cx="96225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3849" h="2554" extrusionOk="0">
                    <a:moveTo>
                      <a:pt x="2302" y="1"/>
                    </a:moveTo>
                    <a:cubicBezTo>
                      <a:pt x="1692" y="1"/>
                      <a:pt x="1069" y="198"/>
                      <a:pt x="642" y="625"/>
                    </a:cubicBezTo>
                    <a:cubicBezTo>
                      <a:pt x="196" y="1061"/>
                      <a:pt x="0" y="1756"/>
                      <a:pt x="232" y="2326"/>
                    </a:cubicBezTo>
                    <a:cubicBezTo>
                      <a:pt x="268" y="2415"/>
                      <a:pt x="321" y="2504"/>
                      <a:pt x="410" y="2540"/>
                    </a:cubicBezTo>
                    <a:cubicBezTo>
                      <a:pt x="436" y="2549"/>
                      <a:pt x="464" y="2553"/>
                      <a:pt x="491" y="2553"/>
                    </a:cubicBezTo>
                    <a:cubicBezTo>
                      <a:pt x="539" y="2553"/>
                      <a:pt x="588" y="2542"/>
                      <a:pt x="633" y="2531"/>
                    </a:cubicBezTo>
                    <a:cubicBezTo>
                      <a:pt x="665" y="2525"/>
                      <a:pt x="698" y="2523"/>
                      <a:pt x="730" y="2523"/>
                    </a:cubicBezTo>
                    <a:cubicBezTo>
                      <a:pt x="795" y="2523"/>
                      <a:pt x="858" y="2531"/>
                      <a:pt x="918" y="2531"/>
                    </a:cubicBezTo>
                    <a:cubicBezTo>
                      <a:pt x="1025" y="2531"/>
                      <a:pt x="1132" y="2531"/>
                      <a:pt x="1238" y="2522"/>
                    </a:cubicBezTo>
                    <a:cubicBezTo>
                      <a:pt x="1657" y="2504"/>
                      <a:pt x="2085" y="2406"/>
                      <a:pt x="2477" y="2255"/>
                    </a:cubicBezTo>
                    <a:cubicBezTo>
                      <a:pt x="2708" y="2174"/>
                      <a:pt x="2922" y="2068"/>
                      <a:pt x="3127" y="1943"/>
                    </a:cubicBezTo>
                    <a:cubicBezTo>
                      <a:pt x="3394" y="1783"/>
                      <a:pt x="3652" y="1578"/>
                      <a:pt x="3741" y="1275"/>
                    </a:cubicBezTo>
                    <a:cubicBezTo>
                      <a:pt x="3848" y="927"/>
                      <a:pt x="3670" y="536"/>
                      <a:pt x="3376" y="313"/>
                    </a:cubicBezTo>
                    <a:cubicBezTo>
                      <a:pt x="3091" y="90"/>
                      <a:pt x="2708" y="10"/>
                      <a:pt x="2343" y="1"/>
                    </a:cubicBezTo>
                    <a:cubicBezTo>
                      <a:pt x="2329" y="1"/>
                      <a:pt x="2316" y="1"/>
                      <a:pt x="2302" y="1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5" name="Google Shape;155;p27"/>
              <p:cNvSpPr/>
              <p:nvPr/>
            </p:nvSpPr>
            <p:spPr>
              <a:xfrm>
                <a:off x="5563800" y="3951350"/>
                <a:ext cx="298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444" extrusionOk="0">
                    <a:moveTo>
                      <a:pt x="867" y="0"/>
                    </a:moveTo>
                    <a:cubicBezTo>
                      <a:pt x="828" y="0"/>
                      <a:pt x="788" y="2"/>
                      <a:pt x="749" y="7"/>
                    </a:cubicBezTo>
                    <a:cubicBezTo>
                      <a:pt x="304" y="78"/>
                      <a:pt x="1" y="452"/>
                      <a:pt x="81" y="844"/>
                    </a:cubicBezTo>
                    <a:cubicBezTo>
                      <a:pt x="144" y="1193"/>
                      <a:pt x="484" y="1444"/>
                      <a:pt x="872" y="1444"/>
                    </a:cubicBezTo>
                    <a:cubicBezTo>
                      <a:pt x="919" y="1444"/>
                      <a:pt x="968" y="1440"/>
                      <a:pt x="1016" y="1432"/>
                    </a:cubicBezTo>
                    <a:cubicBezTo>
                      <a:pt x="1043" y="1432"/>
                      <a:pt x="1078" y="1423"/>
                      <a:pt x="1105" y="1414"/>
                    </a:cubicBezTo>
                    <a:lnTo>
                      <a:pt x="1194" y="51"/>
                    </a:lnTo>
                    <a:cubicBezTo>
                      <a:pt x="1095" y="18"/>
                      <a:pt x="981" y="0"/>
                      <a:pt x="867" y="0"/>
                    </a:cubicBez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5558775" y="3950575"/>
                <a:ext cx="34900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1495" extrusionOk="0">
                    <a:moveTo>
                      <a:pt x="1042" y="1"/>
                    </a:moveTo>
                    <a:cubicBezTo>
                      <a:pt x="503" y="1"/>
                      <a:pt x="0" y="527"/>
                      <a:pt x="300" y="1089"/>
                    </a:cubicBezTo>
                    <a:cubicBezTo>
                      <a:pt x="440" y="1349"/>
                      <a:pt x="736" y="1495"/>
                      <a:pt x="1025" y="1495"/>
                    </a:cubicBezTo>
                    <a:cubicBezTo>
                      <a:pt x="1121" y="1495"/>
                      <a:pt x="1217" y="1479"/>
                      <a:pt x="1306" y="1445"/>
                    </a:cubicBezTo>
                    <a:lnTo>
                      <a:pt x="1306" y="1445"/>
                    </a:lnTo>
                    <a:cubicBezTo>
                      <a:pt x="1252" y="1457"/>
                      <a:pt x="1197" y="1462"/>
                      <a:pt x="1140" y="1462"/>
                    </a:cubicBezTo>
                    <a:cubicBezTo>
                      <a:pt x="725" y="1462"/>
                      <a:pt x="287" y="1154"/>
                      <a:pt x="326" y="715"/>
                    </a:cubicBezTo>
                    <a:cubicBezTo>
                      <a:pt x="356" y="302"/>
                      <a:pt x="757" y="48"/>
                      <a:pt x="1152" y="48"/>
                    </a:cubicBezTo>
                    <a:cubicBezTo>
                      <a:pt x="1234" y="48"/>
                      <a:pt x="1317" y="59"/>
                      <a:pt x="1395" y="82"/>
                    </a:cubicBezTo>
                    <a:cubicBezTo>
                      <a:pt x="1281" y="26"/>
                      <a:pt x="1161" y="1"/>
                      <a:pt x="1042" y="1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5575825" y="3962200"/>
                <a:ext cx="73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580" fill="none" extrusionOk="0">
                    <a:moveTo>
                      <a:pt x="295" y="579"/>
                    </a:moveTo>
                    <a:cubicBezTo>
                      <a:pt x="134" y="579"/>
                      <a:pt x="1" y="455"/>
                      <a:pt x="1" y="285"/>
                    </a:cubicBezTo>
                    <a:cubicBezTo>
                      <a:pt x="1" y="125"/>
                      <a:pt x="134" y="0"/>
                      <a:pt x="295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8" name="Google Shape;158;p27"/>
              <p:cNvSpPr/>
              <p:nvPr/>
            </p:nvSpPr>
            <p:spPr>
              <a:xfrm>
                <a:off x="5622375" y="3917450"/>
                <a:ext cx="100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865" extrusionOk="0">
                    <a:moveTo>
                      <a:pt x="285" y="0"/>
                    </a:moveTo>
                    <a:lnTo>
                      <a:pt x="0" y="802"/>
                    </a:lnTo>
                    <a:lnTo>
                      <a:pt x="401" y="864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9" name="Google Shape;159;p27"/>
              <p:cNvSpPr/>
              <p:nvPr/>
            </p:nvSpPr>
            <p:spPr>
              <a:xfrm>
                <a:off x="5352925" y="4054825"/>
                <a:ext cx="491250" cy="532025"/>
              </a:xfrm>
              <a:custGeom>
                <a:avLst/>
                <a:gdLst/>
                <a:ahLst/>
                <a:cxnLst/>
                <a:rect l="l" t="t" r="r" b="b"/>
                <a:pathLst>
                  <a:path w="19650" h="21281" extrusionOk="0">
                    <a:moveTo>
                      <a:pt x="6547" y="1"/>
                    </a:moveTo>
                    <a:cubicBezTo>
                      <a:pt x="6253" y="72"/>
                      <a:pt x="5959" y="170"/>
                      <a:pt x="5657" y="277"/>
                    </a:cubicBezTo>
                    <a:cubicBezTo>
                      <a:pt x="4036" y="856"/>
                      <a:pt x="4098" y="2299"/>
                      <a:pt x="3367" y="3858"/>
                    </a:cubicBezTo>
                    <a:cubicBezTo>
                      <a:pt x="2512" y="5693"/>
                      <a:pt x="1" y="12578"/>
                      <a:pt x="1" y="21093"/>
                    </a:cubicBezTo>
                    <a:lnTo>
                      <a:pt x="18884" y="21280"/>
                    </a:lnTo>
                    <a:cubicBezTo>
                      <a:pt x="18884" y="21280"/>
                      <a:pt x="19650" y="5176"/>
                      <a:pt x="13486" y="1248"/>
                    </a:cubicBezTo>
                    <a:cubicBezTo>
                      <a:pt x="13486" y="1248"/>
                      <a:pt x="13014" y="820"/>
                      <a:pt x="12132" y="411"/>
                    </a:cubicBezTo>
                    <a:cubicBezTo>
                      <a:pt x="11767" y="1079"/>
                      <a:pt x="10680" y="1569"/>
                      <a:pt x="9407" y="1569"/>
                    </a:cubicBezTo>
                    <a:cubicBezTo>
                      <a:pt x="7875" y="1569"/>
                      <a:pt x="6628" y="874"/>
                      <a:pt x="65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5655550" y="4063950"/>
                <a:ext cx="160800" cy="129625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5185" extrusionOk="0">
                    <a:moveTo>
                      <a:pt x="40" y="1"/>
                    </a:moveTo>
                    <a:cubicBezTo>
                      <a:pt x="27" y="1"/>
                      <a:pt x="14" y="1"/>
                      <a:pt x="0" y="1"/>
                    </a:cubicBezTo>
                    <a:lnTo>
                      <a:pt x="3216" y="5185"/>
                    </a:lnTo>
                    <a:lnTo>
                      <a:pt x="6431" y="3029"/>
                    </a:lnTo>
                    <a:cubicBezTo>
                      <a:pt x="6431" y="3029"/>
                      <a:pt x="3050" y="1"/>
                      <a:pt x="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5655550" y="4063300"/>
                <a:ext cx="1608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5211" fill="none" extrusionOk="0">
                    <a:moveTo>
                      <a:pt x="3216" y="5211"/>
                    </a:moveTo>
                    <a:lnTo>
                      <a:pt x="6431" y="3055"/>
                    </a:lnTo>
                    <a:cubicBezTo>
                      <a:pt x="6431" y="3055"/>
                      <a:pt x="3020" y="0"/>
                      <a:pt x="0" y="27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5243825" y="4124300"/>
                <a:ext cx="555300" cy="230725"/>
              </a:xfrm>
              <a:custGeom>
                <a:avLst/>
                <a:gdLst/>
                <a:ahLst/>
                <a:cxnLst/>
                <a:rect l="l" t="t" r="r" b="b"/>
                <a:pathLst>
                  <a:path w="22212" h="9229" extrusionOk="0">
                    <a:moveTo>
                      <a:pt x="4480" y="1"/>
                    </a:moveTo>
                    <a:lnTo>
                      <a:pt x="383" y="5889"/>
                    </a:lnTo>
                    <a:cubicBezTo>
                      <a:pt x="196" y="6156"/>
                      <a:pt x="0" y="6699"/>
                      <a:pt x="160" y="6975"/>
                    </a:cubicBezTo>
                    <a:cubicBezTo>
                      <a:pt x="401" y="7376"/>
                      <a:pt x="1060" y="7973"/>
                      <a:pt x="2111" y="8365"/>
                    </a:cubicBezTo>
                    <a:cubicBezTo>
                      <a:pt x="3634" y="8935"/>
                      <a:pt x="4944" y="9059"/>
                      <a:pt x="6235" y="9113"/>
                    </a:cubicBezTo>
                    <a:cubicBezTo>
                      <a:pt x="7591" y="9173"/>
                      <a:pt x="9380" y="9229"/>
                      <a:pt x="11146" y="9229"/>
                    </a:cubicBezTo>
                    <a:cubicBezTo>
                      <a:pt x="13833" y="9229"/>
                      <a:pt x="16467" y="9099"/>
                      <a:pt x="17440" y="8659"/>
                    </a:cubicBezTo>
                    <a:cubicBezTo>
                      <a:pt x="17440" y="8659"/>
                      <a:pt x="18411" y="8383"/>
                      <a:pt x="18857" y="6378"/>
                    </a:cubicBezTo>
                    <a:cubicBezTo>
                      <a:pt x="18964" y="5893"/>
                      <a:pt x="19105" y="5659"/>
                      <a:pt x="19589" y="5659"/>
                    </a:cubicBezTo>
                    <a:cubicBezTo>
                      <a:pt x="19708" y="5659"/>
                      <a:pt x="19849" y="5673"/>
                      <a:pt x="20014" y="5701"/>
                    </a:cubicBezTo>
                    <a:cubicBezTo>
                      <a:pt x="20024" y="5701"/>
                      <a:pt x="20397" y="5795"/>
                      <a:pt x="20728" y="5795"/>
                    </a:cubicBezTo>
                    <a:cubicBezTo>
                      <a:pt x="21018" y="5795"/>
                      <a:pt x="21276" y="5723"/>
                      <a:pt x="21226" y="5452"/>
                    </a:cubicBezTo>
                    <a:cubicBezTo>
                      <a:pt x="21199" y="5283"/>
                      <a:pt x="21137" y="5185"/>
                      <a:pt x="20896" y="5096"/>
                    </a:cubicBezTo>
                    <a:cubicBezTo>
                      <a:pt x="20674" y="5025"/>
                      <a:pt x="20380" y="4989"/>
                      <a:pt x="20193" y="4962"/>
                    </a:cubicBezTo>
                    <a:lnTo>
                      <a:pt x="20941" y="4900"/>
                    </a:lnTo>
                    <a:cubicBezTo>
                      <a:pt x="21226" y="4882"/>
                      <a:pt x="22010" y="4784"/>
                      <a:pt x="22019" y="4294"/>
                    </a:cubicBezTo>
                    <a:cubicBezTo>
                      <a:pt x="22028" y="3957"/>
                      <a:pt x="21609" y="3882"/>
                      <a:pt x="21237" y="3882"/>
                    </a:cubicBezTo>
                    <a:cubicBezTo>
                      <a:pt x="20941" y="3882"/>
                      <a:pt x="20674" y="3929"/>
                      <a:pt x="20674" y="3929"/>
                    </a:cubicBezTo>
                    <a:cubicBezTo>
                      <a:pt x="20674" y="3929"/>
                      <a:pt x="19845" y="4027"/>
                      <a:pt x="19587" y="4045"/>
                    </a:cubicBezTo>
                    <a:lnTo>
                      <a:pt x="20878" y="3822"/>
                    </a:lnTo>
                    <a:cubicBezTo>
                      <a:pt x="20923" y="3804"/>
                      <a:pt x="22134" y="3662"/>
                      <a:pt x="22188" y="3127"/>
                    </a:cubicBezTo>
                    <a:cubicBezTo>
                      <a:pt x="22211" y="2846"/>
                      <a:pt x="22013" y="2740"/>
                      <a:pt x="21665" y="2740"/>
                    </a:cubicBezTo>
                    <a:cubicBezTo>
                      <a:pt x="21350" y="2740"/>
                      <a:pt x="20913" y="2827"/>
                      <a:pt x="20406" y="2949"/>
                    </a:cubicBezTo>
                    <a:cubicBezTo>
                      <a:pt x="20175" y="3012"/>
                      <a:pt x="19970" y="3047"/>
                      <a:pt x="19810" y="3074"/>
                    </a:cubicBezTo>
                    <a:lnTo>
                      <a:pt x="19097" y="3243"/>
                    </a:lnTo>
                    <a:lnTo>
                      <a:pt x="19097" y="3243"/>
                    </a:lnTo>
                    <a:lnTo>
                      <a:pt x="20522" y="2611"/>
                    </a:lnTo>
                    <a:cubicBezTo>
                      <a:pt x="20522" y="2611"/>
                      <a:pt x="21484" y="2237"/>
                      <a:pt x="21342" y="1845"/>
                    </a:cubicBezTo>
                    <a:cubicBezTo>
                      <a:pt x="21293" y="1705"/>
                      <a:pt x="21161" y="1650"/>
                      <a:pt x="20980" y="1650"/>
                    </a:cubicBezTo>
                    <a:cubicBezTo>
                      <a:pt x="20494" y="1650"/>
                      <a:pt x="19660" y="2047"/>
                      <a:pt x="19186" y="2254"/>
                    </a:cubicBezTo>
                    <a:cubicBezTo>
                      <a:pt x="18518" y="2539"/>
                      <a:pt x="17324" y="2922"/>
                      <a:pt x="17155" y="3448"/>
                    </a:cubicBezTo>
                    <a:cubicBezTo>
                      <a:pt x="17013" y="3902"/>
                      <a:pt x="16924" y="4446"/>
                      <a:pt x="16790" y="4962"/>
                    </a:cubicBezTo>
                    <a:lnTo>
                      <a:pt x="16532" y="5835"/>
                    </a:lnTo>
                    <a:cubicBezTo>
                      <a:pt x="16465" y="6036"/>
                      <a:pt x="16385" y="6182"/>
                      <a:pt x="16125" y="6182"/>
                    </a:cubicBezTo>
                    <a:cubicBezTo>
                      <a:pt x="16075" y="6182"/>
                      <a:pt x="16018" y="6176"/>
                      <a:pt x="15953" y="6165"/>
                    </a:cubicBezTo>
                    <a:lnTo>
                      <a:pt x="6289" y="3956"/>
                    </a:lnTo>
                    <a:lnTo>
                      <a:pt x="7589" y="1782"/>
                    </a:lnTo>
                    <a:lnTo>
                      <a:pt x="4480" y="1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5331775" y="4054825"/>
                <a:ext cx="184850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5176" extrusionOk="0">
                    <a:moveTo>
                      <a:pt x="7348" y="1"/>
                    </a:moveTo>
                    <a:cubicBezTo>
                      <a:pt x="3886" y="1"/>
                      <a:pt x="0" y="3029"/>
                      <a:pt x="0" y="3029"/>
                    </a:cubicBezTo>
                    <a:lnTo>
                      <a:pt x="3697" y="5176"/>
                    </a:lnTo>
                    <a:lnTo>
                      <a:pt x="7393" y="1"/>
                    </a:lnTo>
                    <a:cubicBezTo>
                      <a:pt x="7378" y="1"/>
                      <a:pt x="7363" y="1"/>
                      <a:pt x="7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5331775" y="4054175"/>
                <a:ext cx="18485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5202" fill="none" extrusionOk="0">
                    <a:moveTo>
                      <a:pt x="3697" y="5202"/>
                    </a:moveTo>
                    <a:lnTo>
                      <a:pt x="0" y="3055"/>
                    </a:lnTo>
                    <a:cubicBezTo>
                      <a:pt x="0" y="3055"/>
                      <a:pt x="3920" y="0"/>
                      <a:pt x="7393" y="27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>
                <a:off x="5383653" y="4582358"/>
                <a:ext cx="442050" cy="324246"/>
              </a:xfrm>
              <a:custGeom>
                <a:avLst/>
                <a:gdLst/>
                <a:ahLst/>
                <a:cxnLst/>
                <a:rect l="l" t="t" r="r" b="b"/>
                <a:pathLst>
                  <a:path w="17682" h="6584" extrusionOk="0">
                    <a:moveTo>
                      <a:pt x="1" y="1"/>
                    </a:moveTo>
                    <a:lnTo>
                      <a:pt x="1" y="6583"/>
                    </a:lnTo>
                    <a:lnTo>
                      <a:pt x="17681" y="6583"/>
                    </a:lnTo>
                    <a:lnTo>
                      <a:pt x="1768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>
                <a:off x="6025650" y="3985975"/>
                <a:ext cx="139200" cy="134350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5374" extrusionOk="0">
                    <a:moveTo>
                      <a:pt x="4747" y="1"/>
                    </a:moveTo>
                    <a:cubicBezTo>
                      <a:pt x="4658" y="1"/>
                      <a:pt x="4571" y="16"/>
                      <a:pt x="4489" y="47"/>
                    </a:cubicBezTo>
                    <a:lnTo>
                      <a:pt x="1924" y="1018"/>
                    </a:lnTo>
                    <a:cubicBezTo>
                      <a:pt x="1684" y="1107"/>
                      <a:pt x="1470" y="1232"/>
                      <a:pt x="1274" y="1374"/>
                    </a:cubicBezTo>
                    <a:lnTo>
                      <a:pt x="0" y="2318"/>
                    </a:lnTo>
                    <a:lnTo>
                      <a:pt x="54" y="5374"/>
                    </a:lnTo>
                    <a:lnTo>
                      <a:pt x="2262" y="4225"/>
                    </a:lnTo>
                    <a:lnTo>
                      <a:pt x="2556" y="2060"/>
                    </a:lnTo>
                    <a:lnTo>
                      <a:pt x="5148" y="1071"/>
                    </a:lnTo>
                    <a:cubicBezTo>
                      <a:pt x="5469" y="956"/>
                      <a:pt x="5567" y="608"/>
                      <a:pt x="5371" y="314"/>
                    </a:cubicBezTo>
                    <a:cubicBezTo>
                      <a:pt x="5234" y="112"/>
                      <a:pt x="4988" y="1"/>
                      <a:pt x="4747" y="1"/>
                    </a:cubicBez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5824350" y="4022775"/>
                <a:ext cx="327125" cy="324250"/>
              </a:xfrm>
              <a:custGeom>
                <a:avLst/>
                <a:gdLst/>
                <a:ahLst/>
                <a:cxnLst/>
                <a:rect l="l" t="t" r="r" b="b"/>
                <a:pathLst>
                  <a:path w="13085" h="12970" extrusionOk="0">
                    <a:moveTo>
                      <a:pt x="8551" y="0"/>
                    </a:moveTo>
                    <a:lnTo>
                      <a:pt x="7678" y="1087"/>
                    </a:lnTo>
                    <a:cubicBezTo>
                      <a:pt x="7304" y="1559"/>
                      <a:pt x="7010" y="2076"/>
                      <a:pt x="6769" y="2619"/>
                    </a:cubicBezTo>
                    <a:cubicBezTo>
                      <a:pt x="6627" y="2940"/>
                      <a:pt x="6360" y="3331"/>
                      <a:pt x="5870" y="3679"/>
                    </a:cubicBezTo>
                    <a:cubicBezTo>
                      <a:pt x="3296" y="5425"/>
                      <a:pt x="2173" y="6289"/>
                      <a:pt x="0" y="7758"/>
                    </a:cubicBezTo>
                    <a:lnTo>
                      <a:pt x="1381" y="12969"/>
                    </a:lnTo>
                    <a:lnTo>
                      <a:pt x="8426" y="5941"/>
                    </a:lnTo>
                    <a:lnTo>
                      <a:pt x="13085" y="3207"/>
                    </a:lnTo>
                    <a:lnTo>
                      <a:pt x="11553" y="659"/>
                    </a:lnTo>
                    <a:lnTo>
                      <a:pt x="9976" y="1648"/>
                    </a:lnTo>
                    <a:lnTo>
                      <a:pt x="8551" y="0"/>
                    </a:ln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5824350" y="4022775"/>
                <a:ext cx="327125" cy="324250"/>
              </a:xfrm>
              <a:custGeom>
                <a:avLst/>
                <a:gdLst/>
                <a:ahLst/>
                <a:cxnLst/>
                <a:rect l="l" t="t" r="r" b="b"/>
                <a:pathLst>
                  <a:path w="13085" h="12970" fill="none" extrusionOk="0">
                    <a:moveTo>
                      <a:pt x="0" y="7758"/>
                    </a:moveTo>
                    <a:cubicBezTo>
                      <a:pt x="2173" y="6289"/>
                      <a:pt x="3296" y="5425"/>
                      <a:pt x="5870" y="3679"/>
                    </a:cubicBezTo>
                    <a:cubicBezTo>
                      <a:pt x="6360" y="3331"/>
                      <a:pt x="6627" y="2940"/>
                      <a:pt x="6769" y="2619"/>
                    </a:cubicBezTo>
                    <a:cubicBezTo>
                      <a:pt x="7010" y="2076"/>
                      <a:pt x="7304" y="1559"/>
                      <a:pt x="7678" y="1087"/>
                    </a:cubicBezTo>
                    <a:lnTo>
                      <a:pt x="8551" y="0"/>
                    </a:lnTo>
                    <a:lnTo>
                      <a:pt x="9976" y="1648"/>
                    </a:lnTo>
                    <a:lnTo>
                      <a:pt x="11553" y="659"/>
                    </a:lnTo>
                    <a:lnTo>
                      <a:pt x="13085" y="3207"/>
                    </a:lnTo>
                    <a:lnTo>
                      <a:pt x="8426" y="5941"/>
                    </a:lnTo>
                    <a:lnTo>
                      <a:pt x="1381" y="12969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>
                <a:off x="6062375" y="4082450"/>
                <a:ext cx="97125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2198" extrusionOk="0">
                    <a:moveTo>
                      <a:pt x="3368" y="0"/>
                    </a:moveTo>
                    <a:lnTo>
                      <a:pt x="419" y="1123"/>
                    </a:lnTo>
                    <a:cubicBezTo>
                      <a:pt x="108" y="1238"/>
                      <a:pt x="1" y="1559"/>
                      <a:pt x="179" y="1844"/>
                    </a:cubicBezTo>
                    <a:lnTo>
                      <a:pt x="179" y="1853"/>
                    </a:lnTo>
                    <a:cubicBezTo>
                      <a:pt x="307" y="2069"/>
                      <a:pt x="562" y="2198"/>
                      <a:pt x="814" y="2198"/>
                    </a:cubicBezTo>
                    <a:cubicBezTo>
                      <a:pt x="895" y="2198"/>
                      <a:pt x="976" y="2184"/>
                      <a:pt x="1052" y="2156"/>
                    </a:cubicBezTo>
                    <a:lnTo>
                      <a:pt x="3555" y="1203"/>
                    </a:lnTo>
                    <a:cubicBezTo>
                      <a:pt x="3804" y="1114"/>
                      <a:pt x="3884" y="855"/>
                      <a:pt x="3751" y="624"/>
                    </a:cubicBezTo>
                    <a:lnTo>
                      <a:pt x="3368" y="0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0" name="Google Shape;170;p27"/>
              <p:cNvSpPr/>
              <p:nvPr/>
            </p:nvSpPr>
            <p:spPr>
              <a:xfrm>
                <a:off x="6046125" y="4055725"/>
                <a:ext cx="997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2202" extrusionOk="0">
                    <a:moveTo>
                      <a:pt x="3367" y="0"/>
                    </a:moveTo>
                    <a:lnTo>
                      <a:pt x="410" y="1123"/>
                    </a:lnTo>
                    <a:cubicBezTo>
                      <a:pt x="107" y="1239"/>
                      <a:pt x="1" y="1568"/>
                      <a:pt x="170" y="1853"/>
                    </a:cubicBezTo>
                    <a:cubicBezTo>
                      <a:pt x="304" y="2068"/>
                      <a:pt x="554" y="2201"/>
                      <a:pt x="802" y="2201"/>
                    </a:cubicBezTo>
                    <a:cubicBezTo>
                      <a:pt x="884" y="2201"/>
                      <a:pt x="965" y="2187"/>
                      <a:pt x="1043" y="2156"/>
                    </a:cubicBezTo>
                    <a:lnTo>
                      <a:pt x="3991" y="1043"/>
                    </a:lnTo>
                    <a:lnTo>
                      <a:pt x="3367" y="0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6029200" y="4028775"/>
                <a:ext cx="1000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2198" extrusionOk="0">
                    <a:moveTo>
                      <a:pt x="3367" y="1"/>
                    </a:moveTo>
                    <a:lnTo>
                      <a:pt x="419" y="1123"/>
                    </a:lnTo>
                    <a:cubicBezTo>
                      <a:pt x="107" y="1239"/>
                      <a:pt x="1" y="1559"/>
                      <a:pt x="179" y="1844"/>
                    </a:cubicBezTo>
                    <a:lnTo>
                      <a:pt x="179" y="1853"/>
                    </a:lnTo>
                    <a:cubicBezTo>
                      <a:pt x="307" y="2069"/>
                      <a:pt x="562" y="2198"/>
                      <a:pt x="814" y="2198"/>
                    </a:cubicBezTo>
                    <a:cubicBezTo>
                      <a:pt x="895" y="2198"/>
                      <a:pt x="976" y="2184"/>
                      <a:pt x="1052" y="2156"/>
                    </a:cubicBezTo>
                    <a:lnTo>
                      <a:pt x="4000" y="1034"/>
                    </a:lnTo>
                    <a:lnTo>
                      <a:pt x="3367" y="1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6037675" y="4011850"/>
                <a:ext cx="4022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2127" extrusionOk="0">
                    <a:moveTo>
                      <a:pt x="1381" y="1"/>
                    </a:moveTo>
                    <a:lnTo>
                      <a:pt x="632" y="19"/>
                    </a:lnTo>
                    <a:cubicBezTo>
                      <a:pt x="285" y="36"/>
                      <a:pt x="27" y="268"/>
                      <a:pt x="18" y="571"/>
                    </a:cubicBezTo>
                    <a:cubicBezTo>
                      <a:pt x="0" y="1203"/>
                      <a:pt x="9" y="2058"/>
                      <a:pt x="704" y="2121"/>
                    </a:cubicBezTo>
                    <a:cubicBezTo>
                      <a:pt x="735" y="2125"/>
                      <a:pt x="764" y="2127"/>
                      <a:pt x="793" y="2127"/>
                    </a:cubicBezTo>
                    <a:cubicBezTo>
                      <a:pt x="1609" y="2127"/>
                      <a:pt x="1312" y="440"/>
                      <a:pt x="1381" y="1"/>
                    </a:cubicBez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6029200" y="4081325"/>
                <a:ext cx="158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026" extrusionOk="0">
                    <a:moveTo>
                      <a:pt x="526" y="1"/>
                    </a:moveTo>
                    <a:lnTo>
                      <a:pt x="1" y="1025"/>
                    </a:lnTo>
                    <a:cubicBezTo>
                      <a:pt x="1" y="1025"/>
                      <a:pt x="633" y="678"/>
                      <a:pt x="526" y="1"/>
                    </a:cubicBez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6029200" y="4081325"/>
                <a:ext cx="158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026" fill="none" extrusionOk="0">
                    <a:moveTo>
                      <a:pt x="1" y="1025"/>
                    </a:moveTo>
                    <a:cubicBezTo>
                      <a:pt x="1" y="1025"/>
                      <a:pt x="633" y="678"/>
                      <a:pt x="526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</p:grpSp>
        <p:cxnSp>
          <p:nvCxnSpPr>
            <p:cNvPr id="175" name="Google Shape;175;p27"/>
            <p:cNvCxnSpPr/>
            <p:nvPr/>
          </p:nvCxnSpPr>
          <p:spPr>
            <a:xfrm>
              <a:off x="687700" y="4484375"/>
              <a:ext cx="0" cy="672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6" name="Google Shape;176;p27"/>
          <p:cNvGrpSpPr/>
          <p:nvPr/>
        </p:nvGrpSpPr>
        <p:grpSpPr>
          <a:xfrm rot="9899988" flipH="1">
            <a:off x="8097474" y="64"/>
            <a:ext cx="817843" cy="1300551"/>
            <a:chOff x="3156850" y="2003375"/>
            <a:chExt cx="362025" cy="575700"/>
          </a:xfrm>
        </p:grpSpPr>
        <p:sp>
          <p:nvSpPr>
            <p:cNvPr id="177" name="Google Shape;177;p27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186" name="Google Shape;186;p27"/>
          <p:cNvGrpSpPr/>
          <p:nvPr/>
        </p:nvGrpSpPr>
        <p:grpSpPr>
          <a:xfrm rot="10800000" flipH="1">
            <a:off x="7978723" y="4005008"/>
            <a:ext cx="659161" cy="653689"/>
            <a:chOff x="1512625" y="2087850"/>
            <a:chExt cx="265000" cy="262800"/>
          </a:xfrm>
        </p:grpSpPr>
        <p:sp>
          <p:nvSpPr>
            <p:cNvPr id="187" name="Google Shape;187;p27"/>
            <p:cNvSpPr/>
            <p:nvPr/>
          </p:nvSpPr>
          <p:spPr>
            <a:xfrm>
              <a:off x="1644225" y="2126600"/>
              <a:ext cx="128950" cy="108925"/>
            </a:xfrm>
            <a:custGeom>
              <a:avLst/>
              <a:gdLst/>
              <a:ahLst/>
              <a:cxnLst/>
              <a:rect l="l" t="t" r="r" b="b"/>
              <a:pathLst>
                <a:path w="5158" h="4357" extrusionOk="0">
                  <a:moveTo>
                    <a:pt x="4596" y="1"/>
                  </a:moveTo>
                  <a:cubicBezTo>
                    <a:pt x="4587" y="27"/>
                    <a:pt x="4587" y="45"/>
                    <a:pt x="4587" y="63"/>
                  </a:cubicBezTo>
                  <a:cubicBezTo>
                    <a:pt x="4436" y="1364"/>
                    <a:pt x="3536" y="2593"/>
                    <a:pt x="2352" y="3154"/>
                  </a:cubicBezTo>
                  <a:cubicBezTo>
                    <a:pt x="1894" y="3372"/>
                    <a:pt x="1394" y="3474"/>
                    <a:pt x="892" y="3474"/>
                  </a:cubicBezTo>
                  <a:cubicBezTo>
                    <a:pt x="593" y="3474"/>
                    <a:pt x="293" y="3438"/>
                    <a:pt x="0" y="3368"/>
                  </a:cubicBezTo>
                  <a:lnTo>
                    <a:pt x="0" y="3368"/>
                  </a:lnTo>
                  <a:cubicBezTo>
                    <a:pt x="169" y="3564"/>
                    <a:pt x="365" y="3733"/>
                    <a:pt x="588" y="3858"/>
                  </a:cubicBezTo>
                  <a:cubicBezTo>
                    <a:pt x="597" y="3866"/>
                    <a:pt x="606" y="3866"/>
                    <a:pt x="615" y="3875"/>
                  </a:cubicBezTo>
                  <a:cubicBezTo>
                    <a:pt x="668" y="3902"/>
                    <a:pt x="713" y="3929"/>
                    <a:pt x="766" y="3956"/>
                  </a:cubicBezTo>
                  <a:lnTo>
                    <a:pt x="820" y="3991"/>
                  </a:lnTo>
                  <a:lnTo>
                    <a:pt x="829" y="3991"/>
                  </a:lnTo>
                  <a:cubicBezTo>
                    <a:pt x="829" y="3991"/>
                    <a:pt x="837" y="3991"/>
                    <a:pt x="837" y="4000"/>
                  </a:cubicBezTo>
                  <a:lnTo>
                    <a:pt x="846" y="4000"/>
                  </a:lnTo>
                  <a:cubicBezTo>
                    <a:pt x="918" y="4045"/>
                    <a:pt x="998" y="4080"/>
                    <a:pt x="1078" y="4116"/>
                  </a:cubicBezTo>
                  <a:cubicBezTo>
                    <a:pt x="1131" y="4143"/>
                    <a:pt x="1194" y="4169"/>
                    <a:pt x="1247" y="4196"/>
                  </a:cubicBezTo>
                  <a:cubicBezTo>
                    <a:pt x="1283" y="4205"/>
                    <a:pt x="1318" y="4223"/>
                    <a:pt x="1354" y="4232"/>
                  </a:cubicBezTo>
                  <a:cubicBezTo>
                    <a:pt x="1363" y="4241"/>
                    <a:pt x="1372" y="4241"/>
                    <a:pt x="1381" y="4249"/>
                  </a:cubicBezTo>
                  <a:cubicBezTo>
                    <a:pt x="1648" y="4321"/>
                    <a:pt x="1933" y="4356"/>
                    <a:pt x="2209" y="4356"/>
                  </a:cubicBezTo>
                  <a:cubicBezTo>
                    <a:pt x="2699" y="4356"/>
                    <a:pt x="3171" y="4241"/>
                    <a:pt x="3590" y="3991"/>
                  </a:cubicBezTo>
                  <a:cubicBezTo>
                    <a:pt x="4311" y="3501"/>
                    <a:pt x="4935" y="2789"/>
                    <a:pt x="5033" y="1889"/>
                  </a:cubicBezTo>
                  <a:cubicBezTo>
                    <a:pt x="5157" y="1221"/>
                    <a:pt x="4970" y="553"/>
                    <a:pt x="459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1623275" y="2117700"/>
              <a:ext cx="79975" cy="92225"/>
            </a:xfrm>
            <a:custGeom>
              <a:avLst/>
              <a:gdLst/>
              <a:ahLst/>
              <a:cxnLst/>
              <a:rect l="l" t="t" r="r" b="b"/>
              <a:pathLst>
                <a:path w="3199" h="3689" extrusionOk="0">
                  <a:moveTo>
                    <a:pt x="981" y="0"/>
                  </a:moveTo>
                  <a:lnTo>
                    <a:pt x="981" y="0"/>
                  </a:lnTo>
                  <a:cubicBezTo>
                    <a:pt x="330" y="588"/>
                    <a:pt x="1" y="1426"/>
                    <a:pt x="161" y="2316"/>
                  </a:cubicBezTo>
                  <a:cubicBezTo>
                    <a:pt x="259" y="2735"/>
                    <a:pt x="437" y="3171"/>
                    <a:pt x="696" y="3528"/>
                  </a:cubicBezTo>
                  <a:cubicBezTo>
                    <a:pt x="1063" y="3628"/>
                    <a:pt x="1446" y="3689"/>
                    <a:pt x="1822" y="3689"/>
                  </a:cubicBezTo>
                  <a:cubicBezTo>
                    <a:pt x="1847" y="3689"/>
                    <a:pt x="1873" y="3689"/>
                    <a:pt x="1898" y="3688"/>
                  </a:cubicBezTo>
                  <a:cubicBezTo>
                    <a:pt x="2352" y="3670"/>
                    <a:pt x="2798" y="3546"/>
                    <a:pt x="3199" y="3341"/>
                  </a:cubicBezTo>
                  <a:cubicBezTo>
                    <a:pt x="2762" y="3261"/>
                    <a:pt x="2379" y="2975"/>
                    <a:pt x="2032" y="2699"/>
                  </a:cubicBezTo>
                  <a:cubicBezTo>
                    <a:pt x="1266" y="2049"/>
                    <a:pt x="865" y="98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1656900" y="2133475"/>
              <a:ext cx="55925" cy="56625"/>
            </a:xfrm>
            <a:custGeom>
              <a:avLst/>
              <a:gdLst/>
              <a:ahLst/>
              <a:cxnLst/>
              <a:rect l="l" t="t" r="r" b="b"/>
              <a:pathLst>
                <a:path w="2237" h="2265" extrusionOk="0">
                  <a:moveTo>
                    <a:pt x="1905" y="0"/>
                  </a:moveTo>
                  <a:cubicBezTo>
                    <a:pt x="1190" y="0"/>
                    <a:pt x="474" y="275"/>
                    <a:pt x="19" y="830"/>
                  </a:cubicBezTo>
                  <a:cubicBezTo>
                    <a:pt x="10" y="848"/>
                    <a:pt x="10" y="866"/>
                    <a:pt x="1" y="875"/>
                  </a:cubicBezTo>
                  <a:cubicBezTo>
                    <a:pt x="241" y="1445"/>
                    <a:pt x="651" y="1944"/>
                    <a:pt x="1177" y="2264"/>
                  </a:cubicBezTo>
                  <a:cubicBezTo>
                    <a:pt x="1177" y="2229"/>
                    <a:pt x="1168" y="2193"/>
                    <a:pt x="1168" y="2157"/>
                  </a:cubicBezTo>
                  <a:cubicBezTo>
                    <a:pt x="1141" y="1463"/>
                    <a:pt x="1479" y="804"/>
                    <a:pt x="1943" y="305"/>
                  </a:cubicBezTo>
                  <a:cubicBezTo>
                    <a:pt x="1987" y="251"/>
                    <a:pt x="2112" y="118"/>
                    <a:pt x="2237" y="20"/>
                  </a:cubicBezTo>
                  <a:cubicBezTo>
                    <a:pt x="2127" y="7"/>
                    <a:pt x="2016" y="0"/>
                    <a:pt x="1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1687200" y="2134850"/>
              <a:ext cx="62150" cy="63700"/>
            </a:xfrm>
            <a:custGeom>
              <a:avLst/>
              <a:gdLst/>
              <a:ahLst/>
              <a:cxnLst/>
              <a:rect l="l" t="t" r="r" b="b"/>
              <a:pathLst>
                <a:path w="2486" h="2548" extrusionOk="0">
                  <a:moveTo>
                    <a:pt x="1265" y="0"/>
                  </a:moveTo>
                  <a:cubicBezTo>
                    <a:pt x="1256" y="9"/>
                    <a:pt x="1238" y="18"/>
                    <a:pt x="1229" y="18"/>
                  </a:cubicBezTo>
                  <a:cubicBezTo>
                    <a:pt x="508" y="472"/>
                    <a:pt x="0" y="1425"/>
                    <a:pt x="98" y="2281"/>
                  </a:cubicBezTo>
                  <a:cubicBezTo>
                    <a:pt x="107" y="2281"/>
                    <a:pt x="107" y="2289"/>
                    <a:pt x="107" y="2298"/>
                  </a:cubicBezTo>
                  <a:cubicBezTo>
                    <a:pt x="312" y="2405"/>
                    <a:pt x="535" y="2494"/>
                    <a:pt x="757" y="2539"/>
                  </a:cubicBezTo>
                  <a:cubicBezTo>
                    <a:pt x="784" y="2539"/>
                    <a:pt x="811" y="2548"/>
                    <a:pt x="837" y="2548"/>
                  </a:cubicBezTo>
                  <a:cubicBezTo>
                    <a:pt x="1577" y="2120"/>
                    <a:pt x="2165" y="1417"/>
                    <a:pt x="2485" y="624"/>
                  </a:cubicBezTo>
                  <a:lnTo>
                    <a:pt x="2476" y="615"/>
                  </a:lnTo>
                  <a:cubicBezTo>
                    <a:pt x="2147" y="303"/>
                    <a:pt x="1719" y="98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1650450" y="2094925"/>
              <a:ext cx="105350" cy="56425"/>
            </a:xfrm>
            <a:custGeom>
              <a:avLst/>
              <a:gdLst/>
              <a:ahLst/>
              <a:cxnLst/>
              <a:rect l="l" t="t" r="r" b="b"/>
              <a:pathLst>
                <a:path w="4214" h="2257" extrusionOk="0">
                  <a:moveTo>
                    <a:pt x="1950" y="0"/>
                  </a:moveTo>
                  <a:cubicBezTo>
                    <a:pt x="1255" y="0"/>
                    <a:pt x="639" y="256"/>
                    <a:pt x="107" y="724"/>
                  </a:cubicBezTo>
                  <a:cubicBezTo>
                    <a:pt x="99" y="733"/>
                    <a:pt x="90" y="742"/>
                    <a:pt x="81" y="751"/>
                  </a:cubicBezTo>
                  <a:cubicBezTo>
                    <a:pt x="81" y="751"/>
                    <a:pt x="81" y="751"/>
                    <a:pt x="81" y="760"/>
                  </a:cubicBezTo>
                  <a:cubicBezTo>
                    <a:pt x="63" y="787"/>
                    <a:pt x="45" y="805"/>
                    <a:pt x="36" y="831"/>
                  </a:cubicBezTo>
                  <a:cubicBezTo>
                    <a:pt x="1" y="1116"/>
                    <a:pt x="18" y="1410"/>
                    <a:pt x="54" y="1686"/>
                  </a:cubicBezTo>
                  <a:cubicBezTo>
                    <a:pt x="81" y="1882"/>
                    <a:pt x="134" y="2069"/>
                    <a:pt x="196" y="2256"/>
                  </a:cubicBezTo>
                  <a:cubicBezTo>
                    <a:pt x="196" y="2256"/>
                    <a:pt x="205" y="2248"/>
                    <a:pt x="205" y="2248"/>
                  </a:cubicBezTo>
                  <a:cubicBezTo>
                    <a:pt x="687" y="1637"/>
                    <a:pt x="1508" y="1400"/>
                    <a:pt x="2269" y="1400"/>
                  </a:cubicBezTo>
                  <a:cubicBezTo>
                    <a:pt x="2297" y="1400"/>
                    <a:pt x="2324" y="1401"/>
                    <a:pt x="2352" y="1401"/>
                  </a:cubicBezTo>
                  <a:cubicBezTo>
                    <a:pt x="2958" y="1437"/>
                    <a:pt x="3563" y="1660"/>
                    <a:pt x="4018" y="2078"/>
                  </a:cubicBezTo>
                  <a:cubicBezTo>
                    <a:pt x="4098" y="1838"/>
                    <a:pt x="4160" y="1588"/>
                    <a:pt x="4196" y="1339"/>
                  </a:cubicBezTo>
                  <a:cubicBezTo>
                    <a:pt x="4196" y="1268"/>
                    <a:pt x="4214" y="1188"/>
                    <a:pt x="4196" y="1116"/>
                  </a:cubicBezTo>
                  <a:cubicBezTo>
                    <a:pt x="4196" y="1107"/>
                    <a:pt x="4205" y="1099"/>
                    <a:pt x="4205" y="1090"/>
                  </a:cubicBezTo>
                  <a:cubicBezTo>
                    <a:pt x="3715" y="475"/>
                    <a:pt x="2984" y="47"/>
                    <a:pt x="2210" y="12"/>
                  </a:cubicBezTo>
                  <a:cubicBezTo>
                    <a:pt x="2122" y="4"/>
                    <a:pt x="2036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1614375" y="2212550"/>
              <a:ext cx="65275" cy="67500"/>
            </a:xfrm>
            <a:custGeom>
              <a:avLst/>
              <a:gdLst/>
              <a:ahLst/>
              <a:cxnLst/>
              <a:rect l="l" t="t" r="r" b="b"/>
              <a:pathLst>
                <a:path w="2611" h="2700" extrusionOk="0">
                  <a:moveTo>
                    <a:pt x="1069" y="1"/>
                  </a:moveTo>
                  <a:cubicBezTo>
                    <a:pt x="259" y="731"/>
                    <a:pt x="1" y="1684"/>
                    <a:pt x="277" y="2691"/>
                  </a:cubicBezTo>
                  <a:cubicBezTo>
                    <a:pt x="277" y="2700"/>
                    <a:pt x="277" y="2700"/>
                    <a:pt x="286" y="2700"/>
                  </a:cubicBezTo>
                  <a:cubicBezTo>
                    <a:pt x="954" y="2388"/>
                    <a:pt x="1639" y="2112"/>
                    <a:pt x="2308" y="1809"/>
                  </a:cubicBezTo>
                  <a:lnTo>
                    <a:pt x="2316" y="1809"/>
                  </a:lnTo>
                  <a:cubicBezTo>
                    <a:pt x="2414" y="1524"/>
                    <a:pt x="2512" y="1248"/>
                    <a:pt x="2610" y="972"/>
                  </a:cubicBezTo>
                  <a:cubicBezTo>
                    <a:pt x="2575" y="963"/>
                    <a:pt x="2548" y="954"/>
                    <a:pt x="2512" y="945"/>
                  </a:cubicBezTo>
                  <a:cubicBezTo>
                    <a:pt x="2441" y="927"/>
                    <a:pt x="2370" y="901"/>
                    <a:pt x="2308" y="874"/>
                  </a:cubicBezTo>
                  <a:cubicBezTo>
                    <a:pt x="2049" y="820"/>
                    <a:pt x="1559" y="491"/>
                    <a:pt x="1470" y="402"/>
                  </a:cubicBezTo>
                  <a:cubicBezTo>
                    <a:pt x="1470" y="393"/>
                    <a:pt x="1461" y="393"/>
                    <a:pt x="1461" y="393"/>
                  </a:cubicBezTo>
                  <a:cubicBezTo>
                    <a:pt x="1319" y="277"/>
                    <a:pt x="1185" y="143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1668925" y="2237500"/>
              <a:ext cx="56825" cy="74850"/>
            </a:xfrm>
            <a:custGeom>
              <a:avLst/>
              <a:gdLst/>
              <a:ahLst/>
              <a:cxnLst/>
              <a:rect l="l" t="t" r="r" b="b"/>
              <a:pathLst>
                <a:path w="2273" h="2994" extrusionOk="0">
                  <a:moveTo>
                    <a:pt x="562" y="1"/>
                  </a:moveTo>
                  <a:cubicBezTo>
                    <a:pt x="553" y="45"/>
                    <a:pt x="535" y="81"/>
                    <a:pt x="526" y="116"/>
                  </a:cubicBezTo>
                  <a:cubicBezTo>
                    <a:pt x="357" y="624"/>
                    <a:pt x="179" y="1114"/>
                    <a:pt x="1" y="1613"/>
                  </a:cubicBezTo>
                  <a:cubicBezTo>
                    <a:pt x="250" y="2076"/>
                    <a:pt x="482" y="2548"/>
                    <a:pt x="749" y="2993"/>
                  </a:cubicBezTo>
                  <a:lnTo>
                    <a:pt x="758" y="2993"/>
                  </a:lnTo>
                  <a:cubicBezTo>
                    <a:pt x="1462" y="2281"/>
                    <a:pt x="2272" y="1408"/>
                    <a:pt x="1996" y="366"/>
                  </a:cubicBezTo>
                  <a:cubicBezTo>
                    <a:pt x="1960" y="232"/>
                    <a:pt x="1951" y="107"/>
                    <a:pt x="1862" y="18"/>
                  </a:cubicBezTo>
                  <a:cubicBezTo>
                    <a:pt x="1854" y="9"/>
                    <a:pt x="1854" y="9"/>
                    <a:pt x="1854" y="9"/>
                  </a:cubicBezTo>
                  <a:cubicBezTo>
                    <a:pt x="1650" y="52"/>
                    <a:pt x="1445" y="72"/>
                    <a:pt x="1240" y="72"/>
                  </a:cubicBezTo>
                  <a:cubicBezTo>
                    <a:pt x="1013" y="72"/>
                    <a:pt x="786" y="47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1622175" y="2262450"/>
              <a:ext cx="48350" cy="77950"/>
            </a:xfrm>
            <a:custGeom>
              <a:avLst/>
              <a:gdLst/>
              <a:ahLst/>
              <a:cxnLst/>
              <a:rect l="l" t="t" r="r" b="b"/>
              <a:pathLst>
                <a:path w="1934" h="3118" extrusionOk="0">
                  <a:moveTo>
                    <a:pt x="1933" y="0"/>
                  </a:moveTo>
                  <a:lnTo>
                    <a:pt x="1933" y="0"/>
                  </a:lnTo>
                  <a:cubicBezTo>
                    <a:pt x="1301" y="285"/>
                    <a:pt x="659" y="543"/>
                    <a:pt x="27" y="820"/>
                  </a:cubicBezTo>
                  <a:cubicBezTo>
                    <a:pt x="18" y="820"/>
                    <a:pt x="9" y="829"/>
                    <a:pt x="0" y="829"/>
                  </a:cubicBezTo>
                  <a:cubicBezTo>
                    <a:pt x="9" y="864"/>
                    <a:pt x="18" y="891"/>
                    <a:pt x="27" y="918"/>
                  </a:cubicBezTo>
                  <a:cubicBezTo>
                    <a:pt x="321" y="1639"/>
                    <a:pt x="811" y="2325"/>
                    <a:pt x="864" y="3118"/>
                  </a:cubicBezTo>
                  <a:cubicBezTo>
                    <a:pt x="1221" y="2084"/>
                    <a:pt x="1577" y="1042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1646900" y="2281825"/>
              <a:ext cx="38325" cy="60575"/>
            </a:xfrm>
            <a:custGeom>
              <a:avLst/>
              <a:gdLst/>
              <a:ahLst/>
              <a:cxnLst/>
              <a:rect l="l" t="t" r="r" b="b"/>
              <a:pathLst>
                <a:path w="1533" h="2423" extrusionOk="0">
                  <a:moveTo>
                    <a:pt x="828" y="0"/>
                  </a:moveTo>
                  <a:cubicBezTo>
                    <a:pt x="686" y="383"/>
                    <a:pt x="552" y="775"/>
                    <a:pt x="436" y="1176"/>
                  </a:cubicBezTo>
                  <a:cubicBezTo>
                    <a:pt x="294" y="1594"/>
                    <a:pt x="143" y="2004"/>
                    <a:pt x="0" y="2423"/>
                  </a:cubicBezTo>
                  <a:cubicBezTo>
                    <a:pt x="187" y="2236"/>
                    <a:pt x="445" y="2120"/>
                    <a:pt x="668" y="1986"/>
                  </a:cubicBezTo>
                  <a:cubicBezTo>
                    <a:pt x="953" y="1817"/>
                    <a:pt x="1211" y="1594"/>
                    <a:pt x="1470" y="1390"/>
                  </a:cubicBezTo>
                  <a:lnTo>
                    <a:pt x="1532" y="1327"/>
                  </a:lnTo>
                  <a:cubicBezTo>
                    <a:pt x="1274" y="891"/>
                    <a:pt x="1033" y="445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1569175" y="2140625"/>
              <a:ext cx="56150" cy="38450"/>
            </a:xfrm>
            <a:custGeom>
              <a:avLst/>
              <a:gdLst/>
              <a:ahLst/>
              <a:cxnLst/>
              <a:rect l="l" t="t" r="r" b="b"/>
              <a:pathLst>
                <a:path w="2246" h="1538" extrusionOk="0">
                  <a:moveTo>
                    <a:pt x="1479" y="1"/>
                  </a:moveTo>
                  <a:cubicBezTo>
                    <a:pt x="1470" y="10"/>
                    <a:pt x="1461" y="10"/>
                    <a:pt x="1452" y="10"/>
                  </a:cubicBezTo>
                  <a:cubicBezTo>
                    <a:pt x="953" y="455"/>
                    <a:pt x="535" y="972"/>
                    <a:pt x="0" y="1373"/>
                  </a:cubicBezTo>
                  <a:cubicBezTo>
                    <a:pt x="262" y="1484"/>
                    <a:pt x="539" y="1538"/>
                    <a:pt x="841" y="1538"/>
                  </a:cubicBezTo>
                  <a:cubicBezTo>
                    <a:pt x="1168" y="1538"/>
                    <a:pt x="1522" y="1475"/>
                    <a:pt x="1915" y="1355"/>
                  </a:cubicBezTo>
                  <a:cubicBezTo>
                    <a:pt x="1996" y="1328"/>
                    <a:pt x="2085" y="1301"/>
                    <a:pt x="2165" y="1266"/>
                  </a:cubicBezTo>
                  <a:cubicBezTo>
                    <a:pt x="2165" y="1266"/>
                    <a:pt x="2174" y="1266"/>
                    <a:pt x="2174" y="1257"/>
                  </a:cubicBezTo>
                  <a:cubicBezTo>
                    <a:pt x="2129" y="909"/>
                    <a:pt x="2156" y="562"/>
                    <a:pt x="2245" y="224"/>
                  </a:cubicBezTo>
                  <a:cubicBezTo>
                    <a:pt x="1987" y="152"/>
                    <a:pt x="1728" y="81"/>
                    <a:pt x="1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1562500" y="2091275"/>
              <a:ext cx="84425" cy="51600"/>
            </a:xfrm>
            <a:custGeom>
              <a:avLst/>
              <a:gdLst/>
              <a:ahLst/>
              <a:cxnLst/>
              <a:rect l="l" t="t" r="r" b="b"/>
              <a:pathLst>
                <a:path w="3377" h="2064" extrusionOk="0">
                  <a:moveTo>
                    <a:pt x="1272" y="0"/>
                  </a:moveTo>
                  <a:cubicBezTo>
                    <a:pt x="791" y="0"/>
                    <a:pt x="381" y="87"/>
                    <a:pt x="0" y="238"/>
                  </a:cubicBezTo>
                  <a:cubicBezTo>
                    <a:pt x="267" y="719"/>
                    <a:pt x="624" y="1164"/>
                    <a:pt x="953" y="1601"/>
                  </a:cubicBezTo>
                  <a:cubicBezTo>
                    <a:pt x="1488" y="1743"/>
                    <a:pt x="2013" y="1913"/>
                    <a:pt x="2548" y="2064"/>
                  </a:cubicBezTo>
                  <a:cubicBezTo>
                    <a:pt x="2672" y="1672"/>
                    <a:pt x="2904" y="1316"/>
                    <a:pt x="3251" y="1013"/>
                  </a:cubicBezTo>
                  <a:cubicBezTo>
                    <a:pt x="3296" y="977"/>
                    <a:pt x="3331" y="933"/>
                    <a:pt x="3376" y="897"/>
                  </a:cubicBezTo>
                  <a:cubicBezTo>
                    <a:pt x="2895" y="452"/>
                    <a:pt x="2307" y="60"/>
                    <a:pt x="1630" y="15"/>
                  </a:cubicBezTo>
                  <a:cubicBezTo>
                    <a:pt x="1506" y="5"/>
                    <a:pt x="1387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1520625" y="2123500"/>
              <a:ext cx="81750" cy="49900"/>
            </a:xfrm>
            <a:custGeom>
              <a:avLst/>
              <a:gdLst/>
              <a:ahLst/>
              <a:cxnLst/>
              <a:rect l="l" t="t" r="r" b="b"/>
              <a:pathLst>
                <a:path w="3270" h="1996" extrusionOk="0">
                  <a:moveTo>
                    <a:pt x="1" y="0"/>
                  </a:moveTo>
                  <a:cubicBezTo>
                    <a:pt x="304" y="258"/>
                    <a:pt x="464" y="686"/>
                    <a:pt x="695" y="1007"/>
                  </a:cubicBezTo>
                  <a:cubicBezTo>
                    <a:pt x="1052" y="1470"/>
                    <a:pt x="1408" y="1799"/>
                    <a:pt x="1800" y="1995"/>
                  </a:cubicBezTo>
                  <a:cubicBezTo>
                    <a:pt x="1800" y="1986"/>
                    <a:pt x="1809" y="1977"/>
                    <a:pt x="1818" y="1977"/>
                  </a:cubicBezTo>
                  <a:cubicBezTo>
                    <a:pt x="2343" y="1586"/>
                    <a:pt x="2762" y="1060"/>
                    <a:pt x="3270" y="641"/>
                  </a:cubicBezTo>
                  <a:cubicBezTo>
                    <a:pt x="3038" y="579"/>
                    <a:pt x="2806" y="508"/>
                    <a:pt x="2566" y="445"/>
                  </a:cubicBezTo>
                  <a:lnTo>
                    <a:pt x="2557" y="437"/>
                  </a:lnTo>
                  <a:cubicBezTo>
                    <a:pt x="1898" y="258"/>
                    <a:pt x="1221" y="107"/>
                    <a:pt x="535" y="36"/>
                  </a:cubicBezTo>
                  <a:cubicBezTo>
                    <a:pt x="357" y="18"/>
                    <a:pt x="179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1521525" y="2098325"/>
              <a:ext cx="59025" cy="31425"/>
            </a:xfrm>
            <a:custGeom>
              <a:avLst/>
              <a:gdLst/>
              <a:ahLst/>
              <a:cxnLst/>
              <a:rect l="l" t="t" r="r" b="b"/>
              <a:pathLst>
                <a:path w="2361" h="1257" extrusionOk="0">
                  <a:moveTo>
                    <a:pt x="1506" y="1"/>
                  </a:moveTo>
                  <a:cubicBezTo>
                    <a:pt x="1051" y="197"/>
                    <a:pt x="624" y="482"/>
                    <a:pt x="125" y="802"/>
                  </a:cubicBezTo>
                  <a:cubicBezTo>
                    <a:pt x="80" y="829"/>
                    <a:pt x="36" y="856"/>
                    <a:pt x="0" y="891"/>
                  </a:cubicBezTo>
                  <a:cubicBezTo>
                    <a:pt x="802" y="900"/>
                    <a:pt x="1586" y="1061"/>
                    <a:pt x="2361" y="1256"/>
                  </a:cubicBezTo>
                  <a:cubicBezTo>
                    <a:pt x="2058" y="856"/>
                    <a:pt x="1791" y="428"/>
                    <a:pt x="150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1512625" y="2087850"/>
              <a:ext cx="265000" cy="262800"/>
            </a:xfrm>
            <a:custGeom>
              <a:avLst/>
              <a:gdLst/>
              <a:ahLst/>
              <a:cxnLst/>
              <a:rect l="l" t="t" r="r" b="b"/>
              <a:pathLst>
                <a:path w="10600" h="10512" extrusionOk="0">
                  <a:moveTo>
                    <a:pt x="1862" y="428"/>
                  </a:moveTo>
                  <a:cubicBezTo>
                    <a:pt x="2138" y="847"/>
                    <a:pt x="2414" y="1275"/>
                    <a:pt x="2717" y="1675"/>
                  </a:cubicBezTo>
                  <a:cubicBezTo>
                    <a:pt x="1942" y="1480"/>
                    <a:pt x="1158" y="1319"/>
                    <a:pt x="347" y="1310"/>
                  </a:cubicBezTo>
                  <a:lnTo>
                    <a:pt x="472" y="1221"/>
                  </a:lnTo>
                  <a:cubicBezTo>
                    <a:pt x="971" y="901"/>
                    <a:pt x="1407" y="616"/>
                    <a:pt x="1862" y="428"/>
                  </a:cubicBezTo>
                  <a:close/>
                  <a:moveTo>
                    <a:pt x="3263" y="137"/>
                  </a:moveTo>
                  <a:cubicBezTo>
                    <a:pt x="3379" y="137"/>
                    <a:pt x="3500" y="142"/>
                    <a:pt x="3625" y="152"/>
                  </a:cubicBezTo>
                  <a:cubicBezTo>
                    <a:pt x="4302" y="197"/>
                    <a:pt x="4881" y="589"/>
                    <a:pt x="5371" y="1034"/>
                  </a:cubicBezTo>
                  <a:cubicBezTo>
                    <a:pt x="5326" y="1070"/>
                    <a:pt x="5282" y="1114"/>
                    <a:pt x="5246" y="1150"/>
                  </a:cubicBezTo>
                  <a:cubicBezTo>
                    <a:pt x="4899" y="1453"/>
                    <a:pt x="4667" y="1809"/>
                    <a:pt x="4543" y="2201"/>
                  </a:cubicBezTo>
                  <a:cubicBezTo>
                    <a:pt x="4008" y="2050"/>
                    <a:pt x="3474" y="1880"/>
                    <a:pt x="2939" y="1738"/>
                  </a:cubicBezTo>
                  <a:cubicBezTo>
                    <a:pt x="2610" y="1301"/>
                    <a:pt x="2262" y="856"/>
                    <a:pt x="1986" y="375"/>
                  </a:cubicBezTo>
                  <a:cubicBezTo>
                    <a:pt x="2374" y="224"/>
                    <a:pt x="2780" y="137"/>
                    <a:pt x="3263" y="137"/>
                  </a:cubicBezTo>
                  <a:close/>
                  <a:moveTo>
                    <a:pt x="7457" y="283"/>
                  </a:moveTo>
                  <a:cubicBezTo>
                    <a:pt x="7541" y="283"/>
                    <a:pt x="7627" y="287"/>
                    <a:pt x="7714" y="295"/>
                  </a:cubicBezTo>
                  <a:cubicBezTo>
                    <a:pt x="8497" y="330"/>
                    <a:pt x="9228" y="758"/>
                    <a:pt x="9718" y="1373"/>
                  </a:cubicBezTo>
                  <a:cubicBezTo>
                    <a:pt x="9709" y="1382"/>
                    <a:pt x="9709" y="1390"/>
                    <a:pt x="9709" y="1399"/>
                  </a:cubicBezTo>
                  <a:cubicBezTo>
                    <a:pt x="9727" y="1471"/>
                    <a:pt x="9709" y="1542"/>
                    <a:pt x="9700" y="1622"/>
                  </a:cubicBezTo>
                  <a:cubicBezTo>
                    <a:pt x="9673" y="1871"/>
                    <a:pt x="9611" y="2121"/>
                    <a:pt x="9522" y="2361"/>
                  </a:cubicBezTo>
                  <a:cubicBezTo>
                    <a:pt x="9067" y="1952"/>
                    <a:pt x="8471" y="1720"/>
                    <a:pt x="7865" y="1684"/>
                  </a:cubicBezTo>
                  <a:cubicBezTo>
                    <a:pt x="7837" y="1684"/>
                    <a:pt x="7810" y="1683"/>
                    <a:pt x="7782" y="1683"/>
                  </a:cubicBezTo>
                  <a:cubicBezTo>
                    <a:pt x="7021" y="1683"/>
                    <a:pt x="6199" y="1920"/>
                    <a:pt x="5709" y="2531"/>
                  </a:cubicBezTo>
                  <a:cubicBezTo>
                    <a:pt x="5709" y="2531"/>
                    <a:pt x="5709" y="2531"/>
                    <a:pt x="5709" y="2539"/>
                  </a:cubicBezTo>
                  <a:cubicBezTo>
                    <a:pt x="5638" y="2352"/>
                    <a:pt x="5594" y="2165"/>
                    <a:pt x="5567" y="1978"/>
                  </a:cubicBezTo>
                  <a:cubicBezTo>
                    <a:pt x="5531" y="1693"/>
                    <a:pt x="5505" y="1399"/>
                    <a:pt x="5549" y="1123"/>
                  </a:cubicBezTo>
                  <a:cubicBezTo>
                    <a:pt x="5558" y="1097"/>
                    <a:pt x="5576" y="1070"/>
                    <a:pt x="5585" y="1043"/>
                  </a:cubicBezTo>
                  <a:cubicBezTo>
                    <a:pt x="5594" y="1034"/>
                    <a:pt x="5594" y="1034"/>
                    <a:pt x="5594" y="1034"/>
                  </a:cubicBezTo>
                  <a:cubicBezTo>
                    <a:pt x="5603" y="1025"/>
                    <a:pt x="5612" y="1016"/>
                    <a:pt x="5620" y="1007"/>
                  </a:cubicBezTo>
                  <a:cubicBezTo>
                    <a:pt x="6152" y="539"/>
                    <a:pt x="6768" y="283"/>
                    <a:pt x="7457" y="283"/>
                  </a:cubicBezTo>
                  <a:close/>
                  <a:moveTo>
                    <a:pt x="312" y="1426"/>
                  </a:moveTo>
                  <a:cubicBezTo>
                    <a:pt x="490" y="1444"/>
                    <a:pt x="677" y="1444"/>
                    <a:pt x="855" y="1462"/>
                  </a:cubicBezTo>
                  <a:cubicBezTo>
                    <a:pt x="1790" y="1551"/>
                    <a:pt x="2690" y="1809"/>
                    <a:pt x="3590" y="2067"/>
                  </a:cubicBezTo>
                  <a:cubicBezTo>
                    <a:pt x="3082" y="2486"/>
                    <a:pt x="2663" y="3003"/>
                    <a:pt x="2138" y="3403"/>
                  </a:cubicBezTo>
                  <a:cubicBezTo>
                    <a:pt x="2129" y="3403"/>
                    <a:pt x="2129" y="3412"/>
                    <a:pt x="2120" y="3421"/>
                  </a:cubicBezTo>
                  <a:cubicBezTo>
                    <a:pt x="1728" y="3225"/>
                    <a:pt x="1372" y="2896"/>
                    <a:pt x="1015" y="2433"/>
                  </a:cubicBezTo>
                  <a:cubicBezTo>
                    <a:pt x="775" y="2112"/>
                    <a:pt x="624" y="1684"/>
                    <a:pt x="312" y="1426"/>
                  </a:cubicBezTo>
                  <a:close/>
                  <a:moveTo>
                    <a:pt x="3741" y="2112"/>
                  </a:moveTo>
                  <a:cubicBezTo>
                    <a:pt x="3990" y="2192"/>
                    <a:pt x="4249" y="2263"/>
                    <a:pt x="4507" y="2335"/>
                  </a:cubicBezTo>
                  <a:cubicBezTo>
                    <a:pt x="4418" y="2673"/>
                    <a:pt x="4391" y="3020"/>
                    <a:pt x="4436" y="3368"/>
                  </a:cubicBezTo>
                  <a:cubicBezTo>
                    <a:pt x="4436" y="3368"/>
                    <a:pt x="4427" y="3377"/>
                    <a:pt x="4427" y="3377"/>
                  </a:cubicBezTo>
                  <a:cubicBezTo>
                    <a:pt x="4347" y="3412"/>
                    <a:pt x="4258" y="3439"/>
                    <a:pt x="4177" y="3466"/>
                  </a:cubicBezTo>
                  <a:cubicBezTo>
                    <a:pt x="3788" y="3585"/>
                    <a:pt x="3436" y="3645"/>
                    <a:pt x="3112" y="3645"/>
                  </a:cubicBezTo>
                  <a:cubicBezTo>
                    <a:pt x="2807" y="3645"/>
                    <a:pt x="2526" y="3592"/>
                    <a:pt x="2262" y="3484"/>
                  </a:cubicBezTo>
                  <a:cubicBezTo>
                    <a:pt x="2788" y="3083"/>
                    <a:pt x="3215" y="2566"/>
                    <a:pt x="3714" y="2121"/>
                  </a:cubicBezTo>
                  <a:cubicBezTo>
                    <a:pt x="3723" y="2121"/>
                    <a:pt x="3732" y="2121"/>
                    <a:pt x="3741" y="2112"/>
                  </a:cubicBezTo>
                  <a:close/>
                  <a:moveTo>
                    <a:pt x="7690" y="1828"/>
                  </a:moveTo>
                  <a:cubicBezTo>
                    <a:pt x="7796" y="1828"/>
                    <a:pt x="7902" y="1833"/>
                    <a:pt x="8008" y="1845"/>
                  </a:cubicBezTo>
                  <a:cubicBezTo>
                    <a:pt x="7883" y="1943"/>
                    <a:pt x="7758" y="2076"/>
                    <a:pt x="7705" y="2130"/>
                  </a:cubicBezTo>
                  <a:lnTo>
                    <a:pt x="7714" y="2130"/>
                  </a:lnTo>
                  <a:cubicBezTo>
                    <a:pt x="7242" y="2620"/>
                    <a:pt x="6912" y="3288"/>
                    <a:pt x="6939" y="3982"/>
                  </a:cubicBezTo>
                  <a:cubicBezTo>
                    <a:pt x="6939" y="4018"/>
                    <a:pt x="6939" y="4054"/>
                    <a:pt x="6948" y="4089"/>
                  </a:cubicBezTo>
                  <a:cubicBezTo>
                    <a:pt x="6422" y="3769"/>
                    <a:pt x="6012" y="3261"/>
                    <a:pt x="5772" y="2691"/>
                  </a:cubicBezTo>
                  <a:cubicBezTo>
                    <a:pt x="5772" y="2682"/>
                    <a:pt x="5781" y="2673"/>
                    <a:pt x="5781" y="2655"/>
                  </a:cubicBezTo>
                  <a:cubicBezTo>
                    <a:pt x="6247" y="2096"/>
                    <a:pt x="6964" y="1828"/>
                    <a:pt x="7690" y="1828"/>
                  </a:cubicBezTo>
                  <a:close/>
                  <a:moveTo>
                    <a:pt x="8248" y="1889"/>
                  </a:moveTo>
                  <a:cubicBezTo>
                    <a:pt x="8702" y="1978"/>
                    <a:pt x="9130" y="2183"/>
                    <a:pt x="9459" y="2495"/>
                  </a:cubicBezTo>
                  <a:cubicBezTo>
                    <a:pt x="9468" y="2504"/>
                    <a:pt x="9468" y="2504"/>
                    <a:pt x="9468" y="2504"/>
                  </a:cubicBezTo>
                  <a:cubicBezTo>
                    <a:pt x="9148" y="3297"/>
                    <a:pt x="8560" y="4000"/>
                    <a:pt x="7820" y="4428"/>
                  </a:cubicBezTo>
                  <a:cubicBezTo>
                    <a:pt x="7794" y="4428"/>
                    <a:pt x="7767" y="4428"/>
                    <a:pt x="7740" y="4419"/>
                  </a:cubicBezTo>
                  <a:cubicBezTo>
                    <a:pt x="7509" y="4374"/>
                    <a:pt x="7295" y="4285"/>
                    <a:pt x="7090" y="4178"/>
                  </a:cubicBezTo>
                  <a:cubicBezTo>
                    <a:pt x="7090" y="4169"/>
                    <a:pt x="7081" y="4161"/>
                    <a:pt x="7081" y="4161"/>
                  </a:cubicBezTo>
                  <a:cubicBezTo>
                    <a:pt x="6992" y="3305"/>
                    <a:pt x="7491" y="2352"/>
                    <a:pt x="8203" y="1907"/>
                  </a:cubicBezTo>
                  <a:cubicBezTo>
                    <a:pt x="8221" y="1898"/>
                    <a:pt x="8239" y="1889"/>
                    <a:pt x="8248" y="1889"/>
                  </a:cubicBezTo>
                  <a:close/>
                  <a:moveTo>
                    <a:pt x="5407" y="1194"/>
                  </a:moveTo>
                  <a:cubicBezTo>
                    <a:pt x="5291" y="2183"/>
                    <a:pt x="5692" y="3243"/>
                    <a:pt x="6458" y="3893"/>
                  </a:cubicBezTo>
                  <a:cubicBezTo>
                    <a:pt x="6796" y="4169"/>
                    <a:pt x="7188" y="4455"/>
                    <a:pt x="7625" y="4535"/>
                  </a:cubicBezTo>
                  <a:cubicBezTo>
                    <a:pt x="7224" y="4740"/>
                    <a:pt x="6778" y="4864"/>
                    <a:pt x="6315" y="4882"/>
                  </a:cubicBezTo>
                  <a:cubicBezTo>
                    <a:pt x="6290" y="4883"/>
                    <a:pt x="6266" y="4883"/>
                    <a:pt x="6241" y="4883"/>
                  </a:cubicBezTo>
                  <a:cubicBezTo>
                    <a:pt x="5872" y="4883"/>
                    <a:pt x="5489" y="4822"/>
                    <a:pt x="5122" y="4722"/>
                  </a:cubicBezTo>
                  <a:cubicBezTo>
                    <a:pt x="4863" y="4357"/>
                    <a:pt x="4685" y="3929"/>
                    <a:pt x="4587" y="3510"/>
                  </a:cubicBezTo>
                  <a:cubicBezTo>
                    <a:pt x="4427" y="2620"/>
                    <a:pt x="4756" y="1782"/>
                    <a:pt x="5407" y="1194"/>
                  </a:cubicBezTo>
                  <a:close/>
                  <a:moveTo>
                    <a:pt x="9851" y="1551"/>
                  </a:moveTo>
                  <a:cubicBezTo>
                    <a:pt x="10225" y="2103"/>
                    <a:pt x="10412" y="2780"/>
                    <a:pt x="10288" y="3448"/>
                  </a:cubicBezTo>
                  <a:lnTo>
                    <a:pt x="10288" y="3439"/>
                  </a:lnTo>
                  <a:cubicBezTo>
                    <a:pt x="10190" y="4339"/>
                    <a:pt x="9575" y="5051"/>
                    <a:pt x="8854" y="5541"/>
                  </a:cubicBezTo>
                  <a:cubicBezTo>
                    <a:pt x="8435" y="5791"/>
                    <a:pt x="7954" y="5906"/>
                    <a:pt x="7473" y="5906"/>
                  </a:cubicBezTo>
                  <a:cubicBezTo>
                    <a:pt x="7188" y="5906"/>
                    <a:pt x="6903" y="5871"/>
                    <a:pt x="6636" y="5799"/>
                  </a:cubicBezTo>
                  <a:cubicBezTo>
                    <a:pt x="6627" y="5791"/>
                    <a:pt x="6618" y="5791"/>
                    <a:pt x="6609" y="5782"/>
                  </a:cubicBezTo>
                  <a:cubicBezTo>
                    <a:pt x="6582" y="5773"/>
                    <a:pt x="6547" y="5764"/>
                    <a:pt x="6511" y="5746"/>
                  </a:cubicBezTo>
                  <a:cubicBezTo>
                    <a:pt x="6449" y="5719"/>
                    <a:pt x="6395" y="5693"/>
                    <a:pt x="6333" y="5666"/>
                  </a:cubicBezTo>
                  <a:cubicBezTo>
                    <a:pt x="6262" y="5630"/>
                    <a:pt x="6182" y="5595"/>
                    <a:pt x="6101" y="5550"/>
                  </a:cubicBezTo>
                  <a:lnTo>
                    <a:pt x="6093" y="5550"/>
                  </a:lnTo>
                  <a:cubicBezTo>
                    <a:pt x="6093" y="5550"/>
                    <a:pt x="6093" y="5541"/>
                    <a:pt x="6084" y="5541"/>
                  </a:cubicBezTo>
                  <a:cubicBezTo>
                    <a:pt x="6057" y="5523"/>
                    <a:pt x="6039" y="5514"/>
                    <a:pt x="6012" y="5497"/>
                  </a:cubicBezTo>
                  <a:lnTo>
                    <a:pt x="6012" y="5497"/>
                  </a:lnTo>
                  <a:cubicBezTo>
                    <a:pt x="6012" y="5498"/>
                    <a:pt x="6013" y="5500"/>
                    <a:pt x="6013" y="5501"/>
                  </a:cubicBezTo>
                  <a:lnTo>
                    <a:pt x="6013" y="5501"/>
                  </a:lnTo>
                  <a:cubicBezTo>
                    <a:pt x="5970" y="5476"/>
                    <a:pt x="5921" y="5451"/>
                    <a:pt x="5879" y="5425"/>
                  </a:cubicBezTo>
                  <a:cubicBezTo>
                    <a:pt x="5870" y="5416"/>
                    <a:pt x="5861" y="5416"/>
                    <a:pt x="5852" y="5408"/>
                  </a:cubicBezTo>
                  <a:cubicBezTo>
                    <a:pt x="5629" y="5283"/>
                    <a:pt x="5433" y="5114"/>
                    <a:pt x="5264" y="4909"/>
                  </a:cubicBezTo>
                  <a:lnTo>
                    <a:pt x="5264" y="4909"/>
                  </a:lnTo>
                  <a:cubicBezTo>
                    <a:pt x="5559" y="4983"/>
                    <a:pt x="5862" y="5022"/>
                    <a:pt x="6165" y="5022"/>
                  </a:cubicBezTo>
                  <a:cubicBezTo>
                    <a:pt x="6660" y="5022"/>
                    <a:pt x="7154" y="4919"/>
                    <a:pt x="7607" y="4704"/>
                  </a:cubicBezTo>
                  <a:cubicBezTo>
                    <a:pt x="8791" y="4152"/>
                    <a:pt x="9691" y="2914"/>
                    <a:pt x="9851" y="1613"/>
                  </a:cubicBezTo>
                  <a:cubicBezTo>
                    <a:pt x="9851" y="1595"/>
                    <a:pt x="9851" y="1577"/>
                    <a:pt x="9851" y="1551"/>
                  </a:cubicBezTo>
                  <a:close/>
                  <a:moveTo>
                    <a:pt x="5139" y="4989"/>
                  </a:moveTo>
                  <a:cubicBezTo>
                    <a:pt x="5255" y="5131"/>
                    <a:pt x="5389" y="5265"/>
                    <a:pt x="5531" y="5381"/>
                  </a:cubicBezTo>
                  <a:cubicBezTo>
                    <a:pt x="5531" y="5381"/>
                    <a:pt x="5531" y="5381"/>
                    <a:pt x="5540" y="5390"/>
                  </a:cubicBezTo>
                  <a:cubicBezTo>
                    <a:pt x="5629" y="5488"/>
                    <a:pt x="6128" y="5817"/>
                    <a:pt x="6378" y="5862"/>
                  </a:cubicBezTo>
                  <a:cubicBezTo>
                    <a:pt x="6440" y="5889"/>
                    <a:pt x="6511" y="5915"/>
                    <a:pt x="6582" y="5933"/>
                  </a:cubicBezTo>
                  <a:cubicBezTo>
                    <a:pt x="6609" y="5942"/>
                    <a:pt x="6645" y="5951"/>
                    <a:pt x="6680" y="5951"/>
                  </a:cubicBezTo>
                  <a:cubicBezTo>
                    <a:pt x="6582" y="6236"/>
                    <a:pt x="6484" y="6512"/>
                    <a:pt x="6386" y="6797"/>
                  </a:cubicBezTo>
                  <a:lnTo>
                    <a:pt x="6378" y="6797"/>
                  </a:lnTo>
                  <a:cubicBezTo>
                    <a:pt x="5709" y="7109"/>
                    <a:pt x="5024" y="7385"/>
                    <a:pt x="4356" y="7688"/>
                  </a:cubicBezTo>
                  <a:lnTo>
                    <a:pt x="4347" y="7688"/>
                  </a:lnTo>
                  <a:cubicBezTo>
                    <a:pt x="4071" y="6672"/>
                    <a:pt x="4329" y="5719"/>
                    <a:pt x="5139" y="4989"/>
                  </a:cubicBezTo>
                  <a:close/>
                  <a:moveTo>
                    <a:pt x="8106" y="5987"/>
                  </a:moveTo>
                  <a:cubicBezTo>
                    <a:pt x="8106" y="5995"/>
                    <a:pt x="8106" y="5995"/>
                    <a:pt x="8106" y="5995"/>
                  </a:cubicBezTo>
                  <a:cubicBezTo>
                    <a:pt x="8203" y="6093"/>
                    <a:pt x="8203" y="6218"/>
                    <a:pt x="8248" y="6343"/>
                  </a:cubicBezTo>
                  <a:cubicBezTo>
                    <a:pt x="8524" y="7394"/>
                    <a:pt x="7705" y="8267"/>
                    <a:pt x="7001" y="8979"/>
                  </a:cubicBezTo>
                  <a:cubicBezTo>
                    <a:pt x="6734" y="8534"/>
                    <a:pt x="6493" y="8053"/>
                    <a:pt x="6244" y="7599"/>
                  </a:cubicBezTo>
                  <a:cubicBezTo>
                    <a:pt x="6422" y="7100"/>
                    <a:pt x="6609" y="6601"/>
                    <a:pt x="6778" y="6102"/>
                  </a:cubicBezTo>
                  <a:cubicBezTo>
                    <a:pt x="6778" y="6067"/>
                    <a:pt x="6796" y="6022"/>
                    <a:pt x="6814" y="5987"/>
                  </a:cubicBezTo>
                  <a:cubicBezTo>
                    <a:pt x="7034" y="6029"/>
                    <a:pt x="7261" y="6054"/>
                    <a:pt x="7489" y="6054"/>
                  </a:cubicBezTo>
                  <a:cubicBezTo>
                    <a:pt x="7695" y="6054"/>
                    <a:pt x="7902" y="6033"/>
                    <a:pt x="8106" y="5987"/>
                  </a:cubicBezTo>
                  <a:close/>
                  <a:moveTo>
                    <a:pt x="6315" y="6984"/>
                  </a:moveTo>
                  <a:cubicBezTo>
                    <a:pt x="5959" y="8026"/>
                    <a:pt x="5603" y="9068"/>
                    <a:pt x="5237" y="10102"/>
                  </a:cubicBezTo>
                  <a:cubicBezTo>
                    <a:pt x="5193" y="9309"/>
                    <a:pt x="4703" y="8623"/>
                    <a:pt x="4409" y="7902"/>
                  </a:cubicBezTo>
                  <a:cubicBezTo>
                    <a:pt x="4400" y="7875"/>
                    <a:pt x="4391" y="7839"/>
                    <a:pt x="4382" y="7813"/>
                  </a:cubicBezTo>
                  <a:cubicBezTo>
                    <a:pt x="4391" y="7813"/>
                    <a:pt x="4400" y="7804"/>
                    <a:pt x="4409" y="7804"/>
                  </a:cubicBezTo>
                  <a:cubicBezTo>
                    <a:pt x="5041" y="7527"/>
                    <a:pt x="5683" y="7269"/>
                    <a:pt x="6315" y="6984"/>
                  </a:cubicBezTo>
                  <a:close/>
                  <a:moveTo>
                    <a:pt x="6190" y="7759"/>
                  </a:moveTo>
                  <a:cubicBezTo>
                    <a:pt x="6404" y="8213"/>
                    <a:pt x="6636" y="8659"/>
                    <a:pt x="6903" y="9086"/>
                  </a:cubicBezTo>
                  <a:lnTo>
                    <a:pt x="6832" y="9149"/>
                  </a:lnTo>
                  <a:cubicBezTo>
                    <a:pt x="6582" y="9353"/>
                    <a:pt x="6324" y="9576"/>
                    <a:pt x="6039" y="9745"/>
                  </a:cubicBezTo>
                  <a:cubicBezTo>
                    <a:pt x="5816" y="9879"/>
                    <a:pt x="5558" y="10004"/>
                    <a:pt x="5362" y="10182"/>
                  </a:cubicBezTo>
                  <a:cubicBezTo>
                    <a:pt x="5514" y="9763"/>
                    <a:pt x="5665" y="9353"/>
                    <a:pt x="5807" y="8935"/>
                  </a:cubicBezTo>
                  <a:cubicBezTo>
                    <a:pt x="5923" y="8543"/>
                    <a:pt x="6057" y="8151"/>
                    <a:pt x="6190" y="7759"/>
                  </a:cubicBezTo>
                  <a:close/>
                  <a:moveTo>
                    <a:pt x="3358" y="1"/>
                  </a:moveTo>
                  <a:cubicBezTo>
                    <a:pt x="2904" y="1"/>
                    <a:pt x="2449" y="45"/>
                    <a:pt x="2022" y="197"/>
                  </a:cubicBezTo>
                  <a:cubicBezTo>
                    <a:pt x="1621" y="339"/>
                    <a:pt x="1274" y="589"/>
                    <a:pt x="900" y="803"/>
                  </a:cubicBezTo>
                  <a:cubicBezTo>
                    <a:pt x="704" y="927"/>
                    <a:pt x="508" y="1061"/>
                    <a:pt x="303" y="1194"/>
                  </a:cubicBezTo>
                  <a:cubicBezTo>
                    <a:pt x="285" y="1212"/>
                    <a:pt x="232" y="1239"/>
                    <a:pt x="187" y="1266"/>
                  </a:cubicBezTo>
                  <a:cubicBezTo>
                    <a:pt x="169" y="1275"/>
                    <a:pt x="160" y="1284"/>
                    <a:pt x="151" y="1292"/>
                  </a:cubicBezTo>
                  <a:cubicBezTo>
                    <a:pt x="134" y="1301"/>
                    <a:pt x="116" y="1319"/>
                    <a:pt x="107" y="1328"/>
                  </a:cubicBezTo>
                  <a:cubicBezTo>
                    <a:pt x="89" y="1337"/>
                    <a:pt x="80" y="1346"/>
                    <a:pt x="71" y="1355"/>
                  </a:cubicBezTo>
                  <a:cubicBezTo>
                    <a:pt x="45" y="1373"/>
                    <a:pt x="27" y="1382"/>
                    <a:pt x="0" y="1399"/>
                  </a:cubicBezTo>
                  <a:cubicBezTo>
                    <a:pt x="463" y="1577"/>
                    <a:pt x="606" y="2139"/>
                    <a:pt x="891" y="2504"/>
                  </a:cubicBezTo>
                  <a:cubicBezTo>
                    <a:pt x="1531" y="3380"/>
                    <a:pt x="2270" y="3793"/>
                    <a:pt x="3137" y="3793"/>
                  </a:cubicBezTo>
                  <a:cubicBezTo>
                    <a:pt x="3549" y="3793"/>
                    <a:pt x="3990" y="3700"/>
                    <a:pt x="4462" y="3519"/>
                  </a:cubicBezTo>
                  <a:cubicBezTo>
                    <a:pt x="4543" y="4009"/>
                    <a:pt x="4756" y="4481"/>
                    <a:pt x="5059" y="4882"/>
                  </a:cubicBezTo>
                  <a:cubicBezTo>
                    <a:pt x="4917" y="5016"/>
                    <a:pt x="4801" y="5158"/>
                    <a:pt x="4667" y="5292"/>
                  </a:cubicBezTo>
                  <a:cubicBezTo>
                    <a:pt x="4053" y="5969"/>
                    <a:pt x="3990" y="6975"/>
                    <a:pt x="4231" y="7821"/>
                  </a:cubicBezTo>
                  <a:cubicBezTo>
                    <a:pt x="4525" y="8614"/>
                    <a:pt x="5050" y="9336"/>
                    <a:pt x="5113" y="10191"/>
                  </a:cubicBezTo>
                  <a:cubicBezTo>
                    <a:pt x="5131" y="10271"/>
                    <a:pt x="5139" y="10360"/>
                    <a:pt x="5148" y="10449"/>
                  </a:cubicBezTo>
                  <a:lnTo>
                    <a:pt x="5148" y="10458"/>
                  </a:lnTo>
                  <a:lnTo>
                    <a:pt x="5157" y="10511"/>
                  </a:lnTo>
                  <a:cubicBezTo>
                    <a:pt x="5220" y="10458"/>
                    <a:pt x="5291" y="10404"/>
                    <a:pt x="5353" y="10360"/>
                  </a:cubicBezTo>
                  <a:cubicBezTo>
                    <a:pt x="5407" y="10315"/>
                    <a:pt x="5460" y="10280"/>
                    <a:pt x="5514" y="10244"/>
                  </a:cubicBezTo>
                  <a:cubicBezTo>
                    <a:pt x="5531" y="10226"/>
                    <a:pt x="5540" y="10217"/>
                    <a:pt x="5558" y="10209"/>
                  </a:cubicBezTo>
                  <a:cubicBezTo>
                    <a:pt x="5647" y="10146"/>
                    <a:pt x="5745" y="10093"/>
                    <a:pt x="5834" y="10030"/>
                  </a:cubicBezTo>
                  <a:cubicBezTo>
                    <a:pt x="6199" y="9843"/>
                    <a:pt x="6520" y="9594"/>
                    <a:pt x="6841" y="9336"/>
                  </a:cubicBezTo>
                  <a:cubicBezTo>
                    <a:pt x="7455" y="8774"/>
                    <a:pt x="8061" y="8124"/>
                    <a:pt x="8364" y="7340"/>
                  </a:cubicBezTo>
                  <a:cubicBezTo>
                    <a:pt x="8497" y="6940"/>
                    <a:pt x="8462" y="6503"/>
                    <a:pt x="8328" y="6102"/>
                  </a:cubicBezTo>
                  <a:cubicBezTo>
                    <a:pt x="8310" y="6058"/>
                    <a:pt x="8293" y="5995"/>
                    <a:pt x="8266" y="5951"/>
                  </a:cubicBezTo>
                  <a:cubicBezTo>
                    <a:pt x="8774" y="5808"/>
                    <a:pt x="9219" y="5506"/>
                    <a:pt x="9575" y="5123"/>
                  </a:cubicBezTo>
                  <a:cubicBezTo>
                    <a:pt x="9816" y="4882"/>
                    <a:pt x="10056" y="4633"/>
                    <a:pt x="10181" y="4312"/>
                  </a:cubicBezTo>
                  <a:cubicBezTo>
                    <a:pt x="10519" y="3573"/>
                    <a:pt x="10600" y="2700"/>
                    <a:pt x="10225" y="1961"/>
                  </a:cubicBezTo>
                  <a:cubicBezTo>
                    <a:pt x="9823" y="901"/>
                    <a:pt x="8697" y="143"/>
                    <a:pt x="7559" y="143"/>
                  </a:cubicBezTo>
                  <a:cubicBezTo>
                    <a:pt x="7539" y="143"/>
                    <a:pt x="7519" y="143"/>
                    <a:pt x="7500" y="143"/>
                  </a:cubicBezTo>
                  <a:lnTo>
                    <a:pt x="7366" y="143"/>
                  </a:lnTo>
                  <a:cubicBezTo>
                    <a:pt x="6654" y="143"/>
                    <a:pt x="6012" y="482"/>
                    <a:pt x="5478" y="936"/>
                  </a:cubicBezTo>
                  <a:cubicBezTo>
                    <a:pt x="5460" y="918"/>
                    <a:pt x="5442" y="909"/>
                    <a:pt x="5433" y="892"/>
                  </a:cubicBezTo>
                  <a:cubicBezTo>
                    <a:pt x="4899" y="411"/>
                    <a:pt x="4258" y="10"/>
                    <a:pt x="3518" y="10"/>
                  </a:cubicBezTo>
                  <a:cubicBezTo>
                    <a:pt x="3465" y="1"/>
                    <a:pt x="3411" y="1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2" name="Google Shape;137;p27">
            <a:extLst>
              <a:ext uri="{FF2B5EF4-FFF2-40B4-BE49-F238E27FC236}">
                <a16:creationId xmlns:a16="http://schemas.microsoft.com/office/drawing/2014/main" id="{96D0A699-5752-AF59-98B9-C567B5238149}"/>
              </a:ext>
            </a:extLst>
          </p:cNvPr>
          <p:cNvSpPr txBox="1">
            <a:spLocks/>
          </p:cNvSpPr>
          <p:nvPr/>
        </p:nvSpPr>
        <p:spPr>
          <a:xfrm>
            <a:off x="2077125" y="3002892"/>
            <a:ext cx="7304080" cy="2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Chelsea Market"/>
              <a:buNone/>
              <a:defRPr sz="55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아동가정복지학과 </a:t>
            </a:r>
            <a:r>
              <a:rPr lang="en-US" altLang="ko-KR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22*23*98 </a:t>
            </a: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엄수진</a:t>
            </a:r>
          </a:p>
        </p:txBody>
      </p:sp>
      <p:sp>
        <p:nvSpPr>
          <p:cNvPr id="215" name="Google Shape;215;p28"/>
          <p:cNvSpPr/>
          <p:nvPr/>
        </p:nvSpPr>
        <p:spPr>
          <a:xfrm>
            <a:off x="7998621" y="3336695"/>
            <a:ext cx="350023" cy="51257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" name="Google Shape;216;p28">
            <a:extLst>
              <a:ext uri="{FF2B5EF4-FFF2-40B4-BE49-F238E27FC236}">
                <a16:creationId xmlns:a16="http://schemas.microsoft.com/office/drawing/2014/main" id="{922527DB-46CE-142F-9B5C-BC65D0C22D32}"/>
              </a:ext>
            </a:extLst>
          </p:cNvPr>
          <p:cNvSpPr/>
          <p:nvPr/>
        </p:nvSpPr>
        <p:spPr>
          <a:xfrm>
            <a:off x="8430686" y="3667011"/>
            <a:ext cx="217199" cy="318053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38832" y="1342890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울릉도 </a:t>
            </a:r>
            <a:r>
              <a:rPr lang="en-US" altLang="ko-KR" sz="2000" dirty="0"/>
              <a:t>&amp; </a:t>
            </a:r>
            <a:r>
              <a:rPr lang="ko-KR" altLang="en-US" sz="2000" dirty="0"/>
              <a:t>우산도 </a:t>
            </a:r>
            <a:r>
              <a:rPr lang="en-US" altLang="ko-KR" sz="2000" dirty="0"/>
              <a:t>= </a:t>
            </a:r>
            <a:r>
              <a:rPr lang="ko-KR" altLang="en-US" sz="2000" dirty="0"/>
              <a:t>우산국 땅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-&gt;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『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</a:rPr>
              <a:t>동국문헌비고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』(1770) 『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</a:rPr>
              <a:t>만기요람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』(1808)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등 여러 문헌에 기록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1C3CF75-8D04-C6CE-FC72-E36E98D64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2494410"/>
            <a:ext cx="3144334" cy="202610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3BFFB0C-0893-E112-AB2A-3195E52C2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677" y="2411373"/>
            <a:ext cx="3144333" cy="21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-716936" y="1836634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altLang="ko-KR" sz="2000" b="1" dirty="0"/>
          </a:p>
          <a:p>
            <a:pPr marL="0" indent="0">
              <a:buNone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조선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『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세종실록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』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「지리지」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(1454)</a:t>
            </a:r>
            <a:r>
              <a:rPr lang="ko-KR" altLang="en-US" sz="1800" dirty="0">
                <a:solidFill>
                  <a:srgbClr val="000000"/>
                </a:solidFill>
              </a:rPr>
              <a:t> </a:t>
            </a:r>
            <a:r>
              <a:rPr lang="en-US" altLang="ko-KR" sz="1800" dirty="0">
                <a:solidFill>
                  <a:srgbClr val="000000"/>
                </a:solidFill>
              </a:rPr>
              <a:t>:</a:t>
            </a:r>
            <a:r>
              <a:rPr lang="ko-KR" altLang="en-US" sz="1800" dirty="0">
                <a:solidFill>
                  <a:srgbClr val="000000"/>
                </a:solidFill>
              </a:rPr>
              <a:t> 지리적으로 가장 가까워</a:t>
            </a:r>
            <a:endParaRPr lang="en-US" altLang="ko-KR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ko-KR" altLang="en-US" sz="1800" dirty="0">
                <a:solidFill>
                  <a:srgbClr val="000000"/>
                </a:solidFill>
              </a:rPr>
              <a:t>울릉도</a:t>
            </a:r>
            <a:r>
              <a:rPr lang="en-US" altLang="ko-KR" sz="1800" dirty="0">
                <a:solidFill>
                  <a:srgbClr val="000000"/>
                </a:solidFill>
              </a:rPr>
              <a:t>~</a:t>
            </a:r>
            <a:r>
              <a:rPr lang="ko-KR" altLang="en-US" sz="1800" dirty="0">
                <a:solidFill>
                  <a:srgbClr val="000000"/>
                </a:solidFill>
              </a:rPr>
              <a:t>독도 육안 보기 가능</a:t>
            </a:r>
            <a:r>
              <a:rPr lang="en-US" altLang="ko-KR" sz="1800" dirty="0">
                <a:solidFill>
                  <a:srgbClr val="000000"/>
                </a:solidFill>
              </a:rPr>
              <a:t>!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1800" dirty="0">
                <a:solidFill>
                  <a:srgbClr val="FF0000"/>
                </a:solidFill>
              </a:rPr>
              <a:t>예전부터 독도 </a:t>
            </a:r>
            <a:r>
              <a:rPr lang="en-US" altLang="ko-KR" sz="1800" dirty="0">
                <a:solidFill>
                  <a:srgbClr val="FF0000"/>
                </a:solidFill>
              </a:rPr>
              <a:t>:  </a:t>
            </a:r>
            <a:r>
              <a:rPr lang="ko-KR" altLang="en-US" sz="1800" dirty="0">
                <a:solidFill>
                  <a:srgbClr val="FF0000"/>
                </a:solidFill>
              </a:rPr>
              <a:t>울릉도 부속 섬으로 인식</a:t>
            </a:r>
            <a:r>
              <a:rPr lang="en-US" altLang="ko-KR" sz="1800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옛 문헌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지도 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: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두 섬 늘 함께 기록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.</a:t>
            </a:r>
            <a:endParaRPr lang="ko-KR" altLang="en-US" sz="1800" kern="0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1D8BE66-2C2E-FBD6-07BC-8D26B9DAC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583" y="1494492"/>
            <a:ext cx="2330990" cy="29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53123" y="1844394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1963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년 조선 어민 안용복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울릉도 불법조업 일본인과 싸움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 -&gt;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납치당함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</a:rPr>
              <a:t>-&gt; </a:t>
            </a:r>
            <a:r>
              <a:rPr lang="ko-KR" altLang="en-US" sz="1800" dirty="0">
                <a:solidFill>
                  <a:srgbClr val="000000"/>
                </a:solidFill>
              </a:rPr>
              <a:t>일본으로 끌려감</a:t>
            </a:r>
            <a:r>
              <a:rPr lang="en-US" altLang="ko-KR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울릉도 소속에 관한 논쟁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‘울릉도 </a:t>
            </a:r>
            <a:r>
              <a:rPr lang="ko-KR" altLang="en-US" sz="1800" kern="0" spc="0" dirty="0" err="1">
                <a:solidFill>
                  <a:srgbClr val="FF0000"/>
                </a:solidFill>
                <a:effectLst/>
              </a:rPr>
              <a:t>쟁계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’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ko-KR" altLang="en-US" sz="1800" dirty="0">
                <a:solidFill>
                  <a:srgbClr val="000000"/>
                </a:solidFill>
              </a:rPr>
              <a:t>발생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1695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24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일 일본 에도 </a:t>
            </a:r>
            <a:r>
              <a:rPr lang="ko-KR" altLang="en-US" sz="1800" dirty="0">
                <a:solidFill>
                  <a:srgbClr val="000000"/>
                </a:solidFill>
              </a:rPr>
              <a:t>막부 </a:t>
            </a:r>
            <a:r>
              <a:rPr lang="en-US" altLang="ko-KR" sz="1800" dirty="0">
                <a:solidFill>
                  <a:srgbClr val="000000"/>
                </a:solidFill>
              </a:rPr>
              <a:t>: </a:t>
            </a:r>
            <a:r>
              <a:rPr lang="ko-KR" altLang="en-US" sz="1800" dirty="0" err="1">
                <a:solidFill>
                  <a:srgbClr val="000000"/>
                </a:solidFill>
              </a:rPr>
              <a:t>돗토리번에</a:t>
            </a:r>
            <a:r>
              <a:rPr lang="ko-KR" altLang="en-US" sz="1800" dirty="0">
                <a:solidFill>
                  <a:srgbClr val="000000"/>
                </a:solidFill>
              </a:rPr>
              <a:t> 문서보내 울릉도에 대한 질문함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  <a:endParaRPr lang="en-US" altLang="ko-KR" sz="2000" b="1"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4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1695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년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12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월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24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일 일본 에도 </a:t>
            </a:r>
            <a:r>
              <a:rPr lang="ko-KR" altLang="en-US" sz="2000" dirty="0">
                <a:solidFill>
                  <a:srgbClr val="000000"/>
                </a:solidFill>
              </a:rPr>
              <a:t>막부 </a:t>
            </a:r>
            <a:r>
              <a:rPr lang="en-US" altLang="ko-KR" sz="2000" dirty="0">
                <a:solidFill>
                  <a:srgbClr val="000000"/>
                </a:solidFill>
              </a:rPr>
              <a:t>: </a:t>
            </a:r>
            <a:r>
              <a:rPr lang="ko-KR" altLang="en-US" sz="2000" dirty="0" err="1">
                <a:solidFill>
                  <a:srgbClr val="000000"/>
                </a:solidFill>
              </a:rPr>
              <a:t>돗토리번에</a:t>
            </a:r>
            <a:r>
              <a:rPr lang="ko-KR" altLang="en-US" sz="2000" dirty="0">
                <a:solidFill>
                  <a:srgbClr val="000000"/>
                </a:solidFill>
              </a:rPr>
              <a:t> 문서를 보내 울릉도에 대한 질문함</a:t>
            </a:r>
            <a:r>
              <a:rPr lang="en-US" altLang="ko-KR" sz="2000" dirty="0">
                <a:solidFill>
                  <a:srgbClr val="000000"/>
                </a:solidFill>
              </a:rPr>
              <a:t>.</a:t>
            </a:r>
            <a:endParaRPr lang="en-US" altLang="ko-KR" sz="2000" dirty="0"/>
          </a:p>
          <a:p>
            <a:endParaRPr lang="ko-KR" altLang="en-US" dirty="0"/>
          </a:p>
        </p:txBody>
      </p:sp>
      <p:pic>
        <p:nvPicPr>
          <p:cNvPr id="5" name="그림 4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3BABCFB9-4028-01DB-00C7-6EB99DC12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3" t="45441" r="3623" b="9266"/>
          <a:stretch/>
        </p:blipFill>
        <p:spPr>
          <a:xfrm>
            <a:off x="1152757" y="1975631"/>
            <a:ext cx="6838486" cy="270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85" y="1119846"/>
            <a:ext cx="8714630" cy="1053600"/>
          </a:xfrm>
        </p:spPr>
        <p:txBody>
          <a:bodyPr/>
          <a:lstStyle/>
          <a:p>
            <a:r>
              <a:rPr lang="ko-KR" altLang="en-US" sz="1400" dirty="0">
                <a:solidFill>
                  <a:srgbClr val="000000"/>
                </a:solidFill>
              </a:rPr>
              <a:t>다음 날 </a:t>
            </a:r>
            <a:r>
              <a:rPr lang="en-US" altLang="ko-KR" sz="1400" dirty="0">
                <a:solidFill>
                  <a:srgbClr val="000000"/>
                </a:solidFill>
              </a:rPr>
              <a:t>12</a:t>
            </a:r>
            <a:r>
              <a:rPr lang="ko-KR" altLang="en-US" sz="1400" dirty="0">
                <a:solidFill>
                  <a:srgbClr val="000000"/>
                </a:solidFill>
              </a:rPr>
              <a:t>월 </a:t>
            </a:r>
            <a:r>
              <a:rPr lang="en-US" altLang="ko-KR" sz="1400" dirty="0">
                <a:solidFill>
                  <a:srgbClr val="000000"/>
                </a:solidFill>
              </a:rPr>
              <a:t>25</a:t>
            </a:r>
            <a:r>
              <a:rPr lang="ko-KR" altLang="en-US" sz="1400" dirty="0">
                <a:solidFill>
                  <a:srgbClr val="000000"/>
                </a:solidFill>
              </a:rPr>
              <a:t>일 </a:t>
            </a:r>
            <a:r>
              <a:rPr lang="ko-KR" altLang="en-US" sz="1400" dirty="0" err="1">
                <a:solidFill>
                  <a:srgbClr val="000000"/>
                </a:solidFill>
              </a:rPr>
              <a:t>돗토리번의</a:t>
            </a:r>
            <a:r>
              <a:rPr lang="ko-KR" altLang="en-US" sz="1400" dirty="0">
                <a:solidFill>
                  <a:srgbClr val="000000"/>
                </a:solidFill>
              </a:rPr>
              <a:t> 답변</a:t>
            </a:r>
            <a:endParaRPr lang="en-US" altLang="ko-KR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“</a:t>
            </a:r>
            <a:r>
              <a:rPr lang="ko-KR" altLang="en-US" sz="1600" dirty="0">
                <a:solidFill>
                  <a:srgbClr val="000000"/>
                </a:solidFill>
              </a:rPr>
              <a:t>다케시마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ko-KR" altLang="en-US" sz="1600" dirty="0">
                <a:solidFill>
                  <a:srgbClr val="000000"/>
                </a:solidFill>
              </a:rPr>
              <a:t>울릉도</a:t>
            </a:r>
            <a:r>
              <a:rPr lang="en-US" altLang="ko-KR" sz="1600" dirty="0">
                <a:solidFill>
                  <a:srgbClr val="000000"/>
                </a:solidFill>
              </a:rPr>
              <a:t>)</a:t>
            </a:r>
            <a:r>
              <a:rPr lang="ko-KR" altLang="en-US" sz="1600" dirty="0">
                <a:solidFill>
                  <a:srgbClr val="000000"/>
                </a:solidFill>
              </a:rPr>
              <a:t>와 </a:t>
            </a:r>
            <a:r>
              <a:rPr lang="ko-KR" altLang="en-US" sz="1600" dirty="0" err="1">
                <a:solidFill>
                  <a:srgbClr val="000000"/>
                </a:solidFill>
              </a:rPr>
              <a:t>마쓰시마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ko-KR" altLang="en-US" sz="1600" dirty="0">
                <a:solidFill>
                  <a:srgbClr val="000000"/>
                </a:solidFill>
              </a:rPr>
              <a:t>독도</a:t>
            </a:r>
            <a:r>
              <a:rPr lang="en-US" altLang="ko-KR" sz="1600" dirty="0">
                <a:solidFill>
                  <a:srgbClr val="000000"/>
                </a:solidFill>
              </a:rPr>
              <a:t>) </a:t>
            </a:r>
            <a:r>
              <a:rPr lang="ko-KR" altLang="en-US" sz="1600" dirty="0">
                <a:solidFill>
                  <a:srgbClr val="000000"/>
                </a:solidFill>
              </a:rPr>
              <a:t>및 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ko-KR" altLang="en-US" sz="1600" dirty="0">
                <a:solidFill>
                  <a:srgbClr val="000000"/>
                </a:solidFill>
              </a:rPr>
              <a:t>그 외 양국 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ko-KR" altLang="en-US" sz="1600" dirty="0" err="1">
                <a:solidFill>
                  <a:srgbClr val="000000"/>
                </a:solidFill>
              </a:rPr>
              <a:t>이나바와</a:t>
            </a:r>
            <a:r>
              <a:rPr lang="ko-KR" altLang="en-US" sz="1600" dirty="0">
                <a:solidFill>
                  <a:srgbClr val="000000"/>
                </a:solidFill>
              </a:rPr>
              <a:t> 호키 </a:t>
            </a:r>
            <a:r>
              <a:rPr lang="en-US" altLang="ko-KR" sz="1600" dirty="0">
                <a:solidFill>
                  <a:srgbClr val="000000"/>
                </a:solidFill>
              </a:rPr>
              <a:t>: </a:t>
            </a:r>
            <a:r>
              <a:rPr lang="ko-KR" altLang="en-US" sz="1600" dirty="0">
                <a:solidFill>
                  <a:srgbClr val="000000"/>
                </a:solidFill>
              </a:rPr>
              <a:t>현재의 </a:t>
            </a:r>
            <a:r>
              <a:rPr lang="ko-KR" altLang="en-US" sz="1600" dirty="0" err="1">
                <a:solidFill>
                  <a:srgbClr val="000000"/>
                </a:solidFill>
              </a:rPr>
              <a:t>돗토리현</a:t>
            </a:r>
            <a:r>
              <a:rPr lang="en-US" altLang="ko-KR" sz="1600" dirty="0">
                <a:solidFill>
                  <a:srgbClr val="000000"/>
                </a:solidFill>
              </a:rPr>
              <a:t>)</a:t>
            </a:r>
            <a:r>
              <a:rPr lang="ko-KR" altLang="en-US" sz="1600" dirty="0">
                <a:solidFill>
                  <a:srgbClr val="000000"/>
                </a:solidFill>
              </a:rPr>
              <a:t>에 속하는 섬은 없습니다</a:t>
            </a:r>
            <a:r>
              <a:rPr lang="en-US" altLang="ko-KR" sz="1600" dirty="0">
                <a:solidFill>
                  <a:srgbClr val="000000"/>
                </a:solidFill>
              </a:rPr>
              <a:t>＂</a:t>
            </a:r>
            <a:r>
              <a:rPr lang="ko-KR" altLang="en-US" sz="1600" dirty="0">
                <a:solidFill>
                  <a:srgbClr val="000000"/>
                </a:solidFill>
              </a:rPr>
              <a:t>라고 막부에 답변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-&gt; </a:t>
            </a:r>
            <a:r>
              <a:rPr lang="ko-KR" altLang="en-US" sz="1600" dirty="0">
                <a:solidFill>
                  <a:srgbClr val="000000"/>
                </a:solidFill>
              </a:rPr>
              <a:t>울릉도</a:t>
            </a:r>
            <a:r>
              <a:rPr lang="en-US" altLang="ko-KR" sz="1600" dirty="0">
                <a:solidFill>
                  <a:srgbClr val="000000"/>
                </a:solidFill>
              </a:rPr>
              <a:t>&amp;</a:t>
            </a:r>
            <a:r>
              <a:rPr lang="ko-KR" altLang="en-US" sz="1600" dirty="0">
                <a:solidFill>
                  <a:srgbClr val="000000"/>
                </a:solidFill>
              </a:rPr>
              <a:t>독도 </a:t>
            </a:r>
            <a:r>
              <a:rPr lang="en-US" altLang="ko-KR" sz="1600" dirty="0">
                <a:solidFill>
                  <a:srgbClr val="000000"/>
                </a:solidFill>
              </a:rPr>
              <a:t>: </a:t>
            </a:r>
            <a:r>
              <a:rPr lang="ko-KR" altLang="en-US" sz="1600" dirty="0">
                <a:solidFill>
                  <a:srgbClr val="000000"/>
                </a:solidFill>
              </a:rPr>
              <a:t>일본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ko-KR" altLang="en-US" sz="1600" dirty="0" err="1">
                <a:solidFill>
                  <a:srgbClr val="000000"/>
                </a:solidFill>
              </a:rPr>
              <a:t>돗토리번</a:t>
            </a:r>
            <a:r>
              <a:rPr lang="en-US" altLang="ko-KR" sz="1600" dirty="0">
                <a:solidFill>
                  <a:srgbClr val="000000"/>
                </a:solidFill>
              </a:rPr>
              <a:t>)</a:t>
            </a:r>
            <a:r>
              <a:rPr lang="ko-KR" altLang="en-US" sz="1600" dirty="0">
                <a:solidFill>
                  <a:srgbClr val="000000"/>
                </a:solidFill>
              </a:rPr>
              <a:t>의 영토가 아님을 밝힘</a:t>
            </a:r>
            <a:r>
              <a:rPr lang="en-US" altLang="ko-KR" sz="1600" dirty="0">
                <a:solidFill>
                  <a:srgbClr val="000000"/>
                </a:solidFill>
              </a:rPr>
              <a:t>.</a:t>
            </a:r>
            <a:endParaRPr lang="ko-KR" altLang="en-US" dirty="0"/>
          </a:p>
        </p:txBody>
      </p:sp>
      <p:pic>
        <p:nvPicPr>
          <p:cNvPr id="4" name="그림 3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877847F4-F011-1103-F5F7-B138A7DB2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56" t="30938" r="18696" b="46396"/>
          <a:stretch/>
        </p:blipFill>
        <p:spPr>
          <a:xfrm>
            <a:off x="1524415" y="2489691"/>
            <a:ext cx="6285141" cy="1601204"/>
          </a:xfrm>
          <a:prstGeom prst="rect">
            <a:avLst/>
          </a:prstGeom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A953BF43-4A2D-CD79-E26F-2FC857570A41}"/>
              </a:ext>
            </a:extLst>
          </p:cNvPr>
          <p:cNvSpPr txBox="1">
            <a:spLocks/>
          </p:cNvSpPr>
          <p:nvPr/>
        </p:nvSpPr>
        <p:spPr>
          <a:xfrm>
            <a:off x="49145" y="4191492"/>
            <a:ext cx="871463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39700" indent="0">
              <a:buNone/>
            </a:pP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 소속 확인한 일본 막부 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1696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1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월 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28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 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‘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 도해금지령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‘ 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내림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5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85" y="1119846"/>
            <a:ext cx="8883474" cy="1053600"/>
          </a:xfrm>
        </p:spPr>
        <p:txBody>
          <a:bodyPr/>
          <a:lstStyle/>
          <a:p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조선 정부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일본인들의 울릉도 침입에 맞서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수토관 파견</a:t>
            </a:r>
            <a:r>
              <a:rPr lang="en-US" altLang="ko-KR" sz="1800" dirty="0">
                <a:solidFill>
                  <a:srgbClr val="FF0000"/>
                </a:solidFill>
              </a:rPr>
              <a:t> -&gt;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정기적 섬 관리</a:t>
            </a:r>
            <a:endParaRPr lang="en-US" altLang="ko-KR" sz="1800" dirty="0">
              <a:solidFill>
                <a:srgbClr val="FF0000"/>
              </a:solidFill>
            </a:endParaRPr>
          </a:p>
          <a:p>
            <a:pPr marL="139700" indent="0">
              <a:buNone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수토관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보고서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지도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+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토산물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강치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가지어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)·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나무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)</a:t>
            </a:r>
            <a:r>
              <a:rPr lang="ko-KR" altLang="en-US" sz="1800" dirty="0">
                <a:solidFill>
                  <a:srgbClr val="000000"/>
                </a:solidFill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바침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 </a:t>
            </a:r>
          </a:p>
          <a:p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울릉도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</a:rPr>
              <a:t>쟁계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&amp;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수토관 파견 내용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『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숙종실록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』(1726)</a:t>
            </a:r>
            <a:r>
              <a:rPr lang="ko-KR" altLang="en-US" sz="1800" dirty="0">
                <a:solidFill>
                  <a:srgbClr val="000000"/>
                </a:solidFill>
              </a:rPr>
              <a:t>에 잘 나와있음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925AFC8-3433-A5B7-98C0-EA304E65A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068"/>
          <a:stretch/>
        </p:blipFill>
        <p:spPr>
          <a:xfrm>
            <a:off x="2975414" y="2353587"/>
            <a:ext cx="3193172" cy="22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85" y="1119846"/>
            <a:ext cx="8714630" cy="1053600"/>
          </a:xfrm>
        </p:spPr>
        <p:txBody>
          <a:bodyPr/>
          <a:lstStyle/>
          <a:p>
            <a:r>
              <a:rPr lang="en-US" altLang="ko-KR" sz="1800" dirty="0">
                <a:solidFill>
                  <a:srgbClr val="000000"/>
                </a:solidFill>
              </a:rPr>
              <a:t>1876</a:t>
            </a:r>
            <a:r>
              <a:rPr lang="ko-KR" altLang="en-US" sz="1800" dirty="0">
                <a:solidFill>
                  <a:srgbClr val="000000"/>
                </a:solidFill>
              </a:rPr>
              <a:t>년 조선 </a:t>
            </a:r>
            <a:r>
              <a:rPr lang="en-US" altLang="ko-KR" sz="1800" dirty="0">
                <a:solidFill>
                  <a:srgbClr val="000000"/>
                </a:solidFill>
              </a:rPr>
              <a:t>: </a:t>
            </a:r>
            <a:r>
              <a:rPr lang="ko-KR" altLang="en-US" sz="1800" dirty="0">
                <a:solidFill>
                  <a:srgbClr val="000000"/>
                </a:solidFill>
              </a:rPr>
              <a:t>강화도조약 체결</a:t>
            </a:r>
            <a:r>
              <a:rPr lang="en-US" altLang="ko-KR" sz="1800" dirty="0">
                <a:solidFill>
                  <a:srgbClr val="000000"/>
                </a:solidFill>
              </a:rPr>
              <a:t> -&gt; </a:t>
            </a:r>
            <a:r>
              <a:rPr lang="ko-KR" altLang="en-US" sz="1800" dirty="0">
                <a:solidFill>
                  <a:srgbClr val="000000"/>
                </a:solidFill>
              </a:rPr>
              <a:t>일본인들의 울릉도 무단 침입 ↑</a:t>
            </a:r>
            <a:endParaRPr lang="en-US" altLang="ko-KR" sz="18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ko-KR" altLang="en-US" sz="1800" dirty="0">
                <a:solidFill>
                  <a:srgbClr val="000000"/>
                </a:solidFill>
              </a:rPr>
              <a:t>조선 정부 </a:t>
            </a:r>
            <a:r>
              <a:rPr lang="en-US" altLang="ko-KR" sz="1800" dirty="0">
                <a:solidFill>
                  <a:srgbClr val="000000"/>
                </a:solidFill>
              </a:rPr>
              <a:t>: 1882</a:t>
            </a:r>
            <a:r>
              <a:rPr lang="ko-KR" altLang="en-US" sz="1800" dirty="0">
                <a:solidFill>
                  <a:srgbClr val="000000"/>
                </a:solidFill>
              </a:rPr>
              <a:t>년 </a:t>
            </a:r>
            <a:r>
              <a:rPr lang="ko-KR" altLang="en-US" sz="1800" dirty="0">
                <a:solidFill>
                  <a:srgbClr val="FF0000"/>
                </a:solidFill>
              </a:rPr>
              <a:t>울릉도검찰사</a:t>
            </a:r>
            <a:r>
              <a:rPr lang="ko-KR" altLang="en-US" sz="1800" dirty="0">
                <a:solidFill>
                  <a:srgbClr val="000000"/>
                </a:solidFill>
              </a:rPr>
              <a:t> </a:t>
            </a:r>
            <a:r>
              <a:rPr lang="ko-KR" altLang="en-US" sz="1800" dirty="0" err="1">
                <a:solidFill>
                  <a:srgbClr val="000000"/>
                </a:solidFill>
              </a:rPr>
              <a:t>이규원을</a:t>
            </a:r>
            <a:r>
              <a:rPr lang="ko-KR" altLang="en-US" sz="1800" dirty="0">
                <a:solidFill>
                  <a:srgbClr val="000000"/>
                </a:solidFill>
              </a:rPr>
              <a:t> 파견 </a:t>
            </a:r>
            <a:r>
              <a:rPr lang="en-US" altLang="ko-KR" sz="1800" dirty="0">
                <a:solidFill>
                  <a:srgbClr val="000000"/>
                </a:solidFill>
              </a:rPr>
              <a:t>-&gt; </a:t>
            </a:r>
            <a:r>
              <a:rPr lang="ko-KR" altLang="en-US" sz="1800" dirty="0">
                <a:solidFill>
                  <a:srgbClr val="000000"/>
                </a:solidFill>
              </a:rPr>
              <a:t>실태조사 </a:t>
            </a:r>
            <a:r>
              <a:rPr lang="en-US" altLang="ko-KR" sz="1800" dirty="0">
                <a:solidFill>
                  <a:srgbClr val="000000"/>
                </a:solidFill>
              </a:rPr>
              <a:t>+ </a:t>
            </a:r>
            <a:r>
              <a:rPr lang="ko-KR" altLang="en-US" sz="1800" dirty="0" err="1">
                <a:solidFill>
                  <a:srgbClr val="000000"/>
                </a:solidFill>
              </a:rPr>
              <a:t>개척령</a:t>
            </a:r>
            <a:r>
              <a:rPr lang="ko-KR" altLang="en-US" sz="1800" dirty="0">
                <a:solidFill>
                  <a:srgbClr val="000000"/>
                </a:solidFill>
              </a:rPr>
              <a:t> 내림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</a:p>
          <a:p>
            <a:pPr marL="139700" indent="0">
              <a:buNone/>
            </a:pPr>
            <a:endParaRPr lang="en-US" altLang="ko-KR" sz="1800" dirty="0">
              <a:solidFill>
                <a:srgbClr val="000000"/>
              </a:solidFill>
            </a:endParaRPr>
          </a:p>
          <a:p>
            <a:r>
              <a:rPr lang="en-US" altLang="ko-KR" sz="1800" dirty="0">
                <a:solidFill>
                  <a:srgbClr val="FF0000"/>
                </a:solidFill>
              </a:rPr>
              <a:t>1900</a:t>
            </a:r>
            <a:r>
              <a:rPr lang="ko-KR" altLang="en-US" sz="1800" dirty="0">
                <a:solidFill>
                  <a:srgbClr val="FF0000"/>
                </a:solidFill>
              </a:rPr>
              <a:t>년 대한제국 </a:t>
            </a:r>
            <a:r>
              <a:rPr lang="en-US" altLang="ko-KR" sz="1800" dirty="0">
                <a:solidFill>
                  <a:srgbClr val="FF0000"/>
                </a:solidFill>
              </a:rPr>
              <a:t>: </a:t>
            </a:r>
            <a:r>
              <a:rPr lang="ko-KR" altLang="en-US" sz="1800" dirty="0">
                <a:solidFill>
                  <a:srgbClr val="FF0000"/>
                </a:solidFill>
              </a:rPr>
              <a:t>칙령 제</a:t>
            </a:r>
            <a:r>
              <a:rPr lang="en-US" altLang="ko-KR" sz="1800" dirty="0">
                <a:solidFill>
                  <a:srgbClr val="FF0000"/>
                </a:solidFill>
              </a:rPr>
              <a:t>41</a:t>
            </a:r>
            <a:r>
              <a:rPr lang="ko-KR" altLang="en-US" sz="1800" dirty="0">
                <a:solidFill>
                  <a:srgbClr val="FF0000"/>
                </a:solidFill>
              </a:rPr>
              <a:t>호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제정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반포 </a:t>
            </a:r>
          </a:p>
          <a:p>
            <a:pPr marL="139700" indent="0">
              <a:buNone/>
            </a:pPr>
            <a:r>
              <a:rPr lang="en-US" altLang="ko-KR" sz="1800" dirty="0"/>
              <a:t>-&gt; </a:t>
            </a:r>
            <a:r>
              <a:rPr lang="ko-KR" altLang="en-US" sz="1800" dirty="0"/>
              <a:t>울릉도 </a:t>
            </a:r>
            <a:r>
              <a:rPr lang="en-US" altLang="ko-KR" sz="1800" dirty="0"/>
              <a:t>: </a:t>
            </a:r>
            <a:r>
              <a:rPr lang="ko-KR" altLang="en-US" sz="1800" dirty="0"/>
              <a:t>독립된 군으로 승격</a:t>
            </a:r>
            <a:r>
              <a:rPr lang="en-US" altLang="ko-KR" sz="1800" dirty="0"/>
              <a:t> / </a:t>
            </a:r>
            <a:r>
              <a:rPr lang="ko-KR" altLang="en-US" sz="1800" dirty="0"/>
              <a:t>독도 </a:t>
            </a:r>
            <a:r>
              <a:rPr lang="en-US" altLang="ko-KR" sz="1800" dirty="0"/>
              <a:t>: </a:t>
            </a:r>
            <a:r>
              <a:rPr lang="ko-KR" altLang="en-US" sz="1800" dirty="0" err="1"/>
              <a:t>울도군수의</a:t>
            </a:r>
            <a:r>
              <a:rPr lang="ko-KR" altLang="en-US" sz="1800" dirty="0"/>
              <a:t> 관할구역에 포함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5B03F23-C6FE-A0FE-DD3C-146687D34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3235636" y="2929807"/>
            <a:ext cx="2863558" cy="176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85" y="1422750"/>
            <a:ext cx="8714630" cy="1053600"/>
          </a:xfrm>
        </p:spPr>
        <p:txBody>
          <a:bodyPr/>
          <a:lstStyle/>
          <a:p>
            <a:pPr marL="139700" indent="0">
              <a:buNone/>
            </a:pPr>
            <a:r>
              <a:rPr lang="ko-KR" altLang="en-US" sz="1800" dirty="0">
                <a:solidFill>
                  <a:srgbClr val="000000"/>
                </a:solidFill>
              </a:rPr>
              <a:t>칙령 제</a:t>
            </a:r>
            <a:r>
              <a:rPr lang="en-US" altLang="ko-KR" sz="1800" dirty="0">
                <a:solidFill>
                  <a:srgbClr val="000000"/>
                </a:solidFill>
              </a:rPr>
              <a:t>41</a:t>
            </a:r>
            <a:r>
              <a:rPr lang="ko-KR" altLang="en-US" sz="1800" dirty="0">
                <a:solidFill>
                  <a:srgbClr val="000000"/>
                </a:solidFill>
              </a:rPr>
              <a:t>호가 제정된 </a:t>
            </a:r>
            <a:r>
              <a:rPr lang="en-US" altLang="ko-KR" sz="1800" dirty="0">
                <a:solidFill>
                  <a:srgbClr val="000000"/>
                </a:solidFill>
              </a:rPr>
              <a:t>10</a:t>
            </a:r>
            <a:r>
              <a:rPr lang="ko-KR" altLang="en-US" sz="1800" dirty="0">
                <a:solidFill>
                  <a:srgbClr val="000000"/>
                </a:solidFill>
              </a:rPr>
              <a:t>월 </a:t>
            </a:r>
            <a:r>
              <a:rPr lang="en-US" altLang="ko-KR" sz="1800" dirty="0">
                <a:solidFill>
                  <a:srgbClr val="000000"/>
                </a:solidFill>
              </a:rPr>
              <a:t>25</a:t>
            </a:r>
            <a:r>
              <a:rPr lang="ko-KR" altLang="en-US" sz="1800" dirty="0">
                <a:solidFill>
                  <a:srgbClr val="000000"/>
                </a:solidFill>
              </a:rPr>
              <a:t>일 </a:t>
            </a:r>
            <a:r>
              <a:rPr lang="en-US" altLang="ko-KR" sz="1800" dirty="0">
                <a:solidFill>
                  <a:srgbClr val="000000"/>
                </a:solidFill>
              </a:rPr>
              <a:t>: </a:t>
            </a:r>
            <a:r>
              <a:rPr lang="ko-KR" altLang="en-US" sz="1800" dirty="0">
                <a:solidFill>
                  <a:srgbClr val="000000"/>
                </a:solidFill>
              </a:rPr>
              <a:t>현재 </a:t>
            </a:r>
            <a:r>
              <a:rPr lang="en-US" altLang="ko-KR" sz="1800" dirty="0">
                <a:solidFill>
                  <a:srgbClr val="000000"/>
                </a:solidFill>
              </a:rPr>
              <a:t>‘</a:t>
            </a:r>
            <a:r>
              <a:rPr lang="ko-KR" altLang="en-US" sz="1800" dirty="0">
                <a:solidFill>
                  <a:srgbClr val="000000"/>
                </a:solidFill>
              </a:rPr>
              <a:t>독도의 날</a:t>
            </a:r>
            <a:r>
              <a:rPr lang="en-US" altLang="ko-KR" sz="1800" dirty="0">
                <a:solidFill>
                  <a:srgbClr val="000000"/>
                </a:solidFill>
              </a:rPr>
              <a:t>’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3EA78C2-3C93-68AA-CACE-B7F562E44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070" y="2175233"/>
            <a:ext cx="3587860" cy="23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2-3. </a:t>
            </a:r>
            <a:r>
              <a:rPr lang="ko-KR" altLang="en-US" dirty="0"/>
              <a:t>국제법적 근거</a:t>
            </a:r>
            <a:endParaRPr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52961" y="1083581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SCAPIN</a:t>
            </a:r>
            <a:r>
              <a:rPr lang="ko-KR" altLang="en-US" sz="2400" b="1" dirty="0">
                <a:solidFill>
                  <a:srgbClr val="FF0000"/>
                </a:solidFill>
              </a:rPr>
              <a:t> 제</a:t>
            </a:r>
            <a:r>
              <a:rPr lang="en-US" altLang="ko-KR" sz="2400" b="1" dirty="0">
                <a:solidFill>
                  <a:srgbClr val="FF0000"/>
                </a:solidFill>
              </a:rPr>
              <a:t>677</a:t>
            </a:r>
            <a:r>
              <a:rPr lang="ko-KR" altLang="en-US" sz="2400" b="1" dirty="0">
                <a:solidFill>
                  <a:srgbClr val="FF0000"/>
                </a:solidFill>
              </a:rPr>
              <a:t>호</a:t>
            </a:r>
            <a:r>
              <a:rPr lang="en-US" altLang="ko-KR" sz="2400" b="1" dirty="0">
                <a:solidFill>
                  <a:srgbClr val="FF0000"/>
                </a:solidFill>
              </a:rPr>
              <a:t>(1946.1.29) </a:t>
            </a:r>
            <a:r>
              <a:rPr lang="en-US" altLang="ko-KR" sz="2400" b="1" dirty="0"/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울릉도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독도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제주도를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dirty="0">
                <a:solidFill>
                  <a:srgbClr val="000000"/>
                </a:solidFill>
              </a:rPr>
              <a:t>   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                                                                     일본 영역에서 제외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SCAPIN</a:t>
            </a:r>
            <a:r>
              <a:rPr lang="ko-KR" altLang="en-US" sz="2400" b="1" dirty="0">
                <a:solidFill>
                  <a:srgbClr val="FF0000"/>
                </a:solidFill>
              </a:rPr>
              <a:t> 제 </a:t>
            </a:r>
            <a:r>
              <a:rPr lang="en-US" altLang="ko-KR" sz="2400" b="1" dirty="0">
                <a:solidFill>
                  <a:srgbClr val="FF0000"/>
                </a:solidFill>
              </a:rPr>
              <a:t>1033</a:t>
            </a:r>
            <a:r>
              <a:rPr lang="ko-KR" altLang="en-US" sz="2400" b="1" dirty="0">
                <a:solidFill>
                  <a:srgbClr val="FF0000"/>
                </a:solidFill>
              </a:rPr>
              <a:t>호</a:t>
            </a:r>
            <a:r>
              <a:rPr lang="en-US" altLang="ko-KR" sz="2400" b="1" dirty="0">
                <a:solidFill>
                  <a:srgbClr val="FF0000"/>
                </a:solidFill>
              </a:rPr>
              <a:t>(1946.6.22) </a:t>
            </a:r>
            <a:r>
              <a:rPr lang="en-US" altLang="ko-KR" sz="2400" b="1" dirty="0"/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일본인의 독도 접근 및 어업 제한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400" b="1"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47AEBD1-2FAF-D36F-F239-19595897C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71"/>
          <a:stretch/>
        </p:blipFill>
        <p:spPr>
          <a:xfrm>
            <a:off x="3364966" y="2443795"/>
            <a:ext cx="2356028" cy="23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/>
          <p:nvPr/>
        </p:nvSpPr>
        <p:spPr>
          <a:xfrm>
            <a:off x="3630208" y="1423325"/>
            <a:ext cx="1299900" cy="1299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3487164" y="3064443"/>
            <a:ext cx="425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000" dirty="0"/>
              <a:t>독도에 대한 일본의 주장</a:t>
            </a:r>
            <a:endParaRPr sz="5000"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2"/>
          </p:nvPr>
        </p:nvSpPr>
        <p:spPr>
          <a:xfrm>
            <a:off x="3516200" y="1746425"/>
            <a:ext cx="15279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261" name="Google Shape;261;p29"/>
          <p:cNvGrpSpPr/>
          <p:nvPr/>
        </p:nvGrpSpPr>
        <p:grpSpPr>
          <a:xfrm flipH="1">
            <a:off x="118503" y="1385031"/>
            <a:ext cx="2813847" cy="4191775"/>
            <a:chOff x="3787500" y="3312350"/>
            <a:chExt cx="715500" cy="1065850"/>
          </a:xfrm>
        </p:grpSpPr>
        <p:sp>
          <p:nvSpPr>
            <p:cNvPr id="262" name="Google Shape;262;p29"/>
            <p:cNvSpPr/>
            <p:nvPr/>
          </p:nvSpPr>
          <p:spPr>
            <a:xfrm>
              <a:off x="4081000" y="4086000"/>
              <a:ext cx="150550" cy="282175"/>
            </a:xfrm>
            <a:custGeom>
              <a:avLst/>
              <a:gdLst/>
              <a:ahLst/>
              <a:cxnLst/>
              <a:rect l="l" t="t" r="r" b="b"/>
              <a:pathLst>
                <a:path w="6022" h="11287" extrusionOk="0">
                  <a:moveTo>
                    <a:pt x="3073" y="1"/>
                  </a:moveTo>
                  <a:lnTo>
                    <a:pt x="4026" y="8970"/>
                  </a:lnTo>
                  <a:lnTo>
                    <a:pt x="2877" y="8970"/>
                  </a:lnTo>
                  <a:cubicBezTo>
                    <a:pt x="2316" y="8970"/>
                    <a:pt x="1755" y="9095"/>
                    <a:pt x="1265" y="9353"/>
                  </a:cubicBezTo>
                  <a:cubicBezTo>
                    <a:pt x="499" y="9754"/>
                    <a:pt x="0" y="10378"/>
                    <a:pt x="0" y="11286"/>
                  </a:cubicBezTo>
                  <a:lnTo>
                    <a:pt x="5977" y="11286"/>
                  </a:lnTo>
                  <a:cubicBezTo>
                    <a:pt x="5977" y="11286"/>
                    <a:pt x="6021" y="909"/>
                    <a:pt x="5977" y="669"/>
                  </a:cubicBezTo>
                  <a:lnTo>
                    <a:pt x="3073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4256225" y="4086000"/>
              <a:ext cx="150575" cy="282175"/>
            </a:xfrm>
            <a:custGeom>
              <a:avLst/>
              <a:gdLst/>
              <a:ahLst/>
              <a:cxnLst/>
              <a:rect l="l" t="t" r="r" b="b"/>
              <a:pathLst>
                <a:path w="6023" h="11287" extrusionOk="0">
                  <a:moveTo>
                    <a:pt x="2949" y="1"/>
                  </a:moveTo>
                  <a:lnTo>
                    <a:pt x="45" y="669"/>
                  </a:lnTo>
                  <a:cubicBezTo>
                    <a:pt x="1" y="909"/>
                    <a:pt x="45" y="11286"/>
                    <a:pt x="45" y="11286"/>
                  </a:cubicBezTo>
                  <a:lnTo>
                    <a:pt x="6022" y="11286"/>
                  </a:lnTo>
                  <a:cubicBezTo>
                    <a:pt x="6022" y="10378"/>
                    <a:pt x="5523" y="9754"/>
                    <a:pt x="4766" y="9353"/>
                  </a:cubicBezTo>
                  <a:cubicBezTo>
                    <a:pt x="4267" y="9095"/>
                    <a:pt x="3706" y="8970"/>
                    <a:pt x="3145" y="8970"/>
                  </a:cubicBezTo>
                  <a:lnTo>
                    <a:pt x="1996" y="8970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40291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6" y="722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40291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5903" y="1"/>
                  </a:moveTo>
                  <a:cubicBezTo>
                    <a:pt x="5730" y="1"/>
                    <a:pt x="5465" y="14"/>
                    <a:pt x="5193" y="45"/>
                  </a:cubicBezTo>
                  <a:cubicBezTo>
                    <a:pt x="3635" y="214"/>
                    <a:pt x="286" y="1185"/>
                    <a:pt x="1" y="2183"/>
                  </a:cubicBezTo>
                  <a:lnTo>
                    <a:pt x="8186" y="2183"/>
                  </a:lnTo>
                  <a:lnTo>
                    <a:pt x="8186" y="98"/>
                  </a:lnTo>
                  <a:lnTo>
                    <a:pt x="8071" y="89"/>
                  </a:lnTo>
                  <a:cubicBezTo>
                    <a:pt x="7999" y="330"/>
                    <a:pt x="7590" y="508"/>
                    <a:pt x="7091" y="508"/>
                  </a:cubicBezTo>
                  <a:cubicBezTo>
                    <a:pt x="6547" y="508"/>
                    <a:pt x="6102" y="294"/>
                    <a:pt x="6102" y="18"/>
                  </a:cubicBezTo>
                  <a:cubicBezTo>
                    <a:pt x="6102" y="7"/>
                    <a:pt x="6026" y="1"/>
                    <a:pt x="5903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414845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5" y="1"/>
                  </a:moveTo>
                  <a:cubicBezTo>
                    <a:pt x="126" y="1"/>
                    <a:pt x="1" y="134"/>
                    <a:pt x="1" y="295"/>
                  </a:cubicBezTo>
                  <a:cubicBezTo>
                    <a:pt x="1" y="464"/>
                    <a:pt x="126" y="598"/>
                    <a:pt x="295" y="598"/>
                  </a:cubicBezTo>
                  <a:cubicBezTo>
                    <a:pt x="455" y="598"/>
                    <a:pt x="589" y="464"/>
                    <a:pt x="589" y="295"/>
                  </a:cubicBezTo>
                  <a:cubicBezTo>
                    <a:pt x="589" y="134"/>
                    <a:pt x="455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4108375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95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295" y="597"/>
                  </a:cubicBezTo>
                  <a:cubicBezTo>
                    <a:pt x="464" y="597"/>
                    <a:pt x="597" y="464"/>
                    <a:pt x="597" y="304"/>
                  </a:cubicBezTo>
                  <a:cubicBezTo>
                    <a:pt x="597" y="134"/>
                    <a:pt x="464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1297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1043" y="1426"/>
                  </a:moveTo>
                  <a:cubicBezTo>
                    <a:pt x="1016" y="1301"/>
                    <a:pt x="1025" y="1"/>
                    <a:pt x="1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08990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1105" y="1355"/>
                  </a:moveTo>
                  <a:cubicBezTo>
                    <a:pt x="1078" y="1230"/>
                    <a:pt x="1025" y="1"/>
                    <a:pt x="0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2540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7" y="722"/>
                  </a:lnTo>
                  <a:lnTo>
                    <a:pt x="8187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42540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2284" y="1"/>
                  </a:moveTo>
                  <a:cubicBezTo>
                    <a:pt x="2162" y="1"/>
                    <a:pt x="2085" y="7"/>
                    <a:pt x="2085" y="18"/>
                  </a:cubicBezTo>
                  <a:cubicBezTo>
                    <a:pt x="2085" y="294"/>
                    <a:pt x="1640" y="508"/>
                    <a:pt x="1096" y="508"/>
                  </a:cubicBezTo>
                  <a:cubicBezTo>
                    <a:pt x="598" y="508"/>
                    <a:pt x="188" y="330"/>
                    <a:pt x="117" y="89"/>
                  </a:cubicBezTo>
                  <a:lnTo>
                    <a:pt x="1" y="98"/>
                  </a:lnTo>
                  <a:lnTo>
                    <a:pt x="1" y="2183"/>
                  </a:lnTo>
                  <a:lnTo>
                    <a:pt x="8187" y="2183"/>
                  </a:lnTo>
                  <a:cubicBezTo>
                    <a:pt x="7901" y="1185"/>
                    <a:pt x="4552" y="214"/>
                    <a:pt x="2994" y="45"/>
                  </a:cubicBezTo>
                  <a:cubicBezTo>
                    <a:pt x="2722" y="14"/>
                    <a:pt x="2457" y="1"/>
                    <a:pt x="2284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432460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4" y="1"/>
                  </a:moveTo>
                  <a:cubicBezTo>
                    <a:pt x="134" y="1"/>
                    <a:pt x="0" y="134"/>
                    <a:pt x="0" y="295"/>
                  </a:cubicBezTo>
                  <a:cubicBezTo>
                    <a:pt x="0" y="464"/>
                    <a:pt x="134" y="598"/>
                    <a:pt x="294" y="598"/>
                  </a:cubicBezTo>
                  <a:cubicBezTo>
                    <a:pt x="455" y="598"/>
                    <a:pt x="588" y="464"/>
                    <a:pt x="588" y="295"/>
                  </a:cubicBezTo>
                  <a:cubicBezTo>
                    <a:pt x="588" y="134"/>
                    <a:pt x="455" y="1"/>
                    <a:pt x="294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364450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304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304" y="597"/>
                  </a:cubicBezTo>
                  <a:cubicBezTo>
                    <a:pt x="464" y="597"/>
                    <a:pt x="598" y="464"/>
                    <a:pt x="598" y="304"/>
                  </a:cubicBezTo>
                  <a:cubicBezTo>
                    <a:pt x="598" y="134"/>
                    <a:pt x="464" y="1"/>
                    <a:pt x="304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3319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0" y="1426"/>
                  </a:moveTo>
                  <a:cubicBezTo>
                    <a:pt x="27" y="1301"/>
                    <a:pt x="18" y="1"/>
                    <a:pt x="1042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37025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0" y="1355"/>
                  </a:moveTo>
                  <a:cubicBezTo>
                    <a:pt x="27" y="1230"/>
                    <a:pt x="81" y="1"/>
                    <a:pt x="1105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4120625" y="3846400"/>
              <a:ext cx="268350" cy="442050"/>
            </a:xfrm>
            <a:custGeom>
              <a:avLst/>
              <a:gdLst/>
              <a:ahLst/>
              <a:cxnLst/>
              <a:rect l="l" t="t" r="r" b="b"/>
              <a:pathLst>
                <a:path w="10734" h="17682" extrusionOk="0">
                  <a:moveTo>
                    <a:pt x="0" y="1"/>
                  </a:moveTo>
                  <a:lnTo>
                    <a:pt x="0" y="17681"/>
                  </a:lnTo>
                  <a:lnTo>
                    <a:pt x="10734" y="17681"/>
                  </a:lnTo>
                  <a:lnTo>
                    <a:pt x="1073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solidFill>
              <a:srgbClr val="D3789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fill="none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fill="none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fill="none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171850" y="3322925"/>
              <a:ext cx="144100" cy="207750"/>
            </a:xfrm>
            <a:custGeom>
              <a:avLst/>
              <a:gdLst/>
              <a:ahLst/>
              <a:cxnLst/>
              <a:rect l="l" t="t" r="r" b="b"/>
              <a:pathLst>
                <a:path w="5764" h="8310" extrusionOk="0">
                  <a:moveTo>
                    <a:pt x="2178" y="1"/>
                  </a:moveTo>
                  <a:cubicBezTo>
                    <a:pt x="1833" y="1"/>
                    <a:pt x="1468" y="152"/>
                    <a:pt x="1140" y="596"/>
                  </a:cubicBezTo>
                  <a:cubicBezTo>
                    <a:pt x="989" y="810"/>
                    <a:pt x="0" y="3152"/>
                    <a:pt x="1835" y="3188"/>
                  </a:cubicBezTo>
                  <a:lnTo>
                    <a:pt x="2013" y="3179"/>
                  </a:lnTo>
                  <a:lnTo>
                    <a:pt x="1888" y="3829"/>
                  </a:lnTo>
                  <a:cubicBezTo>
                    <a:pt x="1808" y="4266"/>
                    <a:pt x="1559" y="4649"/>
                    <a:pt x="1203" y="4907"/>
                  </a:cubicBezTo>
                  <a:cubicBezTo>
                    <a:pt x="704" y="5263"/>
                    <a:pt x="54" y="5824"/>
                    <a:pt x="54" y="6359"/>
                  </a:cubicBezTo>
                  <a:cubicBezTo>
                    <a:pt x="54" y="7436"/>
                    <a:pt x="1336" y="8309"/>
                    <a:pt x="2913" y="8309"/>
                  </a:cubicBezTo>
                  <a:cubicBezTo>
                    <a:pt x="4489" y="8309"/>
                    <a:pt x="5763" y="7436"/>
                    <a:pt x="5763" y="6359"/>
                  </a:cubicBezTo>
                  <a:cubicBezTo>
                    <a:pt x="5763" y="5539"/>
                    <a:pt x="5460" y="4880"/>
                    <a:pt x="4569" y="4613"/>
                  </a:cubicBezTo>
                  <a:cubicBezTo>
                    <a:pt x="4097" y="4461"/>
                    <a:pt x="3723" y="4078"/>
                    <a:pt x="3572" y="3606"/>
                  </a:cubicBezTo>
                  <a:lnTo>
                    <a:pt x="3207" y="2448"/>
                  </a:lnTo>
                  <a:cubicBezTo>
                    <a:pt x="3358" y="2199"/>
                    <a:pt x="3518" y="1763"/>
                    <a:pt x="3563" y="1023"/>
                  </a:cubicBezTo>
                  <a:cubicBezTo>
                    <a:pt x="3572" y="810"/>
                    <a:pt x="3483" y="596"/>
                    <a:pt x="3314" y="462"/>
                  </a:cubicBezTo>
                  <a:cubicBezTo>
                    <a:pt x="3051" y="260"/>
                    <a:pt x="2631" y="1"/>
                    <a:pt x="2178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146900" y="3530225"/>
              <a:ext cx="28525" cy="31850"/>
            </a:xfrm>
            <a:custGeom>
              <a:avLst/>
              <a:gdLst/>
              <a:ahLst/>
              <a:cxnLst/>
              <a:rect l="l" t="t" r="r" b="b"/>
              <a:pathLst>
                <a:path w="1141" h="1274" extrusionOk="0">
                  <a:moveTo>
                    <a:pt x="437" y="0"/>
                  </a:moveTo>
                  <a:cubicBezTo>
                    <a:pt x="377" y="0"/>
                    <a:pt x="316" y="14"/>
                    <a:pt x="259" y="44"/>
                  </a:cubicBezTo>
                  <a:cubicBezTo>
                    <a:pt x="72" y="142"/>
                    <a:pt x="1" y="365"/>
                    <a:pt x="98" y="552"/>
                  </a:cubicBezTo>
                  <a:lnTo>
                    <a:pt x="473" y="1273"/>
                  </a:lnTo>
                  <a:lnTo>
                    <a:pt x="1141" y="926"/>
                  </a:lnTo>
                  <a:lnTo>
                    <a:pt x="775" y="204"/>
                  </a:lnTo>
                  <a:cubicBezTo>
                    <a:pt x="707" y="74"/>
                    <a:pt x="574" y="0"/>
                    <a:pt x="437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096350" y="3438675"/>
              <a:ext cx="307100" cy="420900"/>
            </a:xfrm>
            <a:custGeom>
              <a:avLst/>
              <a:gdLst/>
              <a:ahLst/>
              <a:cxnLst/>
              <a:rect l="l" t="t" r="r" b="b"/>
              <a:pathLst>
                <a:path w="12284" h="16836" extrusionOk="0">
                  <a:moveTo>
                    <a:pt x="7910" y="1"/>
                  </a:moveTo>
                  <a:cubicBezTo>
                    <a:pt x="7848" y="615"/>
                    <a:pt x="6975" y="1105"/>
                    <a:pt x="5897" y="1105"/>
                  </a:cubicBezTo>
                  <a:cubicBezTo>
                    <a:pt x="4997" y="1105"/>
                    <a:pt x="4240" y="767"/>
                    <a:pt x="3982" y="295"/>
                  </a:cubicBezTo>
                  <a:cubicBezTo>
                    <a:pt x="3938" y="312"/>
                    <a:pt x="3893" y="330"/>
                    <a:pt x="3848" y="357"/>
                  </a:cubicBezTo>
                  <a:lnTo>
                    <a:pt x="3848" y="339"/>
                  </a:lnTo>
                  <a:cubicBezTo>
                    <a:pt x="3759" y="393"/>
                    <a:pt x="1132" y="544"/>
                    <a:pt x="571" y="2192"/>
                  </a:cubicBezTo>
                  <a:cubicBezTo>
                    <a:pt x="1" y="3849"/>
                    <a:pt x="63" y="9398"/>
                    <a:pt x="63" y="9398"/>
                  </a:cubicBezTo>
                  <a:lnTo>
                    <a:pt x="678" y="9531"/>
                  </a:lnTo>
                  <a:cubicBezTo>
                    <a:pt x="669" y="10707"/>
                    <a:pt x="348" y="16755"/>
                    <a:pt x="348" y="16755"/>
                  </a:cubicBezTo>
                  <a:lnTo>
                    <a:pt x="11963" y="16835"/>
                  </a:lnTo>
                  <a:lnTo>
                    <a:pt x="11963" y="9015"/>
                  </a:lnTo>
                  <a:lnTo>
                    <a:pt x="12284" y="9015"/>
                  </a:lnTo>
                  <a:cubicBezTo>
                    <a:pt x="12239" y="6254"/>
                    <a:pt x="10743" y="4000"/>
                    <a:pt x="10146" y="2717"/>
                  </a:cubicBezTo>
                  <a:cubicBezTo>
                    <a:pt x="9629" y="1622"/>
                    <a:pt x="9674" y="606"/>
                    <a:pt x="8534" y="197"/>
                  </a:cubicBezTo>
                  <a:cubicBezTo>
                    <a:pt x="8320" y="117"/>
                    <a:pt x="8115" y="54"/>
                    <a:pt x="79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4205025" y="3362300"/>
              <a:ext cx="3125" cy="5825"/>
            </a:xfrm>
            <a:custGeom>
              <a:avLst/>
              <a:gdLst/>
              <a:ahLst/>
              <a:cxnLst/>
              <a:rect l="l" t="t" r="r" b="b"/>
              <a:pathLst>
                <a:path w="125" h="233" extrusionOk="0">
                  <a:moveTo>
                    <a:pt x="63" y="1"/>
                  </a:moveTo>
                  <a:cubicBezTo>
                    <a:pt x="27" y="1"/>
                    <a:pt x="0" y="54"/>
                    <a:pt x="0" y="116"/>
                  </a:cubicBezTo>
                  <a:cubicBezTo>
                    <a:pt x="0" y="179"/>
                    <a:pt x="27" y="232"/>
                    <a:pt x="63" y="232"/>
                  </a:cubicBezTo>
                  <a:cubicBezTo>
                    <a:pt x="98" y="232"/>
                    <a:pt x="125" y="179"/>
                    <a:pt x="125" y="116"/>
                  </a:cubicBezTo>
                  <a:cubicBezTo>
                    <a:pt x="125" y="54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4204127" y="3355439"/>
              <a:ext cx="7825" cy="4925"/>
            </a:xfrm>
            <a:custGeom>
              <a:avLst/>
              <a:gdLst/>
              <a:ahLst/>
              <a:cxnLst/>
              <a:rect l="l" t="t" r="r" b="b"/>
              <a:pathLst>
                <a:path w="313" h="197" fill="none" extrusionOk="0">
                  <a:moveTo>
                    <a:pt x="1" y="125"/>
                  </a:moveTo>
                  <a:cubicBezTo>
                    <a:pt x="1" y="125"/>
                    <a:pt x="206" y="0"/>
                    <a:pt x="313" y="1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4195000" y="3388125"/>
              <a:ext cx="12050" cy="6050"/>
            </a:xfrm>
            <a:custGeom>
              <a:avLst/>
              <a:gdLst/>
              <a:ahLst/>
              <a:cxnLst/>
              <a:rect l="l" t="t" r="r" b="b"/>
              <a:pathLst>
                <a:path w="482" h="242" fill="none" extrusionOk="0">
                  <a:moveTo>
                    <a:pt x="0" y="134"/>
                  </a:moveTo>
                  <a:cubicBezTo>
                    <a:pt x="0" y="134"/>
                    <a:pt x="294" y="241"/>
                    <a:pt x="481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4188975" y="3312350"/>
              <a:ext cx="90900" cy="69575"/>
            </a:xfrm>
            <a:custGeom>
              <a:avLst/>
              <a:gdLst/>
              <a:ahLst/>
              <a:cxnLst/>
              <a:rect l="l" t="t" r="r" b="b"/>
              <a:pathLst>
                <a:path w="3636" h="2783" extrusionOk="0">
                  <a:moveTo>
                    <a:pt x="1647" y="1"/>
                  </a:moveTo>
                  <a:cubicBezTo>
                    <a:pt x="616" y="1"/>
                    <a:pt x="1" y="1028"/>
                    <a:pt x="1" y="1028"/>
                  </a:cubicBezTo>
                  <a:cubicBezTo>
                    <a:pt x="177" y="1215"/>
                    <a:pt x="427" y="1280"/>
                    <a:pt x="686" y="1280"/>
                  </a:cubicBezTo>
                  <a:cubicBezTo>
                    <a:pt x="1251" y="1280"/>
                    <a:pt x="1862" y="974"/>
                    <a:pt x="1863" y="974"/>
                  </a:cubicBezTo>
                  <a:lnTo>
                    <a:pt x="1863" y="974"/>
                  </a:lnTo>
                  <a:cubicBezTo>
                    <a:pt x="1301" y="1277"/>
                    <a:pt x="1809" y="1705"/>
                    <a:pt x="1809" y="1705"/>
                  </a:cubicBezTo>
                  <a:lnTo>
                    <a:pt x="1693" y="2640"/>
                  </a:lnTo>
                  <a:lnTo>
                    <a:pt x="2005" y="2782"/>
                  </a:lnTo>
                  <a:cubicBezTo>
                    <a:pt x="2005" y="2782"/>
                    <a:pt x="2130" y="2319"/>
                    <a:pt x="2156" y="2150"/>
                  </a:cubicBezTo>
                  <a:lnTo>
                    <a:pt x="2967" y="2640"/>
                  </a:lnTo>
                  <a:cubicBezTo>
                    <a:pt x="3635" y="2364"/>
                    <a:pt x="3083" y="1277"/>
                    <a:pt x="3083" y="1277"/>
                  </a:cubicBezTo>
                  <a:cubicBezTo>
                    <a:pt x="3341" y="440"/>
                    <a:pt x="2486" y="173"/>
                    <a:pt x="2067" y="57"/>
                  </a:cubicBezTo>
                  <a:cubicBezTo>
                    <a:pt x="1921" y="18"/>
                    <a:pt x="1780" y="1"/>
                    <a:pt x="1647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4244000" y="3366075"/>
              <a:ext cx="18500" cy="25425"/>
            </a:xfrm>
            <a:custGeom>
              <a:avLst/>
              <a:gdLst/>
              <a:ahLst/>
              <a:cxnLst/>
              <a:rect l="l" t="t" r="r" b="b"/>
              <a:pathLst>
                <a:path w="740" h="1017" extrusionOk="0">
                  <a:moveTo>
                    <a:pt x="179" y="1"/>
                  </a:moveTo>
                  <a:cubicBezTo>
                    <a:pt x="115" y="1"/>
                    <a:pt x="53" y="13"/>
                    <a:pt x="0" y="37"/>
                  </a:cubicBezTo>
                  <a:lnTo>
                    <a:pt x="53" y="999"/>
                  </a:lnTo>
                  <a:cubicBezTo>
                    <a:pt x="71" y="1007"/>
                    <a:pt x="89" y="1007"/>
                    <a:pt x="107" y="1007"/>
                  </a:cubicBezTo>
                  <a:cubicBezTo>
                    <a:pt x="139" y="1014"/>
                    <a:pt x="170" y="1017"/>
                    <a:pt x="202" y="1017"/>
                  </a:cubicBezTo>
                  <a:cubicBezTo>
                    <a:pt x="442" y="1017"/>
                    <a:pt x="655" y="842"/>
                    <a:pt x="695" y="598"/>
                  </a:cubicBezTo>
                  <a:cubicBezTo>
                    <a:pt x="739" y="313"/>
                    <a:pt x="552" y="54"/>
                    <a:pt x="276" y="10"/>
                  </a:cubicBezTo>
                  <a:cubicBezTo>
                    <a:pt x="243" y="4"/>
                    <a:pt x="211" y="1"/>
                    <a:pt x="179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4244000" y="3365475"/>
              <a:ext cx="19175" cy="26550"/>
            </a:xfrm>
            <a:custGeom>
              <a:avLst/>
              <a:gdLst/>
              <a:ahLst/>
              <a:cxnLst/>
              <a:rect l="l" t="t" r="r" b="b"/>
              <a:pathLst>
                <a:path w="767" h="1062" extrusionOk="0">
                  <a:moveTo>
                    <a:pt x="238" y="0"/>
                  </a:moveTo>
                  <a:cubicBezTo>
                    <a:pt x="154" y="0"/>
                    <a:pt x="71" y="21"/>
                    <a:pt x="0" y="61"/>
                  </a:cubicBezTo>
                  <a:cubicBezTo>
                    <a:pt x="47" y="48"/>
                    <a:pt x="94" y="41"/>
                    <a:pt x="140" y="41"/>
                  </a:cubicBezTo>
                  <a:cubicBezTo>
                    <a:pt x="251" y="41"/>
                    <a:pt x="357" y="78"/>
                    <a:pt x="445" y="141"/>
                  </a:cubicBezTo>
                  <a:cubicBezTo>
                    <a:pt x="561" y="221"/>
                    <a:pt x="641" y="363"/>
                    <a:pt x="650" y="506"/>
                  </a:cubicBezTo>
                  <a:cubicBezTo>
                    <a:pt x="659" y="648"/>
                    <a:pt x="597" y="800"/>
                    <a:pt x="481" y="898"/>
                  </a:cubicBezTo>
                  <a:cubicBezTo>
                    <a:pt x="393" y="979"/>
                    <a:pt x="268" y="1029"/>
                    <a:pt x="137" y="1029"/>
                  </a:cubicBezTo>
                  <a:cubicBezTo>
                    <a:pt x="109" y="1029"/>
                    <a:pt x="81" y="1027"/>
                    <a:pt x="53" y="1023"/>
                  </a:cubicBezTo>
                  <a:lnTo>
                    <a:pt x="53" y="1023"/>
                  </a:lnTo>
                  <a:cubicBezTo>
                    <a:pt x="115" y="1048"/>
                    <a:pt x="182" y="1061"/>
                    <a:pt x="250" y="1061"/>
                  </a:cubicBezTo>
                  <a:cubicBezTo>
                    <a:pt x="350" y="1061"/>
                    <a:pt x="450" y="1033"/>
                    <a:pt x="534" y="969"/>
                  </a:cubicBezTo>
                  <a:cubicBezTo>
                    <a:pt x="686" y="862"/>
                    <a:pt x="766" y="684"/>
                    <a:pt x="757" y="506"/>
                  </a:cubicBezTo>
                  <a:cubicBezTo>
                    <a:pt x="748" y="319"/>
                    <a:pt x="641" y="150"/>
                    <a:pt x="490" y="61"/>
                  </a:cubicBezTo>
                  <a:cubicBezTo>
                    <a:pt x="410" y="21"/>
                    <a:pt x="323" y="0"/>
                    <a:pt x="238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4119725" y="3588775"/>
              <a:ext cx="21200" cy="28075"/>
            </a:xfrm>
            <a:custGeom>
              <a:avLst/>
              <a:gdLst/>
              <a:ahLst/>
              <a:cxnLst/>
              <a:rect l="l" t="t" r="r" b="b"/>
              <a:pathLst>
                <a:path w="848" h="1123" extrusionOk="0">
                  <a:moveTo>
                    <a:pt x="312" y="0"/>
                  </a:moveTo>
                  <a:cubicBezTo>
                    <a:pt x="280" y="0"/>
                    <a:pt x="247" y="6"/>
                    <a:pt x="215" y="18"/>
                  </a:cubicBezTo>
                  <a:cubicBezTo>
                    <a:pt x="72" y="80"/>
                    <a:pt x="1" y="232"/>
                    <a:pt x="54" y="374"/>
                  </a:cubicBezTo>
                  <a:lnTo>
                    <a:pt x="277" y="944"/>
                  </a:lnTo>
                  <a:cubicBezTo>
                    <a:pt x="318" y="1055"/>
                    <a:pt x="424" y="1122"/>
                    <a:pt x="536" y="1122"/>
                  </a:cubicBezTo>
                  <a:cubicBezTo>
                    <a:pt x="568" y="1122"/>
                    <a:pt x="601" y="1117"/>
                    <a:pt x="633" y="1105"/>
                  </a:cubicBezTo>
                  <a:cubicBezTo>
                    <a:pt x="776" y="1042"/>
                    <a:pt x="847" y="891"/>
                    <a:pt x="794" y="748"/>
                  </a:cubicBezTo>
                  <a:lnTo>
                    <a:pt x="571" y="178"/>
                  </a:lnTo>
                  <a:cubicBezTo>
                    <a:pt x="529" y="68"/>
                    <a:pt x="424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4116175" y="3571400"/>
              <a:ext cx="21175" cy="27875"/>
            </a:xfrm>
            <a:custGeom>
              <a:avLst/>
              <a:gdLst/>
              <a:ahLst/>
              <a:cxnLst/>
              <a:rect l="l" t="t" r="r" b="b"/>
              <a:pathLst>
                <a:path w="847" h="1115" extrusionOk="0">
                  <a:moveTo>
                    <a:pt x="312" y="0"/>
                  </a:moveTo>
                  <a:cubicBezTo>
                    <a:pt x="279" y="0"/>
                    <a:pt x="246" y="6"/>
                    <a:pt x="214" y="18"/>
                  </a:cubicBezTo>
                  <a:cubicBezTo>
                    <a:pt x="72" y="72"/>
                    <a:pt x="0" y="232"/>
                    <a:pt x="63" y="374"/>
                  </a:cubicBezTo>
                  <a:lnTo>
                    <a:pt x="276" y="945"/>
                  </a:lnTo>
                  <a:cubicBezTo>
                    <a:pt x="324" y="1053"/>
                    <a:pt x="423" y="1115"/>
                    <a:pt x="530" y="1115"/>
                  </a:cubicBezTo>
                  <a:cubicBezTo>
                    <a:pt x="564" y="1115"/>
                    <a:pt x="599" y="1109"/>
                    <a:pt x="633" y="1096"/>
                  </a:cubicBezTo>
                  <a:cubicBezTo>
                    <a:pt x="775" y="1043"/>
                    <a:pt x="847" y="882"/>
                    <a:pt x="793" y="740"/>
                  </a:cubicBezTo>
                  <a:lnTo>
                    <a:pt x="570" y="179"/>
                  </a:lnTo>
                  <a:cubicBezTo>
                    <a:pt x="529" y="68"/>
                    <a:pt x="423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4124175" y="3553675"/>
              <a:ext cx="21200" cy="28000"/>
            </a:xfrm>
            <a:custGeom>
              <a:avLst/>
              <a:gdLst/>
              <a:ahLst/>
              <a:cxnLst/>
              <a:rect l="l" t="t" r="r" b="b"/>
              <a:pathLst>
                <a:path w="848" h="1120" extrusionOk="0">
                  <a:moveTo>
                    <a:pt x="322" y="1"/>
                  </a:moveTo>
                  <a:cubicBezTo>
                    <a:pt x="286" y="1"/>
                    <a:pt x="250" y="8"/>
                    <a:pt x="215" y="24"/>
                  </a:cubicBezTo>
                  <a:cubicBezTo>
                    <a:pt x="72" y="77"/>
                    <a:pt x="1" y="237"/>
                    <a:pt x="54" y="380"/>
                  </a:cubicBezTo>
                  <a:lnTo>
                    <a:pt x="277" y="941"/>
                  </a:lnTo>
                  <a:cubicBezTo>
                    <a:pt x="319" y="1051"/>
                    <a:pt x="424" y="1119"/>
                    <a:pt x="536" y="1119"/>
                  </a:cubicBezTo>
                  <a:cubicBezTo>
                    <a:pt x="568" y="1119"/>
                    <a:pt x="601" y="1113"/>
                    <a:pt x="633" y="1101"/>
                  </a:cubicBezTo>
                  <a:cubicBezTo>
                    <a:pt x="776" y="1048"/>
                    <a:pt x="847" y="888"/>
                    <a:pt x="794" y="745"/>
                  </a:cubicBezTo>
                  <a:lnTo>
                    <a:pt x="571" y="175"/>
                  </a:lnTo>
                  <a:cubicBezTo>
                    <a:pt x="531" y="68"/>
                    <a:pt x="430" y="1"/>
                    <a:pt x="322" y="1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4214825" y="3376775"/>
              <a:ext cx="9375" cy="9375"/>
            </a:xfrm>
            <a:custGeom>
              <a:avLst/>
              <a:gdLst/>
              <a:ahLst/>
              <a:cxnLst/>
              <a:rect l="l" t="t" r="r" b="b"/>
              <a:pathLst>
                <a:path w="375" h="375" extrusionOk="0">
                  <a:moveTo>
                    <a:pt x="187" y="1"/>
                  </a:moveTo>
                  <a:cubicBezTo>
                    <a:pt x="80" y="1"/>
                    <a:pt x="0" y="81"/>
                    <a:pt x="0" y="188"/>
                  </a:cubicBezTo>
                  <a:cubicBezTo>
                    <a:pt x="0" y="294"/>
                    <a:pt x="80" y="375"/>
                    <a:pt x="187" y="375"/>
                  </a:cubicBezTo>
                  <a:cubicBezTo>
                    <a:pt x="294" y="375"/>
                    <a:pt x="374" y="294"/>
                    <a:pt x="374" y="188"/>
                  </a:cubicBezTo>
                  <a:cubicBezTo>
                    <a:pt x="374" y="81"/>
                    <a:pt x="294" y="1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4113950" y="3502150"/>
              <a:ext cx="378800" cy="162025"/>
            </a:xfrm>
            <a:custGeom>
              <a:avLst/>
              <a:gdLst/>
              <a:ahLst/>
              <a:cxnLst/>
              <a:rect l="l" t="t" r="r" b="b"/>
              <a:pathLst>
                <a:path w="15152" h="6481" extrusionOk="0">
                  <a:moveTo>
                    <a:pt x="12007" y="0"/>
                  </a:moveTo>
                  <a:lnTo>
                    <a:pt x="9825" y="1247"/>
                  </a:lnTo>
                  <a:lnTo>
                    <a:pt x="10733" y="2779"/>
                  </a:lnTo>
                  <a:lnTo>
                    <a:pt x="3946" y="4329"/>
                  </a:lnTo>
                  <a:cubicBezTo>
                    <a:pt x="3902" y="4336"/>
                    <a:pt x="3863" y="4339"/>
                    <a:pt x="3829" y="4339"/>
                  </a:cubicBezTo>
                  <a:cubicBezTo>
                    <a:pt x="3640" y="4339"/>
                    <a:pt x="3582" y="4241"/>
                    <a:pt x="3536" y="4098"/>
                  </a:cubicBezTo>
                  <a:lnTo>
                    <a:pt x="3358" y="3483"/>
                  </a:lnTo>
                  <a:cubicBezTo>
                    <a:pt x="3260" y="3118"/>
                    <a:pt x="3260" y="2708"/>
                    <a:pt x="3100" y="2414"/>
                  </a:cubicBezTo>
                  <a:cubicBezTo>
                    <a:pt x="2886" y="2031"/>
                    <a:pt x="2138" y="1782"/>
                    <a:pt x="1675" y="1577"/>
                  </a:cubicBezTo>
                  <a:cubicBezTo>
                    <a:pt x="1457" y="1485"/>
                    <a:pt x="1308" y="1444"/>
                    <a:pt x="1194" y="1444"/>
                  </a:cubicBezTo>
                  <a:cubicBezTo>
                    <a:pt x="1065" y="1444"/>
                    <a:pt x="981" y="1496"/>
                    <a:pt x="891" y="1586"/>
                  </a:cubicBezTo>
                  <a:cubicBezTo>
                    <a:pt x="654" y="1835"/>
                    <a:pt x="1215" y="2209"/>
                    <a:pt x="1594" y="2422"/>
                  </a:cubicBezTo>
                  <a:lnTo>
                    <a:pt x="1594" y="2422"/>
                  </a:lnTo>
                  <a:cubicBezTo>
                    <a:pt x="1308" y="2276"/>
                    <a:pt x="915" y="2083"/>
                    <a:pt x="811" y="2067"/>
                  </a:cubicBezTo>
                  <a:cubicBezTo>
                    <a:pt x="769" y="2059"/>
                    <a:pt x="732" y="2056"/>
                    <a:pt x="699" y="2056"/>
                  </a:cubicBezTo>
                  <a:cubicBezTo>
                    <a:pt x="533" y="2056"/>
                    <a:pt x="465" y="2142"/>
                    <a:pt x="428" y="2254"/>
                  </a:cubicBezTo>
                  <a:cubicBezTo>
                    <a:pt x="348" y="2468"/>
                    <a:pt x="374" y="2601"/>
                    <a:pt x="713" y="2815"/>
                  </a:cubicBezTo>
                  <a:lnTo>
                    <a:pt x="1666" y="3430"/>
                  </a:lnTo>
                  <a:cubicBezTo>
                    <a:pt x="1666" y="3430"/>
                    <a:pt x="900" y="3055"/>
                    <a:pt x="686" y="2949"/>
                  </a:cubicBezTo>
                  <a:cubicBezTo>
                    <a:pt x="588" y="2904"/>
                    <a:pt x="490" y="2868"/>
                    <a:pt x="392" y="2859"/>
                  </a:cubicBezTo>
                  <a:cubicBezTo>
                    <a:pt x="381" y="2859"/>
                    <a:pt x="371" y="2858"/>
                    <a:pt x="360" y="2858"/>
                  </a:cubicBezTo>
                  <a:cubicBezTo>
                    <a:pt x="240" y="2858"/>
                    <a:pt x="138" y="2906"/>
                    <a:pt x="89" y="3029"/>
                  </a:cubicBezTo>
                  <a:cubicBezTo>
                    <a:pt x="0" y="3234"/>
                    <a:pt x="143" y="3421"/>
                    <a:pt x="455" y="3563"/>
                  </a:cubicBezTo>
                  <a:lnTo>
                    <a:pt x="1140" y="3857"/>
                  </a:lnTo>
                  <a:cubicBezTo>
                    <a:pt x="1140" y="3857"/>
                    <a:pt x="704" y="3732"/>
                    <a:pt x="446" y="3679"/>
                  </a:cubicBezTo>
                  <a:cubicBezTo>
                    <a:pt x="427" y="3674"/>
                    <a:pt x="410" y="3672"/>
                    <a:pt x="394" y="3672"/>
                  </a:cubicBezTo>
                  <a:cubicBezTo>
                    <a:pt x="313" y="3672"/>
                    <a:pt x="256" y="3725"/>
                    <a:pt x="241" y="3821"/>
                  </a:cubicBezTo>
                  <a:cubicBezTo>
                    <a:pt x="169" y="4231"/>
                    <a:pt x="1372" y="5211"/>
                    <a:pt x="1933" y="5496"/>
                  </a:cubicBezTo>
                  <a:cubicBezTo>
                    <a:pt x="2548" y="5817"/>
                    <a:pt x="3278" y="6235"/>
                    <a:pt x="3964" y="6324"/>
                  </a:cubicBezTo>
                  <a:cubicBezTo>
                    <a:pt x="4850" y="6440"/>
                    <a:pt x="6075" y="6480"/>
                    <a:pt x="7316" y="6480"/>
                  </a:cubicBezTo>
                  <a:cubicBezTo>
                    <a:pt x="8558" y="6480"/>
                    <a:pt x="9816" y="6440"/>
                    <a:pt x="10769" y="6396"/>
                  </a:cubicBezTo>
                  <a:cubicBezTo>
                    <a:pt x="11678" y="6360"/>
                    <a:pt x="12604" y="6271"/>
                    <a:pt x="13673" y="5870"/>
                  </a:cubicBezTo>
                  <a:cubicBezTo>
                    <a:pt x="14412" y="5594"/>
                    <a:pt x="14875" y="5175"/>
                    <a:pt x="15036" y="4899"/>
                  </a:cubicBezTo>
                  <a:cubicBezTo>
                    <a:pt x="15151" y="4694"/>
                    <a:pt x="15018" y="4320"/>
                    <a:pt x="14884" y="4133"/>
                  </a:cubicBezTo>
                  <a:lnTo>
                    <a:pt x="1200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4198775" y="3600800"/>
              <a:ext cx="18525" cy="59475"/>
            </a:xfrm>
            <a:custGeom>
              <a:avLst/>
              <a:gdLst/>
              <a:ahLst/>
              <a:cxnLst/>
              <a:rect l="l" t="t" r="r" b="b"/>
              <a:pathLst>
                <a:path w="741" h="2379" extrusionOk="0">
                  <a:moveTo>
                    <a:pt x="740" y="0"/>
                  </a:moveTo>
                  <a:lnTo>
                    <a:pt x="339" y="45"/>
                  </a:lnTo>
                  <a:lnTo>
                    <a:pt x="1" y="2343"/>
                  </a:lnTo>
                  <a:lnTo>
                    <a:pt x="420" y="2378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4208350" y="3436900"/>
              <a:ext cx="294650" cy="228725"/>
            </a:xfrm>
            <a:custGeom>
              <a:avLst/>
              <a:gdLst/>
              <a:ahLst/>
              <a:cxnLst/>
              <a:rect l="l" t="t" r="r" b="b"/>
              <a:pathLst>
                <a:path w="11786" h="9149" extrusionOk="0">
                  <a:moveTo>
                    <a:pt x="2" y="9023"/>
                  </a:moveTo>
                  <a:cubicBezTo>
                    <a:pt x="1" y="9023"/>
                    <a:pt x="0" y="9023"/>
                    <a:pt x="1" y="9023"/>
                  </a:cubicBezTo>
                  <a:cubicBezTo>
                    <a:pt x="1" y="9023"/>
                    <a:pt x="1" y="9023"/>
                    <a:pt x="1" y="9023"/>
                  </a:cubicBezTo>
                  <a:cubicBezTo>
                    <a:pt x="1" y="9023"/>
                    <a:pt x="2" y="9023"/>
                    <a:pt x="2" y="9023"/>
                  </a:cubicBezTo>
                  <a:close/>
                  <a:moveTo>
                    <a:pt x="3412" y="0"/>
                  </a:moveTo>
                  <a:lnTo>
                    <a:pt x="6459" y="4686"/>
                  </a:lnTo>
                  <a:lnTo>
                    <a:pt x="6717" y="5095"/>
                  </a:lnTo>
                  <a:lnTo>
                    <a:pt x="348" y="6431"/>
                  </a:lnTo>
                  <a:cubicBezTo>
                    <a:pt x="348" y="6431"/>
                    <a:pt x="43" y="8979"/>
                    <a:pt x="2" y="9023"/>
                  </a:cubicBezTo>
                  <a:lnTo>
                    <a:pt x="2" y="9023"/>
                  </a:lnTo>
                  <a:cubicBezTo>
                    <a:pt x="7" y="9022"/>
                    <a:pt x="28" y="9022"/>
                    <a:pt x="63" y="9022"/>
                  </a:cubicBezTo>
                  <a:cubicBezTo>
                    <a:pt x="756" y="9022"/>
                    <a:pt x="6957" y="9148"/>
                    <a:pt x="6957" y="9148"/>
                  </a:cubicBezTo>
                  <a:cubicBezTo>
                    <a:pt x="10137" y="9041"/>
                    <a:pt x="11242" y="8026"/>
                    <a:pt x="11625" y="7589"/>
                  </a:cubicBezTo>
                  <a:cubicBezTo>
                    <a:pt x="11767" y="7420"/>
                    <a:pt x="11785" y="7180"/>
                    <a:pt x="11669" y="7001"/>
                  </a:cubicBezTo>
                  <a:lnTo>
                    <a:pt x="9701" y="3893"/>
                  </a:lnTo>
                  <a:cubicBezTo>
                    <a:pt x="8285" y="1924"/>
                    <a:pt x="7278" y="1105"/>
                    <a:pt x="5363" y="375"/>
                  </a:cubicBezTo>
                  <a:cubicBezTo>
                    <a:pt x="4766" y="143"/>
                    <a:pt x="4018" y="0"/>
                    <a:pt x="3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4207250" y="3436900"/>
              <a:ext cx="295750" cy="228725"/>
            </a:xfrm>
            <a:custGeom>
              <a:avLst/>
              <a:gdLst/>
              <a:ahLst/>
              <a:cxnLst/>
              <a:rect l="l" t="t" r="r" b="b"/>
              <a:pathLst>
                <a:path w="11830" h="9149" fill="none" extrusionOk="0">
                  <a:moveTo>
                    <a:pt x="3456" y="0"/>
                  </a:moveTo>
                  <a:cubicBezTo>
                    <a:pt x="4062" y="0"/>
                    <a:pt x="4810" y="143"/>
                    <a:pt x="5407" y="375"/>
                  </a:cubicBezTo>
                  <a:cubicBezTo>
                    <a:pt x="7322" y="1105"/>
                    <a:pt x="8329" y="1924"/>
                    <a:pt x="9745" y="3893"/>
                  </a:cubicBezTo>
                  <a:lnTo>
                    <a:pt x="11713" y="7001"/>
                  </a:lnTo>
                  <a:cubicBezTo>
                    <a:pt x="11829" y="7180"/>
                    <a:pt x="11811" y="7420"/>
                    <a:pt x="11669" y="7589"/>
                  </a:cubicBezTo>
                  <a:cubicBezTo>
                    <a:pt x="11286" y="8026"/>
                    <a:pt x="10181" y="9041"/>
                    <a:pt x="7001" y="9148"/>
                  </a:cubicBezTo>
                  <a:cubicBezTo>
                    <a:pt x="7001" y="9148"/>
                    <a:pt x="0" y="9006"/>
                    <a:pt x="45" y="9023"/>
                  </a:cubicBezTo>
                  <a:cubicBezTo>
                    <a:pt x="81" y="9032"/>
                    <a:pt x="392" y="6431"/>
                    <a:pt x="392" y="6431"/>
                  </a:cubicBezTo>
                  <a:lnTo>
                    <a:pt x="6761" y="5095"/>
                  </a:lnTo>
                  <a:lnTo>
                    <a:pt x="6503" y="46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4117275" y="3538225"/>
              <a:ext cx="26300" cy="16100"/>
            </a:xfrm>
            <a:custGeom>
              <a:avLst/>
              <a:gdLst/>
              <a:ahLst/>
              <a:cxnLst/>
              <a:rect l="l" t="t" r="r" b="b"/>
              <a:pathLst>
                <a:path w="1052" h="644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cubicBezTo>
                    <a:pt x="44" y="541"/>
                    <a:pt x="160" y="643"/>
                    <a:pt x="298" y="643"/>
                  </a:cubicBezTo>
                  <a:cubicBezTo>
                    <a:pt x="308" y="643"/>
                    <a:pt x="319" y="643"/>
                    <a:pt x="330" y="642"/>
                  </a:cubicBezTo>
                  <a:lnTo>
                    <a:pt x="998" y="6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4117275" y="3538225"/>
              <a:ext cx="26300" cy="16500"/>
            </a:xfrm>
            <a:custGeom>
              <a:avLst/>
              <a:gdLst/>
              <a:ahLst/>
              <a:cxnLst/>
              <a:rect l="l" t="t" r="r" b="b"/>
              <a:pathLst>
                <a:path w="1052" h="660" fill="none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lnTo>
                    <a:pt x="28" y="401"/>
                  </a:lnTo>
                  <a:cubicBezTo>
                    <a:pt x="45" y="552"/>
                    <a:pt x="179" y="659"/>
                    <a:pt x="330" y="642"/>
                  </a:cubicBezTo>
                  <a:lnTo>
                    <a:pt x="998" y="64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4181200" y="3368097"/>
              <a:ext cx="17574" cy="9827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0"/>
                  </a:moveTo>
                  <a:cubicBezTo>
                    <a:pt x="134" y="0"/>
                    <a:pt x="0" y="89"/>
                    <a:pt x="0" y="196"/>
                  </a:cubicBezTo>
                  <a:cubicBezTo>
                    <a:pt x="0" y="303"/>
                    <a:pt x="134" y="392"/>
                    <a:pt x="312" y="392"/>
                  </a:cubicBezTo>
                  <a:cubicBezTo>
                    <a:pt x="365" y="392"/>
                    <a:pt x="401" y="392"/>
                    <a:pt x="446" y="374"/>
                  </a:cubicBezTo>
                  <a:lnTo>
                    <a:pt x="428" y="9"/>
                  </a:lnTo>
                  <a:cubicBezTo>
                    <a:pt x="392" y="0"/>
                    <a:pt x="348" y="0"/>
                    <a:pt x="312" y="0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4181200" y="336810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374"/>
                  </a:moveTo>
                  <a:cubicBezTo>
                    <a:pt x="401" y="392"/>
                    <a:pt x="365" y="392"/>
                    <a:pt x="312" y="392"/>
                  </a:cubicBezTo>
                  <a:cubicBezTo>
                    <a:pt x="134" y="392"/>
                    <a:pt x="0" y="303"/>
                    <a:pt x="0" y="196"/>
                  </a:cubicBezTo>
                  <a:cubicBezTo>
                    <a:pt x="0" y="89"/>
                    <a:pt x="134" y="0"/>
                    <a:pt x="312" y="0"/>
                  </a:cubicBezTo>
                  <a:cubicBezTo>
                    <a:pt x="348" y="0"/>
                    <a:pt x="392" y="0"/>
                    <a:pt x="428" y="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4247550" y="3373650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1" y="1"/>
                  </a:moveTo>
                  <a:cubicBezTo>
                    <a:pt x="116" y="1"/>
                    <a:pt x="205" y="90"/>
                    <a:pt x="205" y="206"/>
                  </a:cubicBezTo>
                  <a:cubicBezTo>
                    <a:pt x="205" y="321"/>
                    <a:pt x="116" y="411"/>
                    <a:pt x="1" y="41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385407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1" y="0"/>
                  </a:moveTo>
                  <a:lnTo>
                    <a:pt x="1" y="25778"/>
                  </a:lnTo>
                  <a:lnTo>
                    <a:pt x="1310" y="25778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433262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0" y="0"/>
                  </a:moveTo>
                  <a:lnTo>
                    <a:pt x="0" y="25778"/>
                  </a:lnTo>
                  <a:lnTo>
                    <a:pt x="1309" y="25778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4223275" y="3647100"/>
              <a:ext cx="65275" cy="8950"/>
            </a:xfrm>
            <a:custGeom>
              <a:avLst/>
              <a:gdLst/>
              <a:ahLst/>
              <a:cxnLst/>
              <a:rect l="l" t="t" r="r" b="b"/>
              <a:pathLst>
                <a:path w="2611" h="358" extrusionOk="0">
                  <a:moveTo>
                    <a:pt x="1" y="1"/>
                  </a:moveTo>
                  <a:lnTo>
                    <a:pt x="134" y="357"/>
                  </a:lnTo>
                  <a:lnTo>
                    <a:pt x="2610" y="357"/>
                  </a:lnTo>
                  <a:lnTo>
                    <a:pt x="2610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995925" y="3529100"/>
              <a:ext cx="232500" cy="125150"/>
            </a:xfrm>
            <a:custGeom>
              <a:avLst/>
              <a:gdLst/>
              <a:ahLst/>
              <a:cxnLst/>
              <a:rect l="l" t="t" r="r" b="b"/>
              <a:pathLst>
                <a:path w="9300" h="5006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0" y="490"/>
                    <a:pt x="125" y="882"/>
                  </a:cubicBezTo>
                  <a:lnTo>
                    <a:pt x="1408" y="5006"/>
                  </a:lnTo>
                  <a:lnTo>
                    <a:pt x="9300" y="5006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988575" y="3536225"/>
              <a:ext cx="232950" cy="119825"/>
            </a:xfrm>
            <a:custGeom>
              <a:avLst/>
              <a:gdLst/>
              <a:ahLst/>
              <a:cxnLst/>
              <a:rect l="l" t="t" r="r" b="b"/>
              <a:pathLst>
                <a:path w="9318" h="4793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1" y="490"/>
                    <a:pt x="116" y="873"/>
                  </a:cubicBezTo>
                  <a:lnTo>
                    <a:pt x="116" y="882"/>
                  </a:lnTo>
                  <a:lnTo>
                    <a:pt x="1381" y="4792"/>
                  </a:lnTo>
                  <a:lnTo>
                    <a:pt x="9317" y="4765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787500" y="3655575"/>
              <a:ext cx="644675" cy="32750"/>
            </a:xfrm>
            <a:custGeom>
              <a:avLst/>
              <a:gdLst/>
              <a:ahLst/>
              <a:cxnLst/>
              <a:rect l="l" t="t" r="r" b="b"/>
              <a:pathLst>
                <a:path w="25787" h="1310" extrusionOk="0">
                  <a:moveTo>
                    <a:pt x="0" y="0"/>
                  </a:moveTo>
                  <a:lnTo>
                    <a:pt x="0" y="1310"/>
                  </a:lnTo>
                  <a:lnTo>
                    <a:pt x="25787" y="1310"/>
                  </a:lnTo>
                  <a:lnTo>
                    <a:pt x="2578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11" name="Google Shape;311;p29"/>
          <p:cNvGrpSpPr/>
          <p:nvPr/>
        </p:nvGrpSpPr>
        <p:grpSpPr>
          <a:xfrm rot="-8234323">
            <a:off x="7427317" y="5059"/>
            <a:ext cx="817848" cy="1300559"/>
            <a:chOff x="3156850" y="2003375"/>
            <a:chExt cx="362025" cy="575700"/>
          </a:xfrm>
        </p:grpSpPr>
        <p:sp>
          <p:nvSpPr>
            <p:cNvPr id="312" name="Google Shape;312;p29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321" name="Google Shape;321;p29"/>
          <p:cNvSpPr/>
          <p:nvPr/>
        </p:nvSpPr>
        <p:spPr>
          <a:xfrm>
            <a:off x="1898400" y="777748"/>
            <a:ext cx="1262700" cy="841800"/>
          </a:xfrm>
          <a:prstGeom prst="cloudCallout">
            <a:avLst>
              <a:gd name="adj1" fmla="val -56011"/>
              <a:gd name="adj2" fmla="val 6449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322" name="Google Shape;322;p29"/>
          <p:cNvGrpSpPr/>
          <p:nvPr/>
        </p:nvGrpSpPr>
        <p:grpSpPr>
          <a:xfrm rot="10800000" flipH="1">
            <a:off x="7978723" y="4005008"/>
            <a:ext cx="659161" cy="653689"/>
            <a:chOff x="1512625" y="2087850"/>
            <a:chExt cx="265000" cy="262800"/>
          </a:xfrm>
        </p:grpSpPr>
        <p:sp>
          <p:nvSpPr>
            <p:cNvPr id="323" name="Google Shape;323;p29"/>
            <p:cNvSpPr/>
            <p:nvPr/>
          </p:nvSpPr>
          <p:spPr>
            <a:xfrm>
              <a:off x="1644225" y="2126600"/>
              <a:ext cx="128950" cy="108925"/>
            </a:xfrm>
            <a:custGeom>
              <a:avLst/>
              <a:gdLst/>
              <a:ahLst/>
              <a:cxnLst/>
              <a:rect l="l" t="t" r="r" b="b"/>
              <a:pathLst>
                <a:path w="5158" h="4357" extrusionOk="0">
                  <a:moveTo>
                    <a:pt x="4596" y="1"/>
                  </a:moveTo>
                  <a:cubicBezTo>
                    <a:pt x="4587" y="27"/>
                    <a:pt x="4587" y="45"/>
                    <a:pt x="4587" y="63"/>
                  </a:cubicBezTo>
                  <a:cubicBezTo>
                    <a:pt x="4436" y="1364"/>
                    <a:pt x="3536" y="2593"/>
                    <a:pt x="2352" y="3154"/>
                  </a:cubicBezTo>
                  <a:cubicBezTo>
                    <a:pt x="1894" y="3372"/>
                    <a:pt x="1394" y="3474"/>
                    <a:pt x="892" y="3474"/>
                  </a:cubicBezTo>
                  <a:cubicBezTo>
                    <a:pt x="593" y="3474"/>
                    <a:pt x="293" y="3438"/>
                    <a:pt x="0" y="3368"/>
                  </a:cubicBezTo>
                  <a:lnTo>
                    <a:pt x="0" y="3368"/>
                  </a:lnTo>
                  <a:cubicBezTo>
                    <a:pt x="169" y="3564"/>
                    <a:pt x="365" y="3733"/>
                    <a:pt x="588" y="3858"/>
                  </a:cubicBezTo>
                  <a:cubicBezTo>
                    <a:pt x="597" y="3866"/>
                    <a:pt x="606" y="3866"/>
                    <a:pt x="615" y="3875"/>
                  </a:cubicBezTo>
                  <a:cubicBezTo>
                    <a:pt x="668" y="3902"/>
                    <a:pt x="713" y="3929"/>
                    <a:pt x="766" y="3956"/>
                  </a:cubicBezTo>
                  <a:lnTo>
                    <a:pt x="820" y="3991"/>
                  </a:lnTo>
                  <a:lnTo>
                    <a:pt x="829" y="3991"/>
                  </a:lnTo>
                  <a:cubicBezTo>
                    <a:pt x="829" y="3991"/>
                    <a:pt x="837" y="3991"/>
                    <a:pt x="837" y="4000"/>
                  </a:cubicBezTo>
                  <a:lnTo>
                    <a:pt x="846" y="4000"/>
                  </a:lnTo>
                  <a:cubicBezTo>
                    <a:pt x="918" y="4045"/>
                    <a:pt x="998" y="4080"/>
                    <a:pt x="1078" y="4116"/>
                  </a:cubicBezTo>
                  <a:cubicBezTo>
                    <a:pt x="1131" y="4143"/>
                    <a:pt x="1194" y="4169"/>
                    <a:pt x="1247" y="4196"/>
                  </a:cubicBezTo>
                  <a:cubicBezTo>
                    <a:pt x="1283" y="4205"/>
                    <a:pt x="1318" y="4223"/>
                    <a:pt x="1354" y="4232"/>
                  </a:cubicBezTo>
                  <a:cubicBezTo>
                    <a:pt x="1363" y="4241"/>
                    <a:pt x="1372" y="4241"/>
                    <a:pt x="1381" y="4249"/>
                  </a:cubicBezTo>
                  <a:cubicBezTo>
                    <a:pt x="1648" y="4321"/>
                    <a:pt x="1933" y="4356"/>
                    <a:pt x="2209" y="4356"/>
                  </a:cubicBezTo>
                  <a:cubicBezTo>
                    <a:pt x="2699" y="4356"/>
                    <a:pt x="3171" y="4241"/>
                    <a:pt x="3590" y="3991"/>
                  </a:cubicBezTo>
                  <a:cubicBezTo>
                    <a:pt x="4311" y="3501"/>
                    <a:pt x="4935" y="2789"/>
                    <a:pt x="5033" y="1889"/>
                  </a:cubicBezTo>
                  <a:cubicBezTo>
                    <a:pt x="5157" y="1221"/>
                    <a:pt x="4970" y="553"/>
                    <a:pt x="459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623275" y="2117700"/>
              <a:ext cx="79975" cy="92225"/>
            </a:xfrm>
            <a:custGeom>
              <a:avLst/>
              <a:gdLst/>
              <a:ahLst/>
              <a:cxnLst/>
              <a:rect l="l" t="t" r="r" b="b"/>
              <a:pathLst>
                <a:path w="3199" h="3689" extrusionOk="0">
                  <a:moveTo>
                    <a:pt x="981" y="0"/>
                  </a:moveTo>
                  <a:lnTo>
                    <a:pt x="981" y="0"/>
                  </a:lnTo>
                  <a:cubicBezTo>
                    <a:pt x="330" y="588"/>
                    <a:pt x="1" y="1426"/>
                    <a:pt x="161" y="2316"/>
                  </a:cubicBezTo>
                  <a:cubicBezTo>
                    <a:pt x="259" y="2735"/>
                    <a:pt x="437" y="3171"/>
                    <a:pt x="696" y="3528"/>
                  </a:cubicBezTo>
                  <a:cubicBezTo>
                    <a:pt x="1063" y="3628"/>
                    <a:pt x="1446" y="3689"/>
                    <a:pt x="1822" y="3689"/>
                  </a:cubicBezTo>
                  <a:cubicBezTo>
                    <a:pt x="1847" y="3689"/>
                    <a:pt x="1873" y="3689"/>
                    <a:pt x="1898" y="3688"/>
                  </a:cubicBezTo>
                  <a:cubicBezTo>
                    <a:pt x="2352" y="3670"/>
                    <a:pt x="2798" y="3546"/>
                    <a:pt x="3199" y="3341"/>
                  </a:cubicBezTo>
                  <a:cubicBezTo>
                    <a:pt x="2762" y="3261"/>
                    <a:pt x="2379" y="2975"/>
                    <a:pt x="2032" y="2699"/>
                  </a:cubicBezTo>
                  <a:cubicBezTo>
                    <a:pt x="1266" y="2049"/>
                    <a:pt x="865" y="98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1656900" y="2133475"/>
              <a:ext cx="55925" cy="56625"/>
            </a:xfrm>
            <a:custGeom>
              <a:avLst/>
              <a:gdLst/>
              <a:ahLst/>
              <a:cxnLst/>
              <a:rect l="l" t="t" r="r" b="b"/>
              <a:pathLst>
                <a:path w="2237" h="2265" extrusionOk="0">
                  <a:moveTo>
                    <a:pt x="1905" y="0"/>
                  </a:moveTo>
                  <a:cubicBezTo>
                    <a:pt x="1190" y="0"/>
                    <a:pt x="474" y="275"/>
                    <a:pt x="19" y="830"/>
                  </a:cubicBezTo>
                  <a:cubicBezTo>
                    <a:pt x="10" y="848"/>
                    <a:pt x="10" y="866"/>
                    <a:pt x="1" y="875"/>
                  </a:cubicBezTo>
                  <a:cubicBezTo>
                    <a:pt x="241" y="1445"/>
                    <a:pt x="651" y="1944"/>
                    <a:pt x="1177" y="2264"/>
                  </a:cubicBezTo>
                  <a:cubicBezTo>
                    <a:pt x="1177" y="2229"/>
                    <a:pt x="1168" y="2193"/>
                    <a:pt x="1168" y="2157"/>
                  </a:cubicBezTo>
                  <a:cubicBezTo>
                    <a:pt x="1141" y="1463"/>
                    <a:pt x="1479" y="804"/>
                    <a:pt x="1943" y="305"/>
                  </a:cubicBezTo>
                  <a:cubicBezTo>
                    <a:pt x="1987" y="251"/>
                    <a:pt x="2112" y="118"/>
                    <a:pt x="2237" y="20"/>
                  </a:cubicBezTo>
                  <a:cubicBezTo>
                    <a:pt x="2127" y="7"/>
                    <a:pt x="2016" y="0"/>
                    <a:pt x="1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687200" y="2134850"/>
              <a:ext cx="62150" cy="63700"/>
            </a:xfrm>
            <a:custGeom>
              <a:avLst/>
              <a:gdLst/>
              <a:ahLst/>
              <a:cxnLst/>
              <a:rect l="l" t="t" r="r" b="b"/>
              <a:pathLst>
                <a:path w="2486" h="2548" extrusionOk="0">
                  <a:moveTo>
                    <a:pt x="1265" y="0"/>
                  </a:moveTo>
                  <a:cubicBezTo>
                    <a:pt x="1256" y="9"/>
                    <a:pt x="1238" y="18"/>
                    <a:pt x="1229" y="18"/>
                  </a:cubicBezTo>
                  <a:cubicBezTo>
                    <a:pt x="508" y="472"/>
                    <a:pt x="0" y="1425"/>
                    <a:pt x="98" y="2281"/>
                  </a:cubicBezTo>
                  <a:cubicBezTo>
                    <a:pt x="107" y="2281"/>
                    <a:pt x="107" y="2289"/>
                    <a:pt x="107" y="2298"/>
                  </a:cubicBezTo>
                  <a:cubicBezTo>
                    <a:pt x="312" y="2405"/>
                    <a:pt x="535" y="2494"/>
                    <a:pt x="757" y="2539"/>
                  </a:cubicBezTo>
                  <a:cubicBezTo>
                    <a:pt x="784" y="2539"/>
                    <a:pt x="811" y="2548"/>
                    <a:pt x="837" y="2548"/>
                  </a:cubicBezTo>
                  <a:cubicBezTo>
                    <a:pt x="1577" y="2120"/>
                    <a:pt x="2165" y="1417"/>
                    <a:pt x="2485" y="624"/>
                  </a:cubicBezTo>
                  <a:lnTo>
                    <a:pt x="2476" y="615"/>
                  </a:lnTo>
                  <a:cubicBezTo>
                    <a:pt x="2147" y="303"/>
                    <a:pt x="1719" y="98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1650450" y="2094925"/>
              <a:ext cx="105350" cy="56425"/>
            </a:xfrm>
            <a:custGeom>
              <a:avLst/>
              <a:gdLst/>
              <a:ahLst/>
              <a:cxnLst/>
              <a:rect l="l" t="t" r="r" b="b"/>
              <a:pathLst>
                <a:path w="4214" h="2257" extrusionOk="0">
                  <a:moveTo>
                    <a:pt x="1950" y="0"/>
                  </a:moveTo>
                  <a:cubicBezTo>
                    <a:pt x="1255" y="0"/>
                    <a:pt x="639" y="256"/>
                    <a:pt x="107" y="724"/>
                  </a:cubicBezTo>
                  <a:cubicBezTo>
                    <a:pt x="99" y="733"/>
                    <a:pt x="90" y="742"/>
                    <a:pt x="81" y="751"/>
                  </a:cubicBezTo>
                  <a:cubicBezTo>
                    <a:pt x="81" y="751"/>
                    <a:pt x="81" y="751"/>
                    <a:pt x="81" y="760"/>
                  </a:cubicBezTo>
                  <a:cubicBezTo>
                    <a:pt x="63" y="787"/>
                    <a:pt x="45" y="805"/>
                    <a:pt x="36" y="831"/>
                  </a:cubicBezTo>
                  <a:cubicBezTo>
                    <a:pt x="1" y="1116"/>
                    <a:pt x="18" y="1410"/>
                    <a:pt x="54" y="1686"/>
                  </a:cubicBezTo>
                  <a:cubicBezTo>
                    <a:pt x="81" y="1882"/>
                    <a:pt x="134" y="2069"/>
                    <a:pt x="196" y="2256"/>
                  </a:cubicBezTo>
                  <a:cubicBezTo>
                    <a:pt x="196" y="2256"/>
                    <a:pt x="205" y="2248"/>
                    <a:pt x="205" y="2248"/>
                  </a:cubicBezTo>
                  <a:cubicBezTo>
                    <a:pt x="687" y="1637"/>
                    <a:pt x="1508" y="1400"/>
                    <a:pt x="2269" y="1400"/>
                  </a:cubicBezTo>
                  <a:cubicBezTo>
                    <a:pt x="2297" y="1400"/>
                    <a:pt x="2324" y="1401"/>
                    <a:pt x="2352" y="1401"/>
                  </a:cubicBezTo>
                  <a:cubicBezTo>
                    <a:pt x="2958" y="1437"/>
                    <a:pt x="3563" y="1660"/>
                    <a:pt x="4018" y="2078"/>
                  </a:cubicBezTo>
                  <a:cubicBezTo>
                    <a:pt x="4098" y="1838"/>
                    <a:pt x="4160" y="1588"/>
                    <a:pt x="4196" y="1339"/>
                  </a:cubicBezTo>
                  <a:cubicBezTo>
                    <a:pt x="4196" y="1268"/>
                    <a:pt x="4214" y="1188"/>
                    <a:pt x="4196" y="1116"/>
                  </a:cubicBezTo>
                  <a:cubicBezTo>
                    <a:pt x="4196" y="1107"/>
                    <a:pt x="4205" y="1099"/>
                    <a:pt x="4205" y="1090"/>
                  </a:cubicBezTo>
                  <a:cubicBezTo>
                    <a:pt x="3715" y="475"/>
                    <a:pt x="2984" y="47"/>
                    <a:pt x="2210" y="12"/>
                  </a:cubicBezTo>
                  <a:cubicBezTo>
                    <a:pt x="2122" y="4"/>
                    <a:pt x="2036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1614375" y="2212550"/>
              <a:ext cx="65275" cy="67500"/>
            </a:xfrm>
            <a:custGeom>
              <a:avLst/>
              <a:gdLst/>
              <a:ahLst/>
              <a:cxnLst/>
              <a:rect l="l" t="t" r="r" b="b"/>
              <a:pathLst>
                <a:path w="2611" h="2700" extrusionOk="0">
                  <a:moveTo>
                    <a:pt x="1069" y="1"/>
                  </a:moveTo>
                  <a:cubicBezTo>
                    <a:pt x="259" y="731"/>
                    <a:pt x="1" y="1684"/>
                    <a:pt x="277" y="2691"/>
                  </a:cubicBezTo>
                  <a:cubicBezTo>
                    <a:pt x="277" y="2700"/>
                    <a:pt x="277" y="2700"/>
                    <a:pt x="286" y="2700"/>
                  </a:cubicBezTo>
                  <a:cubicBezTo>
                    <a:pt x="954" y="2388"/>
                    <a:pt x="1639" y="2112"/>
                    <a:pt x="2308" y="1809"/>
                  </a:cubicBezTo>
                  <a:lnTo>
                    <a:pt x="2316" y="1809"/>
                  </a:lnTo>
                  <a:cubicBezTo>
                    <a:pt x="2414" y="1524"/>
                    <a:pt x="2512" y="1248"/>
                    <a:pt x="2610" y="972"/>
                  </a:cubicBezTo>
                  <a:cubicBezTo>
                    <a:pt x="2575" y="963"/>
                    <a:pt x="2548" y="954"/>
                    <a:pt x="2512" y="945"/>
                  </a:cubicBezTo>
                  <a:cubicBezTo>
                    <a:pt x="2441" y="927"/>
                    <a:pt x="2370" y="901"/>
                    <a:pt x="2308" y="874"/>
                  </a:cubicBezTo>
                  <a:cubicBezTo>
                    <a:pt x="2049" y="820"/>
                    <a:pt x="1559" y="491"/>
                    <a:pt x="1470" y="402"/>
                  </a:cubicBezTo>
                  <a:cubicBezTo>
                    <a:pt x="1470" y="393"/>
                    <a:pt x="1461" y="393"/>
                    <a:pt x="1461" y="393"/>
                  </a:cubicBezTo>
                  <a:cubicBezTo>
                    <a:pt x="1319" y="277"/>
                    <a:pt x="1185" y="143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1668925" y="2237500"/>
              <a:ext cx="56825" cy="74850"/>
            </a:xfrm>
            <a:custGeom>
              <a:avLst/>
              <a:gdLst/>
              <a:ahLst/>
              <a:cxnLst/>
              <a:rect l="l" t="t" r="r" b="b"/>
              <a:pathLst>
                <a:path w="2273" h="2994" extrusionOk="0">
                  <a:moveTo>
                    <a:pt x="562" y="1"/>
                  </a:moveTo>
                  <a:cubicBezTo>
                    <a:pt x="553" y="45"/>
                    <a:pt x="535" y="81"/>
                    <a:pt x="526" y="116"/>
                  </a:cubicBezTo>
                  <a:cubicBezTo>
                    <a:pt x="357" y="624"/>
                    <a:pt x="179" y="1114"/>
                    <a:pt x="1" y="1613"/>
                  </a:cubicBezTo>
                  <a:cubicBezTo>
                    <a:pt x="250" y="2076"/>
                    <a:pt x="482" y="2548"/>
                    <a:pt x="749" y="2993"/>
                  </a:cubicBezTo>
                  <a:lnTo>
                    <a:pt x="758" y="2993"/>
                  </a:lnTo>
                  <a:cubicBezTo>
                    <a:pt x="1462" y="2281"/>
                    <a:pt x="2272" y="1408"/>
                    <a:pt x="1996" y="366"/>
                  </a:cubicBezTo>
                  <a:cubicBezTo>
                    <a:pt x="1960" y="232"/>
                    <a:pt x="1951" y="107"/>
                    <a:pt x="1862" y="18"/>
                  </a:cubicBezTo>
                  <a:cubicBezTo>
                    <a:pt x="1854" y="9"/>
                    <a:pt x="1854" y="9"/>
                    <a:pt x="1854" y="9"/>
                  </a:cubicBezTo>
                  <a:cubicBezTo>
                    <a:pt x="1650" y="52"/>
                    <a:pt x="1445" y="72"/>
                    <a:pt x="1240" y="72"/>
                  </a:cubicBezTo>
                  <a:cubicBezTo>
                    <a:pt x="1013" y="72"/>
                    <a:pt x="786" y="47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1622175" y="2262450"/>
              <a:ext cx="48350" cy="77950"/>
            </a:xfrm>
            <a:custGeom>
              <a:avLst/>
              <a:gdLst/>
              <a:ahLst/>
              <a:cxnLst/>
              <a:rect l="l" t="t" r="r" b="b"/>
              <a:pathLst>
                <a:path w="1934" h="3118" extrusionOk="0">
                  <a:moveTo>
                    <a:pt x="1933" y="0"/>
                  </a:moveTo>
                  <a:lnTo>
                    <a:pt x="1933" y="0"/>
                  </a:lnTo>
                  <a:cubicBezTo>
                    <a:pt x="1301" y="285"/>
                    <a:pt x="659" y="543"/>
                    <a:pt x="27" y="820"/>
                  </a:cubicBezTo>
                  <a:cubicBezTo>
                    <a:pt x="18" y="820"/>
                    <a:pt x="9" y="829"/>
                    <a:pt x="0" y="829"/>
                  </a:cubicBezTo>
                  <a:cubicBezTo>
                    <a:pt x="9" y="864"/>
                    <a:pt x="18" y="891"/>
                    <a:pt x="27" y="918"/>
                  </a:cubicBezTo>
                  <a:cubicBezTo>
                    <a:pt x="321" y="1639"/>
                    <a:pt x="811" y="2325"/>
                    <a:pt x="864" y="3118"/>
                  </a:cubicBezTo>
                  <a:cubicBezTo>
                    <a:pt x="1221" y="2084"/>
                    <a:pt x="1577" y="1042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1646900" y="2281825"/>
              <a:ext cx="38325" cy="60575"/>
            </a:xfrm>
            <a:custGeom>
              <a:avLst/>
              <a:gdLst/>
              <a:ahLst/>
              <a:cxnLst/>
              <a:rect l="l" t="t" r="r" b="b"/>
              <a:pathLst>
                <a:path w="1533" h="2423" extrusionOk="0">
                  <a:moveTo>
                    <a:pt x="828" y="0"/>
                  </a:moveTo>
                  <a:cubicBezTo>
                    <a:pt x="686" y="383"/>
                    <a:pt x="552" y="775"/>
                    <a:pt x="436" y="1176"/>
                  </a:cubicBezTo>
                  <a:cubicBezTo>
                    <a:pt x="294" y="1594"/>
                    <a:pt x="143" y="2004"/>
                    <a:pt x="0" y="2423"/>
                  </a:cubicBezTo>
                  <a:cubicBezTo>
                    <a:pt x="187" y="2236"/>
                    <a:pt x="445" y="2120"/>
                    <a:pt x="668" y="1986"/>
                  </a:cubicBezTo>
                  <a:cubicBezTo>
                    <a:pt x="953" y="1817"/>
                    <a:pt x="1211" y="1594"/>
                    <a:pt x="1470" y="1390"/>
                  </a:cubicBezTo>
                  <a:lnTo>
                    <a:pt x="1532" y="1327"/>
                  </a:lnTo>
                  <a:cubicBezTo>
                    <a:pt x="1274" y="891"/>
                    <a:pt x="1033" y="445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1569175" y="2140625"/>
              <a:ext cx="56150" cy="38450"/>
            </a:xfrm>
            <a:custGeom>
              <a:avLst/>
              <a:gdLst/>
              <a:ahLst/>
              <a:cxnLst/>
              <a:rect l="l" t="t" r="r" b="b"/>
              <a:pathLst>
                <a:path w="2246" h="1538" extrusionOk="0">
                  <a:moveTo>
                    <a:pt x="1479" y="1"/>
                  </a:moveTo>
                  <a:cubicBezTo>
                    <a:pt x="1470" y="10"/>
                    <a:pt x="1461" y="10"/>
                    <a:pt x="1452" y="10"/>
                  </a:cubicBezTo>
                  <a:cubicBezTo>
                    <a:pt x="953" y="455"/>
                    <a:pt x="535" y="972"/>
                    <a:pt x="0" y="1373"/>
                  </a:cubicBezTo>
                  <a:cubicBezTo>
                    <a:pt x="262" y="1484"/>
                    <a:pt x="539" y="1538"/>
                    <a:pt x="841" y="1538"/>
                  </a:cubicBezTo>
                  <a:cubicBezTo>
                    <a:pt x="1168" y="1538"/>
                    <a:pt x="1522" y="1475"/>
                    <a:pt x="1915" y="1355"/>
                  </a:cubicBezTo>
                  <a:cubicBezTo>
                    <a:pt x="1996" y="1328"/>
                    <a:pt x="2085" y="1301"/>
                    <a:pt x="2165" y="1266"/>
                  </a:cubicBezTo>
                  <a:cubicBezTo>
                    <a:pt x="2165" y="1266"/>
                    <a:pt x="2174" y="1266"/>
                    <a:pt x="2174" y="1257"/>
                  </a:cubicBezTo>
                  <a:cubicBezTo>
                    <a:pt x="2129" y="909"/>
                    <a:pt x="2156" y="562"/>
                    <a:pt x="2245" y="224"/>
                  </a:cubicBezTo>
                  <a:cubicBezTo>
                    <a:pt x="1987" y="152"/>
                    <a:pt x="1728" y="81"/>
                    <a:pt x="1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562500" y="2091275"/>
              <a:ext cx="84425" cy="51600"/>
            </a:xfrm>
            <a:custGeom>
              <a:avLst/>
              <a:gdLst/>
              <a:ahLst/>
              <a:cxnLst/>
              <a:rect l="l" t="t" r="r" b="b"/>
              <a:pathLst>
                <a:path w="3377" h="2064" extrusionOk="0">
                  <a:moveTo>
                    <a:pt x="1272" y="0"/>
                  </a:moveTo>
                  <a:cubicBezTo>
                    <a:pt x="791" y="0"/>
                    <a:pt x="381" y="87"/>
                    <a:pt x="0" y="238"/>
                  </a:cubicBezTo>
                  <a:cubicBezTo>
                    <a:pt x="267" y="719"/>
                    <a:pt x="624" y="1164"/>
                    <a:pt x="953" y="1601"/>
                  </a:cubicBezTo>
                  <a:cubicBezTo>
                    <a:pt x="1488" y="1743"/>
                    <a:pt x="2013" y="1913"/>
                    <a:pt x="2548" y="2064"/>
                  </a:cubicBezTo>
                  <a:cubicBezTo>
                    <a:pt x="2672" y="1672"/>
                    <a:pt x="2904" y="1316"/>
                    <a:pt x="3251" y="1013"/>
                  </a:cubicBezTo>
                  <a:cubicBezTo>
                    <a:pt x="3296" y="977"/>
                    <a:pt x="3331" y="933"/>
                    <a:pt x="3376" y="897"/>
                  </a:cubicBezTo>
                  <a:cubicBezTo>
                    <a:pt x="2895" y="452"/>
                    <a:pt x="2307" y="60"/>
                    <a:pt x="1630" y="15"/>
                  </a:cubicBezTo>
                  <a:cubicBezTo>
                    <a:pt x="1506" y="5"/>
                    <a:pt x="1387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1520625" y="2123500"/>
              <a:ext cx="81750" cy="49900"/>
            </a:xfrm>
            <a:custGeom>
              <a:avLst/>
              <a:gdLst/>
              <a:ahLst/>
              <a:cxnLst/>
              <a:rect l="l" t="t" r="r" b="b"/>
              <a:pathLst>
                <a:path w="3270" h="1996" extrusionOk="0">
                  <a:moveTo>
                    <a:pt x="1" y="0"/>
                  </a:moveTo>
                  <a:cubicBezTo>
                    <a:pt x="304" y="258"/>
                    <a:pt x="464" y="686"/>
                    <a:pt x="695" y="1007"/>
                  </a:cubicBezTo>
                  <a:cubicBezTo>
                    <a:pt x="1052" y="1470"/>
                    <a:pt x="1408" y="1799"/>
                    <a:pt x="1800" y="1995"/>
                  </a:cubicBezTo>
                  <a:cubicBezTo>
                    <a:pt x="1800" y="1986"/>
                    <a:pt x="1809" y="1977"/>
                    <a:pt x="1818" y="1977"/>
                  </a:cubicBezTo>
                  <a:cubicBezTo>
                    <a:pt x="2343" y="1586"/>
                    <a:pt x="2762" y="1060"/>
                    <a:pt x="3270" y="641"/>
                  </a:cubicBezTo>
                  <a:cubicBezTo>
                    <a:pt x="3038" y="579"/>
                    <a:pt x="2806" y="508"/>
                    <a:pt x="2566" y="445"/>
                  </a:cubicBezTo>
                  <a:lnTo>
                    <a:pt x="2557" y="437"/>
                  </a:lnTo>
                  <a:cubicBezTo>
                    <a:pt x="1898" y="258"/>
                    <a:pt x="1221" y="107"/>
                    <a:pt x="535" y="36"/>
                  </a:cubicBezTo>
                  <a:cubicBezTo>
                    <a:pt x="357" y="18"/>
                    <a:pt x="179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1521525" y="2098325"/>
              <a:ext cx="59025" cy="31425"/>
            </a:xfrm>
            <a:custGeom>
              <a:avLst/>
              <a:gdLst/>
              <a:ahLst/>
              <a:cxnLst/>
              <a:rect l="l" t="t" r="r" b="b"/>
              <a:pathLst>
                <a:path w="2361" h="1257" extrusionOk="0">
                  <a:moveTo>
                    <a:pt x="1506" y="1"/>
                  </a:moveTo>
                  <a:cubicBezTo>
                    <a:pt x="1051" y="197"/>
                    <a:pt x="624" y="482"/>
                    <a:pt x="125" y="802"/>
                  </a:cubicBezTo>
                  <a:cubicBezTo>
                    <a:pt x="80" y="829"/>
                    <a:pt x="36" y="856"/>
                    <a:pt x="0" y="891"/>
                  </a:cubicBezTo>
                  <a:cubicBezTo>
                    <a:pt x="802" y="900"/>
                    <a:pt x="1586" y="1061"/>
                    <a:pt x="2361" y="1256"/>
                  </a:cubicBezTo>
                  <a:cubicBezTo>
                    <a:pt x="2058" y="856"/>
                    <a:pt x="1791" y="428"/>
                    <a:pt x="150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1512625" y="2087850"/>
              <a:ext cx="265000" cy="262800"/>
            </a:xfrm>
            <a:custGeom>
              <a:avLst/>
              <a:gdLst/>
              <a:ahLst/>
              <a:cxnLst/>
              <a:rect l="l" t="t" r="r" b="b"/>
              <a:pathLst>
                <a:path w="10600" h="10512" extrusionOk="0">
                  <a:moveTo>
                    <a:pt x="1862" y="428"/>
                  </a:moveTo>
                  <a:cubicBezTo>
                    <a:pt x="2138" y="847"/>
                    <a:pt x="2414" y="1275"/>
                    <a:pt x="2717" y="1675"/>
                  </a:cubicBezTo>
                  <a:cubicBezTo>
                    <a:pt x="1942" y="1480"/>
                    <a:pt x="1158" y="1319"/>
                    <a:pt x="347" y="1310"/>
                  </a:cubicBezTo>
                  <a:lnTo>
                    <a:pt x="472" y="1221"/>
                  </a:lnTo>
                  <a:cubicBezTo>
                    <a:pt x="971" y="901"/>
                    <a:pt x="1407" y="616"/>
                    <a:pt x="1862" y="428"/>
                  </a:cubicBezTo>
                  <a:close/>
                  <a:moveTo>
                    <a:pt x="3263" y="137"/>
                  </a:moveTo>
                  <a:cubicBezTo>
                    <a:pt x="3379" y="137"/>
                    <a:pt x="3500" y="142"/>
                    <a:pt x="3625" y="152"/>
                  </a:cubicBezTo>
                  <a:cubicBezTo>
                    <a:pt x="4302" y="197"/>
                    <a:pt x="4881" y="589"/>
                    <a:pt x="5371" y="1034"/>
                  </a:cubicBezTo>
                  <a:cubicBezTo>
                    <a:pt x="5326" y="1070"/>
                    <a:pt x="5282" y="1114"/>
                    <a:pt x="5246" y="1150"/>
                  </a:cubicBezTo>
                  <a:cubicBezTo>
                    <a:pt x="4899" y="1453"/>
                    <a:pt x="4667" y="1809"/>
                    <a:pt x="4543" y="2201"/>
                  </a:cubicBezTo>
                  <a:cubicBezTo>
                    <a:pt x="4008" y="2050"/>
                    <a:pt x="3474" y="1880"/>
                    <a:pt x="2939" y="1738"/>
                  </a:cubicBezTo>
                  <a:cubicBezTo>
                    <a:pt x="2610" y="1301"/>
                    <a:pt x="2262" y="856"/>
                    <a:pt x="1986" y="375"/>
                  </a:cubicBezTo>
                  <a:cubicBezTo>
                    <a:pt x="2374" y="224"/>
                    <a:pt x="2780" y="137"/>
                    <a:pt x="3263" y="137"/>
                  </a:cubicBezTo>
                  <a:close/>
                  <a:moveTo>
                    <a:pt x="7457" y="283"/>
                  </a:moveTo>
                  <a:cubicBezTo>
                    <a:pt x="7541" y="283"/>
                    <a:pt x="7627" y="287"/>
                    <a:pt x="7714" y="295"/>
                  </a:cubicBezTo>
                  <a:cubicBezTo>
                    <a:pt x="8497" y="330"/>
                    <a:pt x="9228" y="758"/>
                    <a:pt x="9718" y="1373"/>
                  </a:cubicBezTo>
                  <a:cubicBezTo>
                    <a:pt x="9709" y="1382"/>
                    <a:pt x="9709" y="1390"/>
                    <a:pt x="9709" y="1399"/>
                  </a:cubicBezTo>
                  <a:cubicBezTo>
                    <a:pt x="9727" y="1471"/>
                    <a:pt x="9709" y="1542"/>
                    <a:pt x="9700" y="1622"/>
                  </a:cubicBezTo>
                  <a:cubicBezTo>
                    <a:pt x="9673" y="1871"/>
                    <a:pt x="9611" y="2121"/>
                    <a:pt x="9522" y="2361"/>
                  </a:cubicBezTo>
                  <a:cubicBezTo>
                    <a:pt x="9067" y="1952"/>
                    <a:pt x="8471" y="1720"/>
                    <a:pt x="7865" y="1684"/>
                  </a:cubicBezTo>
                  <a:cubicBezTo>
                    <a:pt x="7837" y="1684"/>
                    <a:pt x="7810" y="1683"/>
                    <a:pt x="7782" y="1683"/>
                  </a:cubicBezTo>
                  <a:cubicBezTo>
                    <a:pt x="7021" y="1683"/>
                    <a:pt x="6199" y="1920"/>
                    <a:pt x="5709" y="2531"/>
                  </a:cubicBezTo>
                  <a:cubicBezTo>
                    <a:pt x="5709" y="2531"/>
                    <a:pt x="5709" y="2531"/>
                    <a:pt x="5709" y="2539"/>
                  </a:cubicBezTo>
                  <a:cubicBezTo>
                    <a:pt x="5638" y="2352"/>
                    <a:pt x="5594" y="2165"/>
                    <a:pt x="5567" y="1978"/>
                  </a:cubicBezTo>
                  <a:cubicBezTo>
                    <a:pt x="5531" y="1693"/>
                    <a:pt x="5505" y="1399"/>
                    <a:pt x="5549" y="1123"/>
                  </a:cubicBezTo>
                  <a:cubicBezTo>
                    <a:pt x="5558" y="1097"/>
                    <a:pt x="5576" y="1070"/>
                    <a:pt x="5585" y="1043"/>
                  </a:cubicBezTo>
                  <a:cubicBezTo>
                    <a:pt x="5594" y="1034"/>
                    <a:pt x="5594" y="1034"/>
                    <a:pt x="5594" y="1034"/>
                  </a:cubicBezTo>
                  <a:cubicBezTo>
                    <a:pt x="5603" y="1025"/>
                    <a:pt x="5612" y="1016"/>
                    <a:pt x="5620" y="1007"/>
                  </a:cubicBezTo>
                  <a:cubicBezTo>
                    <a:pt x="6152" y="539"/>
                    <a:pt x="6768" y="283"/>
                    <a:pt x="7457" y="283"/>
                  </a:cubicBezTo>
                  <a:close/>
                  <a:moveTo>
                    <a:pt x="312" y="1426"/>
                  </a:moveTo>
                  <a:cubicBezTo>
                    <a:pt x="490" y="1444"/>
                    <a:pt x="677" y="1444"/>
                    <a:pt x="855" y="1462"/>
                  </a:cubicBezTo>
                  <a:cubicBezTo>
                    <a:pt x="1790" y="1551"/>
                    <a:pt x="2690" y="1809"/>
                    <a:pt x="3590" y="2067"/>
                  </a:cubicBezTo>
                  <a:cubicBezTo>
                    <a:pt x="3082" y="2486"/>
                    <a:pt x="2663" y="3003"/>
                    <a:pt x="2138" y="3403"/>
                  </a:cubicBezTo>
                  <a:cubicBezTo>
                    <a:pt x="2129" y="3403"/>
                    <a:pt x="2129" y="3412"/>
                    <a:pt x="2120" y="3421"/>
                  </a:cubicBezTo>
                  <a:cubicBezTo>
                    <a:pt x="1728" y="3225"/>
                    <a:pt x="1372" y="2896"/>
                    <a:pt x="1015" y="2433"/>
                  </a:cubicBezTo>
                  <a:cubicBezTo>
                    <a:pt x="775" y="2112"/>
                    <a:pt x="624" y="1684"/>
                    <a:pt x="312" y="1426"/>
                  </a:cubicBezTo>
                  <a:close/>
                  <a:moveTo>
                    <a:pt x="3741" y="2112"/>
                  </a:moveTo>
                  <a:cubicBezTo>
                    <a:pt x="3990" y="2192"/>
                    <a:pt x="4249" y="2263"/>
                    <a:pt x="4507" y="2335"/>
                  </a:cubicBezTo>
                  <a:cubicBezTo>
                    <a:pt x="4418" y="2673"/>
                    <a:pt x="4391" y="3020"/>
                    <a:pt x="4436" y="3368"/>
                  </a:cubicBezTo>
                  <a:cubicBezTo>
                    <a:pt x="4436" y="3368"/>
                    <a:pt x="4427" y="3377"/>
                    <a:pt x="4427" y="3377"/>
                  </a:cubicBezTo>
                  <a:cubicBezTo>
                    <a:pt x="4347" y="3412"/>
                    <a:pt x="4258" y="3439"/>
                    <a:pt x="4177" y="3466"/>
                  </a:cubicBezTo>
                  <a:cubicBezTo>
                    <a:pt x="3788" y="3585"/>
                    <a:pt x="3436" y="3645"/>
                    <a:pt x="3112" y="3645"/>
                  </a:cubicBezTo>
                  <a:cubicBezTo>
                    <a:pt x="2807" y="3645"/>
                    <a:pt x="2526" y="3592"/>
                    <a:pt x="2262" y="3484"/>
                  </a:cubicBezTo>
                  <a:cubicBezTo>
                    <a:pt x="2788" y="3083"/>
                    <a:pt x="3215" y="2566"/>
                    <a:pt x="3714" y="2121"/>
                  </a:cubicBezTo>
                  <a:cubicBezTo>
                    <a:pt x="3723" y="2121"/>
                    <a:pt x="3732" y="2121"/>
                    <a:pt x="3741" y="2112"/>
                  </a:cubicBezTo>
                  <a:close/>
                  <a:moveTo>
                    <a:pt x="7690" y="1828"/>
                  </a:moveTo>
                  <a:cubicBezTo>
                    <a:pt x="7796" y="1828"/>
                    <a:pt x="7902" y="1833"/>
                    <a:pt x="8008" y="1845"/>
                  </a:cubicBezTo>
                  <a:cubicBezTo>
                    <a:pt x="7883" y="1943"/>
                    <a:pt x="7758" y="2076"/>
                    <a:pt x="7705" y="2130"/>
                  </a:cubicBezTo>
                  <a:lnTo>
                    <a:pt x="7714" y="2130"/>
                  </a:lnTo>
                  <a:cubicBezTo>
                    <a:pt x="7242" y="2620"/>
                    <a:pt x="6912" y="3288"/>
                    <a:pt x="6939" y="3982"/>
                  </a:cubicBezTo>
                  <a:cubicBezTo>
                    <a:pt x="6939" y="4018"/>
                    <a:pt x="6939" y="4054"/>
                    <a:pt x="6948" y="4089"/>
                  </a:cubicBezTo>
                  <a:cubicBezTo>
                    <a:pt x="6422" y="3769"/>
                    <a:pt x="6012" y="3261"/>
                    <a:pt x="5772" y="2691"/>
                  </a:cubicBezTo>
                  <a:cubicBezTo>
                    <a:pt x="5772" y="2682"/>
                    <a:pt x="5781" y="2673"/>
                    <a:pt x="5781" y="2655"/>
                  </a:cubicBezTo>
                  <a:cubicBezTo>
                    <a:pt x="6247" y="2096"/>
                    <a:pt x="6964" y="1828"/>
                    <a:pt x="7690" y="1828"/>
                  </a:cubicBezTo>
                  <a:close/>
                  <a:moveTo>
                    <a:pt x="8248" y="1889"/>
                  </a:moveTo>
                  <a:cubicBezTo>
                    <a:pt x="8702" y="1978"/>
                    <a:pt x="9130" y="2183"/>
                    <a:pt x="9459" y="2495"/>
                  </a:cubicBezTo>
                  <a:cubicBezTo>
                    <a:pt x="9468" y="2504"/>
                    <a:pt x="9468" y="2504"/>
                    <a:pt x="9468" y="2504"/>
                  </a:cubicBezTo>
                  <a:cubicBezTo>
                    <a:pt x="9148" y="3297"/>
                    <a:pt x="8560" y="4000"/>
                    <a:pt x="7820" y="4428"/>
                  </a:cubicBezTo>
                  <a:cubicBezTo>
                    <a:pt x="7794" y="4428"/>
                    <a:pt x="7767" y="4428"/>
                    <a:pt x="7740" y="4419"/>
                  </a:cubicBezTo>
                  <a:cubicBezTo>
                    <a:pt x="7509" y="4374"/>
                    <a:pt x="7295" y="4285"/>
                    <a:pt x="7090" y="4178"/>
                  </a:cubicBezTo>
                  <a:cubicBezTo>
                    <a:pt x="7090" y="4169"/>
                    <a:pt x="7081" y="4161"/>
                    <a:pt x="7081" y="4161"/>
                  </a:cubicBezTo>
                  <a:cubicBezTo>
                    <a:pt x="6992" y="3305"/>
                    <a:pt x="7491" y="2352"/>
                    <a:pt x="8203" y="1907"/>
                  </a:cubicBezTo>
                  <a:cubicBezTo>
                    <a:pt x="8221" y="1898"/>
                    <a:pt x="8239" y="1889"/>
                    <a:pt x="8248" y="1889"/>
                  </a:cubicBezTo>
                  <a:close/>
                  <a:moveTo>
                    <a:pt x="5407" y="1194"/>
                  </a:moveTo>
                  <a:cubicBezTo>
                    <a:pt x="5291" y="2183"/>
                    <a:pt x="5692" y="3243"/>
                    <a:pt x="6458" y="3893"/>
                  </a:cubicBezTo>
                  <a:cubicBezTo>
                    <a:pt x="6796" y="4169"/>
                    <a:pt x="7188" y="4455"/>
                    <a:pt x="7625" y="4535"/>
                  </a:cubicBezTo>
                  <a:cubicBezTo>
                    <a:pt x="7224" y="4740"/>
                    <a:pt x="6778" y="4864"/>
                    <a:pt x="6315" y="4882"/>
                  </a:cubicBezTo>
                  <a:cubicBezTo>
                    <a:pt x="6290" y="4883"/>
                    <a:pt x="6266" y="4883"/>
                    <a:pt x="6241" y="4883"/>
                  </a:cubicBezTo>
                  <a:cubicBezTo>
                    <a:pt x="5872" y="4883"/>
                    <a:pt x="5489" y="4822"/>
                    <a:pt x="5122" y="4722"/>
                  </a:cubicBezTo>
                  <a:cubicBezTo>
                    <a:pt x="4863" y="4357"/>
                    <a:pt x="4685" y="3929"/>
                    <a:pt x="4587" y="3510"/>
                  </a:cubicBezTo>
                  <a:cubicBezTo>
                    <a:pt x="4427" y="2620"/>
                    <a:pt x="4756" y="1782"/>
                    <a:pt x="5407" y="1194"/>
                  </a:cubicBezTo>
                  <a:close/>
                  <a:moveTo>
                    <a:pt x="9851" y="1551"/>
                  </a:moveTo>
                  <a:cubicBezTo>
                    <a:pt x="10225" y="2103"/>
                    <a:pt x="10412" y="2780"/>
                    <a:pt x="10288" y="3448"/>
                  </a:cubicBezTo>
                  <a:lnTo>
                    <a:pt x="10288" y="3439"/>
                  </a:lnTo>
                  <a:cubicBezTo>
                    <a:pt x="10190" y="4339"/>
                    <a:pt x="9575" y="5051"/>
                    <a:pt x="8854" y="5541"/>
                  </a:cubicBezTo>
                  <a:cubicBezTo>
                    <a:pt x="8435" y="5791"/>
                    <a:pt x="7954" y="5906"/>
                    <a:pt x="7473" y="5906"/>
                  </a:cubicBezTo>
                  <a:cubicBezTo>
                    <a:pt x="7188" y="5906"/>
                    <a:pt x="6903" y="5871"/>
                    <a:pt x="6636" y="5799"/>
                  </a:cubicBezTo>
                  <a:cubicBezTo>
                    <a:pt x="6627" y="5791"/>
                    <a:pt x="6618" y="5791"/>
                    <a:pt x="6609" y="5782"/>
                  </a:cubicBezTo>
                  <a:cubicBezTo>
                    <a:pt x="6582" y="5773"/>
                    <a:pt x="6547" y="5764"/>
                    <a:pt x="6511" y="5746"/>
                  </a:cubicBezTo>
                  <a:cubicBezTo>
                    <a:pt x="6449" y="5719"/>
                    <a:pt x="6395" y="5693"/>
                    <a:pt x="6333" y="5666"/>
                  </a:cubicBezTo>
                  <a:cubicBezTo>
                    <a:pt x="6262" y="5630"/>
                    <a:pt x="6182" y="5595"/>
                    <a:pt x="6101" y="5550"/>
                  </a:cubicBezTo>
                  <a:lnTo>
                    <a:pt x="6093" y="5550"/>
                  </a:lnTo>
                  <a:cubicBezTo>
                    <a:pt x="6093" y="5550"/>
                    <a:pt x="6093" y="5541"/>
                    <a:pt x="6084" y="5541"/>
                  </a:cubicBezTo>
                  <a:cubicBezTo>
                    <a:pt x="6057" y="5523"/>
                    <a:pt x="6039" y="5514"/>
                    <a:pt x="6012" y="5497"/>
                  </a:cubicBezTo>
                  <a:lnTo>
                    <a:pt x="6012" y="5497"/>
                  </a:lnTo>
                  <a:cubicBezTo>
                    <a:pt x="6012" y="5498"/>
                    <a:pt x="6013" y="5500"/>
                    <a:pt x="6013" y="5501"/>
                  </a:cubicBezTo>
                  <a:lnTo>
                    <a:pt x="6013" y="5501"/>
                  </a:lnTo>
                  <a:cubicBezTo>
                    <a:pt x="5970" y="5476"/>
                    <a:pt x="5921" y="5451"/>
                    <a:pt x="5879" y="5425"/>
                  </a:cubicBezTo>
                  <a:cubicBezTo>
                    <a:pt x="5870" y="5416"/>
                    <a:pt x="5861" y="5416"/>
                    <a:pt x="5852" y="5408"/>
                  </a:cubicBezTo>
                  <a:cubicBezTo>
                    <a:pt x="5629" y="5283"/>
                    <a:pt x="5433" y="5114"/>
                    <a:pt x="5264" y="4909"/>
                  </a:cubicBezTo>
                  <a:lnTo>
                    <a:pt x="5264" y="4909"/>
                  </a:lnTo>
                  <a:cubicBezTo>
                    <a:pt x="5559" y="4983"/>
                    <a:pt x="5862" y="5022"/>
                    <a:pt x="6165" y="5022"/>
                  </a:cubicBezTo>
                  <a:cubicBezTo>
                    <a:pt x="6660" y="5022"/>
                    <a:pt x="7154" y="4919"/>
                    <a:pt x="7607" y="4704"/>
                  </a:cubicBezTo>
                  <a:cubicBezTo>
                    <a:pt x="8791" y="4152"/>
                    <a:pt x="9691" y="2914"/>
                    <a:pt x="9851" y="1613"/>
                  </a:cubicBezTo>
                  <a:cubicBezTo>
                    <a:pt x="9851" y="1595"/>
                    <a:pt x="9851" y="1577"/>
                    <a:pt x="9851" y="1551"/>
                  </a:cubicBezTo>
                  <a:close/>
                  <a:moveTo>
                    <a:pt x="5139" y="4989"/>
                  </a:moveTo>
                  <a:cubicBezTo>
                    <a:pt x="5255" y="5131"/>
                    <a:pt x="5389" y="5265"/>
                    <a:pt x="5531" y="5381"/>
                  </a:cubicBezTo>
                  <a:cubicBezTo>
                    <a:pt x="5531" y="5381"/>
                    <a:pt x="5531" y="5381"/>
                    <a:pt x="5540" y="5390"/>
                  </a:cubicBezTo>
                  <a:cubicBezTo>
                    <a:pt x="5629" y="5488"/>
                    <a:pt x="6128" y="5817"/>
                    <a:pt x="6378" y="5862"/>
                  </a:cubicBezTo>
                  <a:cubicBezTo>
                    <a:pt x="6440" y="5889"/>
                    <a:pt x="6511" y="5915"/>
                    <a:pt x="6582" y="5933"/>
                  </a:cubicBezTo>
                  <a:cubicBezTo>
                    <a:pt x="6609" y="5942"/>
                    <a:pt x="6645" y="5951"/>
                    <a:pt x="6680" y="5951"/>
                  </a:cubicBezTo>
                  <a:cubicBezTo>
                    <a:pt x="6582" y="6236"/>
                    <a:pt x="6484" y="6512"/>
                    <a:pt x="6386" y="6797"/>
                  </a:cubicBezTo>
                  <a:lnTo>
                    <a:pt x="6378" y="6797"/>
                  </a:lnTo>
                  <a:cubicBezTo>
                    <a:pt x="5709" y="7109"/>
                    <a:pt x="5024" y="7385"/>
                    <a:pt x="4356" y="7688"/>
                  </a:cubicBezTo>
                  <a:lnTo>
                    <a:pt x="4347" y="7688"/>
                  </a:lnTo>
                  <a:cubicBezTo>
                    <a:pt x="4071" y="6672"/>
                    <a:pt x="4329" y="5719"/>
                    <a:pt x="5139" y="4989"/>
                  </a:cubicBezTo>
                  <a:close/>
                  <a:moveTo>
                    <a:pt x="8106" y="5987"/>
                  </a:moveTo>
                  <a:cubicBezTo>
                    <a:pt x="8106" y="5995"/>
                    <a:pt x="8106" y="5995"/>
                    <a:pt x="8106" y="5995"/>
                  </a:cubicBezTo>
                  <a:cubicBezTo>
                    <a:pt x="8203" y="6093"/>
                    <a:pt x="8203" y="6218"/>
                    <a:pt x="8248" y="6343"/>
                  </a:cubicBezTo>
                  <a:cubicBezTo>
                    <a:pt x="8524" y="7394"/>
                    <a:pt x="7705" y="8267"/>
                    <a:pt x="7001" y="8979"/>
                  </a:cubicBezTo>
                  <a:cubicBezTo>
                    <a:pt x="6734" y="8534"/>
                    <a:pt x="6493" y="8053"/>
                    <a:pt x="6244" y="7599"/>
                  </a:cubicBezTo>
                  <a:cubicBezTo>
                    <a:pt x="6422" y="7100"/>
                    <a:pt x="6609" y="6601"/>
                    <a:pt x="6778" y="6102"/>
                  </a:cubicBezTo>
                  <a:cubicBezTo>
                    <a:pt x="6778" y="6067"/>
                    <a:pt x="6796" y="6022"/>
                    <a:pt x="6814" y="5987"/>
                  </a:cubicBezTo>
                  <a:cubicBezTo>
                    <a:pt x="7034" y="6029"/>
                    <a:pt x="7261" y="6054"/>
                    <a:pt x="7489" y="6054"/>
                  </a:cubicBezTo>
                  <a:cubicBezTo>
                    <a:pt x="7695" y="6054"/>
                    <a:pt x="7902" y="6033"/>
                    <a:pt x="8106" y="5987"/>
                  </a:cubicBezTo>
                  <a:close/>
                  <a:moveTo>
                    <a:pt x="6315" y="6984"/>
                  </a:moveTo>
                  <a:cubicBezTo>
                    <a:pt x="5959" y="8026"/>
                    <a:pt x="5603" y="9068"/>
                    <a:pt x="5237" y="10102"/>
                  </a:cubicBezTo>
                  <a:cubicBezTo>
                    <a:pt x="5193" y="9309"/>
                    <a:pt x="4703" y="8623"/>
                    <a:pt x="4409" y="7902"/>
                  </a:cubicBezTo>
                  <a:cubicBezTo>
                    <a:pt x="4400" y="7875"/>
                    <a:pt x="4391" y="7839"/>
                    <a:pt x="4382" y="7813"/>
                  </a:cubicBezTo>
                  <a:cubicBezTo>
                    <a:pt x="4391" y="7813"/>
                    <a:pt x="4400" y="7804"/>
                    <a:pt x="4409" y="7804"/>
                  </a:cubicBezTo>
                  <a:cubicBezTo>
                    <a:pt x="5041" y="7527"/>
                    <a:pt x="5683" y="7269"/>
                    <a:pt x="6315" y="6984"/>
                  </a:cubicBezTo>
                  <a:close/>
                  <a:moveTo>
                    <a:pt x="6190" y="7759"/>
                  </a:moveTo>
                  <a:cubicBezTo>
                    <a:pt x="6404" y="8213"/>
                    <a:pt x="6636" y="8659"/>
                    <a:pt x="6903" y="9086"/>
                  </a:cubicBezTo>
                  <a:lnTo>
                    <a:pt x="6832" y="9149"/>
                  </a:lnTo>
                  <a:cubicBezTo>
                    <a:pt x="6582" y="9353"/>
                    <a:pt x="6324" y="9576"/>
                    <a:pt x="6039" y="9745"/>
                  </a:cubicBezTo>
                  <a:cubicBezTo>
                    <a:pt x="5816" y="9879"/>
                    <a:pt x="5558" y="10004"/>
                    <a:pt x="5362" y="10182"/>
                  </a:cubicBezTo>
                  <a:cubicBezTo>
                    <a:pt x="5514" y="9763"/>
                    <a:pt x="5665" y="9353"/>
                    <a:pt x="5807" y="8935"/>
                  </a:cubicBezTo>
                  <a:cubicBezTo>
                    <a:pt x="5923" y="8543"/>
                    <a:pt x="6057" y="8151"/>
                    <a:pt x="6190" y="7759"/>
                  </a:cubicBezTo>
                  <a:close/>
                  <a:moveTo>
                    <a:pt x="3358" y="1"/>
                  </a:moveTo>
                  <a:cubicBezTo>
                    <a:pt x="2904" y="1"/>
                    <a:pt x="2449" y="45"/>
                    <a:pt x="2022" y="197"/>
                  </a:cubicBezTo>
                  <a:cubicBezTo>
                    <a:pt x="1621" y="339"/>
                    <a:pt x="1274" y="589"/>
                    <a:pt x="900" y="803"/>
                  </a:cubicBezTo>
                  <a:cubicBezTo>
                    <a:pt x="704" y="927"/>
                    <a:pt x="508" y="1061"/>
                    <a:pt x="303" y="1194"/>
                  </a:cubicBezTo>
                  <a:cubicBezTo>
                    <a:pt x="285" y="1212"/>
                    <a:pt x="232" y="1239"/>
                    <a:pt x="187" y="1266"/>
                  </a:cubicBezTo>
                  <a:cubicBezTo>
                    <a:pt x="169" y="1275"/>
                    <a:pt x="160" y="1284"/>
                    <a:pt x="151" y="1292"/>
                  </a:cubicBezTo>
                  <a:cubicBezTo>
                    <a:pt x="134" y="1301"/>
                    <a:pt x="116" y="1319"/>
                    <a:pt x="107" y="1328"/>
                  </a:cubicBezTo>
                  <a:cubicBezTo>
                    <a:pt x="89" y="1337"/>
                    <a:pt x="80" y="1346"/>
                    <a:pt x="71" y="1355"/>
                  </a:cubicBezTo>
                  <a:cubicBezTo>
                    <a:pt x="45" y="1373"/>
                    <a:pt x="27" y="1382"/>
                    <a:pt x="0" y="1399"/>
                  </a:cubicBezTo>
                  <a:cubicBezTo>
                    <a:pt x="463" y="1577"/>
                    <a:pt x="606" y="2139"/>
                    <a:pt x="891" y="2504"/>
                  </a:cubicBezTo>
                  <a:cubicBezTo>
                    <a:pt x="1531" y="3380"/>
                    <a:pt x="2270" y="3793"/>
                    <a:pt x="3137" y="3793"/>
                  </a:cubicBezTo>
                  <a:cubicBezTo>
                    <a:pt x="3549" y="3793"/>
                    <a:pt x="3990" y="3700"/>
                    <a:pt x="4462" y="3519"/>
                  </a:cubicBezTo>
                  <a:cubicBezTo>
                    <a:pt x="4543" y="4009"/>
                    <a:pt x="4756" y="4481"/>
                    <a:pt x="5059" y="4882"/>
                  </a:cubicBezTo>
                  <a:cubicBezTo>
                    <a:pt x="4917" y="5016"/>
                    <a:pt x="4801" y="5158"/>
                    <a:pt x="4667" y="5292"/>
                  </a:cubicBezTo>
                  <a:cubicBezTo>
                    <a:pt x="4053" y="5969"/>
                    <a:pt x="3990" y="6975"/>
                    <a:pt x="4231" y="7821"/>
                  </a:cubicBezTo>
                  <a:cubicBezTo>
                    <a:pt x="4525" y="8614"/>
                    <a:pt x="5050" y="9336"/>
                    <a:pt x="5113" y="10191"/>
                  </a:cubicBezTo>
                  <a:cubicBezTo>
                    <a:pt x="5131" y="10271"/>
                    <a:pt x="5139" y="10360"/>
                    <a:pt x="5148" y="10449"/>
                  </a:cubicBezTo>
                  <a:lnTo>
                    <a:pt x="5148" y="10458"/>
                  </a:lnTo>
                  <a:lnTo>
                    <a:pt x="5157" y="10511"/>
                  </a:lnTo>
                  <a:cubicBezTo>
                    <a:pt x="5220" y="10458"/>
                    <a:pt x="5291" y="10404"/>
                    <a:pt x="5353" y="10360"/>
                  </a:cubicBezTo>
                  <a:cubicBezTo>
                    <a:pt x="5407" y="10315"/>
                    <a:pt x="5460" y="10280"/>
                    <a:pt x="5514" y="10244"/>
                  </a:cubicBezTo>
                  <a:cubicBezTo>
                    <a:pt x="5531" y="10226"/>
                    <a:pt x="5540" y="10217"/>
                    <a:pt x="5558" y="10209"/>
                  </a:cubicBezTo>
                  <a:cubicBezTo>
                    <a:pt x="5647" y="10146"/>
                    <a:pt x="5745" y="10093"/>
                    <a:pt x="5834" y="10030"/>
                  </a:cubicBezTo>
                  <a:cubicBezTo>
                    <a:pt x="6199" y="9843"/>
                    <a:pt x="6520" y="9594"/>
                    <a:pt x="6841" y="9336"/>
                  </a:cubicBezTo>
                  <a:cubicBezTo>
                    <a:pt x="7455" y="8774"/>
                    <a:pt x="8061" y="8124"/>
                    <a:pt x="8364" y="7340"/>
                  </a:cubicBezTo>
                  <a:cubicBezTo>
                    <a:pt x="8497" y="6940"/>
                    <a:pt x="8462" y="6503"/>
                    <a:pt x="8328" y="6102"/>
                  </a:cubicBezTo>
                  <a:cubicBezTo>
                    <a:pt x="8310" y="6058"/>
                    <a:pt x="8293" y="5995"/>
                    <a:pt x="8266" y="5951"/>
                  </a:cubicBezTo>
                  <a:cubicBezTo>
                    <a:pt x="8774" y="5808"/>
                    <a:pt x="9219" y="5506"/>
                    <a:pt x="9575" y="5123"/>
                  </a:cubicBezTo>
                  <a:cubicBezTo>
                    <a:pt x="9816" y="4882"/>
                    <a:pt x="10056" y="4633"/>
                    <a:pt x="10181" y="4312"/>
                  </a:cubicBezTo>
                  <a:cubicBezTo>
                    <a:pt x="10519" y="3573"/>
                    <a:pt x="10600" y="2700"/>
                    <a:pt x="10225" y="1961"/>
                  </a:cubicBezTo>
                  <a:cubicBezTo>
                    <a:pt x="9823" y="901"/>
                    <a:pt x="8697" y="143"/>
                    <a:pt x="7559" y="143"/>
                  </a:cubicBezTo>
                  <a:cubicBezTo>
                    <a:pt x="7539" y="143"/>
                    <a:pt x="7519" y="143"/>
                    <a:pt x="7500" y="143"/>
                  </a:cubicBezTo>
                  <a:lnTo>
                    <a:pt x="7366" y="143"/>
                  </a:lnTo>
                  <a:cubicBezTo>
                    <a:pt x="6654" y="143"/>
                    <a:pt x="6012" y="482"/>
                    <a:pt x="5478" y="936"/>
                  </a:cubicBezTo>
                  <a:cubicBezTo>
                    <a:pt x="5460" y="918"/>
                    <a:pt x="5442" y="909"/>
                    <a:pt x="5433" y="892"/>
                  </a:cubicBezTo>
                  <a:cubicBezTo>
                    <a:pt x="4899" y="411"/>
                    <a:pt x="4258" y="10"/>
                    <a:pt x="3518" y="10"/>
                  </a:cubicBezTo>
                  <a:cubicBezTo>
                    <a:pt x="3465" y="1"/>
                    <a:pt x="3411" y="1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32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6;p28">
            <a:extLst>
              <a:ext uri="{FF2B5EF4-FFF2-40B4-BE49-F238E27FC236}">
                <a16:creationId xmlns:a16="http://schemas.microsoft.com/office/drawing/2014/main" id="{BCB94279-0079-A94E-D313-E745C7B5C92C}"/>
              </a:ext>
            </a:extLst>
          </p:cNvPr>
          <p:cNvSpPr/>
          <p:nvPr/>
        </p:nvSpPr>
        <p:spPr>
          <a:xfrm>
            <a:off x="1030230" y="3792037"/>
            <a:ext cx="775500" cy="7755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1037106" y="2053545"/>
            <a:ext cx="775500" cy="7755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5102144" y="3535298"/>
            <a:ext cx="775500" cy="775500"/>
          </a:xfrm>
          <a:prstGeom prst="ellipse">
            <a:avLst/>
          </a:prstGeom>
          <a:solidFill>
            <a:srgbClr val="47AAB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1022511" y="778537"/>
            <a:ext cx="775500" cy="7755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720000" y="2732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목차</a:t>
            </a:r>
            <a:endParaRPr dirty="0"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2"/>
          </p:nvPr>
        </p:nvSpPr>
        <p:spPr>
          <a:xfrm>
            <a:off x="1023051" y="958302"/>
            <a:ext cx="77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210" name="Google Shape;210;p28"/>
          <p:cNvSpPr txBox="1">
            <a:spLocks noGrp="1"/>
          </p:cNvSpPr>
          <p:nvPr>
            <p:ph type="title" idx="3"/>
          </p:nvPr>
        </p:nvSpPr>
        <p:spPr>
          <a:xfrm>
            <a:off x="1030230" y="2253490"/>
            <a:ext cx="77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4"/>
          </p:nvPr>
        </p:nvSpPr>
        <p:spPr>
          <a:xfrm>
            <a:off x="1022811" y="3980189"/>
            <a:ext cx="77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"/>
          </p:nvPr>
        </p:nvSpPr>
        <p:spPr>
          <a:xfrm>
            <a:off x="1925695" y="995916"/>
            <a:ext cx="3265453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독도의 구성</a:t>
            </a:r>
            <a:endParaRPr dirty="0"/>
          </a:p>
        </p:txBody>
      </p:sp>
      <p:sp>
        <p:nvSpPr>
          <p:cNvPr id="213" name="Google Shape;213;p28"/>
          <p:cNvSpPr txBox="1">
            <a:spLocks noGrp="1"/>
          </p:cNvSpPr>
          <p:nvPr>
            <p:ph type="subTitle" idx="5"/>
          </p:nvPr>
        </p:nvSpPr>
        <p:spPr>
          <a:xfrm>
            <a:off x="1854237" y="2113007"/>
            <a:ext cx="2887514" cy="7089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altLang="ko-K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ko-KR" altLang="en-US" dirty="0"/>
              <a:t>독도에 대한 대한민국의 주장</a:t>
            </a:r>
            <a:endParaRPr lang="en-US" altLang="ko-KR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ko-KR" altLang="en-US" sz="2000" dirty="0"/>
              <a:t>지리적 근거</a:t>
            </a:r>
            <a:endParaRPr lang="en-US" altLang="ko-KR" sz="20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ko-KR" altLang="en-US" sz="2000" dirty="0"/>
              <a:t>역사적 근거</a:t>
            </a:r>
            <a:endParaRPr lang="en-US" altLang="ko-KR" sz="20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ko-KR" altLang="en-US" sz="2000" dirty="0"/>
              <a:t>국제법적 근거</a:t>
            </a:r>
            <a:endParaRPr lang="en-US" altLang="ko-KR" sz="2000" dirty="0"/>
          </a:p>
        </p:txBody>
      </p:sp>
      <p:sp>
        <p:nvSpPr>
          <p:cNvPr id="214" name="Google Shape;214;p28"/>
          <p:cNvSpPr txBox="1">
            <a:spLocks noGrp="1"/>
          </p:cNvSpPr>
          <p:nvPr>
            <p:ph type="subTitle" idx="6"/>
          </p:nvPr>
        </p:nvSpPr>
        <p:spPr>
          <a:xfrm>
            <a:off x="1875618" y="4052272"/>
            <a:ext cx="2431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독도에 대한 일본의 주장</a:t>
            </a:r>
            <a:endParaRPr dirty="0"/>
          </a:p>
        </p:txBody>
      </p:sp>
      <p:grpSp>
        <p:nvGrpSpPr>
          <p:cNvPr id="217" name="Google Shape;217;p28"/>
          <p:cNvGrpSpPr/>
          <p:nvPr/>
        </p:nvGrpSpPr>
        <p:grpSpPr>
          <a:xfrm rot="9023695">
            <a:off x="696052" y="-542232"/>
            <a:ext cx="751684" cy="1300584"/>
            <a:chOff x="2578575" y="3130525"/>
            <a:chExt cx="420075" cy="726825"/>
          </a:xfrm>
        </p:grpSpPr>
        <p:sp>
          <p:nvSpPr>
            <p:cNvPr id="218" name="Google Shape;218;p28"/>
            <p:cNvSpPr/>
            <p:nvPr/>
          </p:nvSpPr>
          <p:spPr>
            <a:xfrm>
              <a:off x="2578800" y="3540900"/>
              <a:ext cx="105350" cy="212675"/>
            </a:xfrm>
            <a:custGeom>
              <a:avLst/>
              <a:gdLst/>
              <a:ahLst/>
              <a:cxnLst/>
              <a:rect l="l" t="t" r="r" b="b"/>
              <a:pathLst>
                <a:path w="4214" h="8507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844"/>
                    <a:pt x="749" y="3634"/>
                    <a:pt x="1595" y="5238"/>
                  </a:cubicBezTo>
                  <a:lnTo>
                    <a:pt x="1586" y="5238"/>
                  </a:lnTo>
                  <a:cubicBezTo>
                    <a:pt x="2138" y="6315"/>
                    <a:pt x="2860" y="7295"/>
                    <a:pt x="3768" y="8106"/>
                  </a:cubicBezTo>
                  <a:cubicBezTo>
                    <a:pt x="3911" y="8248"/>
                    <a:pt x="4062" y="8382"/>
                    <a:pt x="4213" y="8506"/>
                  </a:cubicBezTo>
                  <a:cubicBezTo>
                    <a:pt x="2744" y="5736"/>
                    <a:pt x="1951" y="2628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639375" y="3438675"/>
              <a:ext cx="89750" cy="254325"/>
            </a:xfrm>
            <a:custGeom>
              <a:avLst/>
              <a:gdLst/>
              <a:ahLst/>
              <a:cxnLst/>
              <a:rect l="l" t="t" r="r" b="b"/>
              <a:pathLst>
                <a:path w="3590" h="10173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51"/>
                    <a:pt x="446" y="3884"/>
                    <a:pt x="1131" y="5701"/>
                  </a:cubicBezTo>
                  <a:cubicBezTo>
                    <a:pt x="1541" y="6815"/>
                    <a:pt x="1995" y="7919"/>
                    <a:pt x="2646" y="8908"/>
                  </a:cubicBezTo>
                  <a:cubicBezTo>
                    <a:pt x="2913" y="9327"/>
                    <a:pt x="3171" y="9763"/>
                    <a:pt x="3456" y="10173"/>
                  </a:cubicBezTo>
                  <a:cubicBezTo>
                    <a:pt x="3590" y="6904"/>
                    <a:pt x="1755" y="2726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2717750" y="3354725"/>
              <a:ext cx="64600" cy="245200"/>
            </a:xfrm>
            <a:custGeom>
              <a:avLst/>
              <a:gdLst/>
              <a:ahLst/>
              <a:cxnLst/>
              <a:rect l="l" t="t" r="r" b="b"/>
              <a:pathLst>
                <a:path w="2584" h="9808" extrusionOk="0">
                  <a:moveTo>
                    <a:pt x="0" y="1"/>
                  </a:moveTo>
                  <a:cubicBezTo>
                    <a:pt x="0" y="900"/>
                    <a:pt x="81" y="1800"/>
                    <a:pt x="72" y="2700"/>
                  </a:cubicBezTo>
                  <a:cubicBezTo>
                    <a:pt x="214" y="4526"/>
                    <a:pt x="553" y="6369"/>
                    <a:pt x="1372" y="8008"/>
                  </a:cubicBezTo>
                  <a:cubicBezTo>
                    <a:pt x="1639" y="8507"/>
                    <a:pt x="1898" y="9006"/>
                    <a:pt x="2218" y="9469"/>
                  </a:cubicBezTo>
                  <a:cubicBezTo>
                    <a:pt x="2299" y="9576"/>
                    <a:pt x="2370" y="9692"/>
                    <a:pt x="2441" y="9808"/>
                  </a:cubicBezTo>
                  <a:cubicBezTo>
                    <a:pt x="2468" y="9763"/>
                    <a:pt x="2486" y="9710"/>
                    <a:pt x="2512" y="9656"/>
                  </a:cubicBezTo>
                  <a:cubicBezTo>
                    <a:pt x="2512" y="9656"/>
                    <a:pt x="2512" y="9647"/>
                    <a:pt x="2521" y="9638"/>
                  </a:cubicBezTo>
                  <a:cubicBezTo>
                    <a:pt x="2539" y="9594"/>
                    <a:pt x="2566" y="9549"/>
                    <a:pt x="2584" y="9496"/>
                  </a:cubicBezTo>
                  <a:cubicBezTo>
                    <a:pt x="2575" y="9487"/>
                    <a:pt x="2575" y="9469"/>
                    <a:pt x="2584" y="9451"/>
                  </a:cubicBezTo>
                  <a:cubicBezTo>
                    <a:pt x="2575" y="7750"/>
                    <a:pt x="2486" y="6022"/>
                    <a:pt x="2058" y="4365"/>
                  </a:cubicBezTo>
                  <a:cubicBezTo>
                    <a:pt x="1657" y="2806"/>
                    <a:pt x="1052" y="12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736225" y="3640100"/>
              <a:ext cx="226725" cy="56775"/>
            </a:xfrm>
            <a:custGeom>
              <a:avLst/>
              <a:gdLst/>
              <a:ahLst/>
              <a:cxnLst/>
              <a:rect l="l" t="t" r="r" b="b"/>
              <a:pathLst>
                <a:path w="9069" h="2271" extrusionOk="0">
                  <a:moveTo>
                    <a:pt x="8290" y="1"/>
                  </a:moveTo>
                  <a:cubicBezTo>
                    <a:pt x="6157" y="1"/>
                    <a:pt x="4043" y="478"/>
                    <a:pt x="2049" y="1225"/>
                  </a:cubicBezTo>
                  <a:cubicBezTo>
                    <a:pt x="1346" y="1465"/>
                    <a:pt x="633" y="1715"/>
                    <a:pt x="1" y="2116"/>
                  </a:cubicBezTo>
                  <a:lnTo>
                    <a:pt x="108" y="2125"/>
                  </a:lnTo>
                  <a:cubicBezTo>
                    <a:pt x="825" y="2169"/>
                    <a:pt x="1542" y="2271"/>
                    <a:pt x="2264" y="2271"/>
                  </a:cubicBezTo>
                  <a:cubicBezTo>
                    <a:pt x="2403" y="2271"/>
                    <a:pt x="2542" y="2267"/>
                    <a:pt x="2682" y="2258"/>
                  </a:cubicBezTo>
                  <a:cubicBezTo>
                    <a:pt x="4953" y="2062"/>
                    <a:pt x="7216" y="1376"/>
                    <a:pt x="9068" y="23"/>
                  </a:cubicBezTo>
                  <a:cubicBezTo>
                    <a:pt x="8809" y="8"/>
                    <a:pt x="8549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781225" y="3498575"/>
              <a:ext cx="208875" cy="105125"/>
            </a:xfrm>
            <a:custGeom>
              <a:avLst/>
              <a:gdLst/>
              <a:ahLst/>
              <a:cxnLst/>
              <a:rect l="l" t="t" r="r" b="b"/>
              <a:pathLst>
                <a:path w="8355" h="4205" extrusionOk="0">
                  <a:moveTo>
                    <a:pt x="8355" y="1"/>
                  </a:moveTo>
                  <a:lnTo>
                    <a:pt x="8355" y="1"/>
                  </a:lnTo>
                  <a:cubicBezTo>
                    <a:pt x="5594" y="223"/>
                    <a:pt x="3073" y="1586"/>
                    <a:pt x="873" y="3198"/>
                  </a:cubicBezTo>
                  <a:cubicBezTo>
                    <a:pt x="579" y="3421"/>
                    <a:pt x="330" y="3697"/>
                    <a:pt x="98" y="3982"/>
                  </a:cubicBezTo>
                  <a:cubicBezTo>
                    <a:pt x="62" y="4054"/>
                    <a:pt x="36" y="4125"/>
                    <a:pt x="0" y="4205"/>
                  </a:cubicBezTo>
                  <a:cubicBezTo>
                    <a:pt x="53" y="4196"/>
                    <a:pt x="107" y="4187"/>
                    <a:pt x="143" y="4169"/>
                  </a:cubicBezTo>
                  <a:cubicBezTo>
                    <a:pt x="944" y="3982"/>
                    <a:pt x="1764" y="3813"/>
                    <a:pt x="2530" y="3483"/>
                  </a:cubicBezTo>
                  <a:cubicBezTo>
                    <a:pt x="4676" y="2700"/>
                    <a:pt x="6627" y="1479"/>
                    <a:pt x="835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688800" y="3756675"/>
              <a:ext cx="192425" cy="96875"/>
            </a:xfrm>
            <a:custGeom>
              <a:avLst/>
              <a:gdLst/>
              <a:ahLst/>
              <a:cxnLst/>
              <a:rect l="l" t="t" r="r" b="b"/>
              <a:pathLst>
                <a:path w="7697" h="3875" extrusionOk="0">
                  <a:moveTo>
                    <a:pt x="36" y="0"/>
                  </a:moveTo>
                  <a:cubicBezTo>
                    <a:pt x="18" y="18"/>
                    <a:pt x="9" y="27"/>
                    <a:pt x="1" y="45"/>
                  </a:cubicBezTo>
                  <a:cubicBezTo>
                    <a:pt x="63" y="80"/>
                    <a:pt x="116" y="169"/>
                    <a:pt x="179" y="205"/>
                  </a:cubicBezTo>
                  <a:cubicBezTo>
                    <a:pt x="2343" y="1978"/>
                    <a:pt x="4891" y="3438"/>
                    <a:pt x="7696" y="3875"/>
                  </a:cubicBezTo>
                  <a:cubicBezTo>
                    <a:pt x="7438" y="3358"/>
                    <a:pt x="6921" y="3020"/>
                    <a:pt x="6503" y="2637"/>
                  </a:cubicBezTo>
                  <a:cubicBezTo>
                    <a:pt x="4837" y="1238"/>
                    <a:pt x="2735" y="374"/>
                    <a:pt x="597" y="45"/>
                  </a:cubicBezTo>
                  <a:cubicBezTo>
                    <a:pt x="410" y="27"/>
                    <a:pt x="223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2819950" y="3350275"/>
              <a:ext cx="173050" cy="148775"/>
            </a:xfrm>
            <a:custGeom>
              <a:avLst/>
              <a:gdLst/>
              <a:ahLst/>
              <a:cxnLst/>
              <a:rect l="l" t="t" r="r" b="b"/>
              <a:pathLst>
                <a:path w="6922" h="5951" extrusionOk="0">
                  <a:moveTo>
                    <a:pt x="6922" y="1"/>
                  </a:moveTo>
                  <a:cubicBezTo>
                    <a:pt x="4962" y="651"/>
                    <a:pt x="3279" y="1942"/>
                    <a:pt x="1845" y="3412"/>
                  </a:cubicBezTo>
                  <a:cubicBezTo>
                    <a:pt x="1177" y="4062"/>
                    <a:pt x="562" y="4784"/>
                    <a:pt x="108" y="5594"/>
                  </a:cubicBezTo>
                  <a:cubicBezTo>
                    <a:pt x="72" y="5710"/>
                    <a:pt x="36" y="5826"/>
                    <a:pt x="1" y="5951"/>
                  </a:cubicBezTo>
                  <a:cubicBezTo>
                    <a:pt x="259" y="5799"/>
                    <a:pt x="526" y="5674"/>
                    <a:pt x="785" y="5523"/>
                  </a:cubicBezTo>
                  <a:cubicBezTo>
                    <a:pt x="1613" y="5078"/>
                    <a:pt x="2370" y="4499"/>
                    <a:pt x="3127" y="3955"/>
                  </a:cubicBezTo>
                  <a:cubicBezTo>
                    <a:pt x="4071" y="3278"/>
                    <a:pt x="4864" y="2414"/>
                    <a:pt x="5630" y="1550"/>
                  </a:cubicBezTo>
                  <a:cubicBezTo>
                    <a:pt x="6076" y="1043"/>
                    <a:pt x="6539" y="553"/>
                    <a:pt x="692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2764500" y="3230475"/>
              <a:ext cx="73975" cy="213350"/>
            </a:xfrm>
            <a:custGeom>
              <a:avLst/>
              <a:gdLst/>
              <a:ahLst/>
              <a:cxnLst/>
              <a:rect l="l" t="t" r="r" b="b"/>
              <a:pathLst>
                <a:path w="2959" h="8534" extrusionOk="0">
                  <a:moveTo>
                    <a:pt x="313" y="1"/>
                  </a:moveTo>
                  <a:cubicBezTo>
                    <a:pt x="1" y="2218"/>
                    <a:pt x="803" y="4997"/>
                    <a:pt x="1747" y="7002"/>
                  </a:cubicBezTo>
                  <a:cubicBezTo>
                    <a:pt x="1996" y="7465"/>
                    <a:pt x="2263" y="7928"/>
                    <a:pt x="2566" y="8364"/>
                  </a:cubicBezTo>
                  <a:lnTo>
                    <a:pt x="2566" y="8355"/>
                  </a:lnTo>
                  <a:cubicBezTo>
                    <a:pt x="2602" y="8418"/>
                    <a:pt x="2655" y="8471"/>
                    <a:pt x="2700" y="8534"/>
                  </a:cubicBezTo>
                  <a:cubicBezTo>
                    <a:pt x="2771" y="8302"/>
                    <a:pt x="2833" y="8070"/>
                    <a:pt x="2896" y="7839"/>
                  </a:cubicBezTo>
                  <a:cubicBezTo>
                    <a:pt x="2914" y="7741"/>
                    <a:pt x="2940" y="7634"/>
                    <a:pt x="2958" y="7527"/>
                  </a:cubicBezTo>
                  <a:cubicBezTo>
                    <a:pt x="2905" y="7002"/>
                    <a:pt x="2753" y="6503"/>
                    <a:pt x="2629" y="5986"/>
                  </a:cubicBezTo>
                  <a:cubicBezTo>
                    <a:pt x="2112" y="3911"/>
                    <a:pt x="1373" y="1862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2861150" y="3135400"/>
              <a:ext cx="41675" cy="165025"/>
            </a:xfrm>
            <a:custGeom>
              <a:avLst/>
              <a:gdLst/>
              <a:ahLst/>
              <a:cxnLst/>
              <a:rect l="l" t="t" r="r" b="b"/>
              <a:pathLst>
                <a:path w="1667" h="6601" extrusionOk="0">
                  <a:moveTo>
                    <a:pt x="1604" y="0"/>
                  </a:moveTo>
                  <a:lnTo>
                    <a:pt x="1604" y="0"/>
                  </a:lnTo>
                  <a:cubicBezTo>
                    <a:pt x="1123" y="739"/>
                    <a:pt x="838" y="1586"/>
                    <a:pt x="597" y="2423"/>
                  </a:cubicBezTo>
                  <a:cubicBezTo>
                    <a:pt x="214" y="3723"/>
                    <a:pt x="1" y="5068"/>
                    <a:pt x="143" y="6422"/>
                  </a:cubicBezTo>
                  <a:cubicBezTo>
                    <a:pt x="143" y="6476"/>
                    <a:pt x="152" y="6538"/>
                    <a:pt x="161" y="6600"/>
                  </a:cubicBezTo>
                  <a:cubicBezTo>
                    <a:pt x="660" y="5407"/>
                    <a:pt x="1007" y="4142"/>
                    <a:pt x="1310" y="2877"/>
                  </a:cubicBezTo>
                  <a:cubicBezTo>
                    <a:pt x="1488" y="1933"/>
                    <a:pt x="1666" y="962"/>
                    <a:pt x="16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856475" y="3250300"/>
              <a:ext cx="116275" cy="104450"/>
            </a:xfrm>
            <a:custGeom>
              <a:avLst/>
              <a:gdLst/>
              <a:ahLst/>
              <a:cxnLst/>
              <a:rect l="l" t="t" r="r" b="b"/>
              <a:pathLst>
                <a:path w="4651" h="4178" extrusionOk="0">
                  <a:moveTo>
                    <a:pt x="4650" y="0"/>
                  </a:moveTo>
                  <a:lnTo>
                    <a:pt x="4650" y="0"/>
                  </a:lnTo>
                  <a:cubicBezTo>
                    <a:pt x="3243" y="695"/>
                    <a:pt x="1987" y="1719"/>
                    <a:pt x="900" y="2842"/>
                  </a:cubicBezTo>
                  <a:cubicBezTo>
                    <a:pt x="588" y="3153"/>
                    <a:pt x="321" y="3501"/>
                    <a:pt x="72" y="3866"/>
                  </a:cubicBezTo>
                  <a:cubicBezTo>
                    <a:pt x="72" y="3866"/>
                    <a:pt x="72" y="3875"/>
                    <a:pt x="63" y="3875"/>
                  </a:cubicBezTo>
                  <a:cubicBezTo>
                    <a:pt x="45" y="3973"/>
                    <a:pt x="27" y="4080"/>
                    <a:pt x="1" y="4178"/>
                  </a:cubicBezTo>
                  <a:cubicBezTo>
                    <a:pt x="375" y="4000"/>
                    <a:pt x="722" y="3777"/>
                    <a:pt x="1069" y="3554"/>
                  </a:cubicBezTo>
                  <a:cubicBezTo>
                    <a:pt x="2468" y="2610"/>
                    <a:pt x="3644" y="1354"/>
                    <a:pt x="4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2578575" y="3130525"/>
              <a:ext cx="420075" cy="726825"/>
            </a:xfrm>
            <a:custGeom>
              <a:avLst/>
              <a:gdLst/>
              <a:ahLst/>
              <a:cxnLst/>
              <a:rect l="l" t="t" r="r" b="b"/>
              <a:pathLst>
                <a:path w="16803" h="29073" extrusionOk="0">
                  <a:moveTo>
                    <a:pt x="12907" y="195"/>
                  </a:moveTo>
                  <a:lnTo>
                    <a:pt x="12907" y="195"/>
                  </a:lnTo>
                  <a:cubicBezTo>
                    <a:pt x="12969" y="1157"/>
                    <a:pt x="12782" y="2128"/>
                    <a:pt x="12604" y="3072"/>
                  </a:cubicBezTo>
                  <a:cubicBezTo>
                    <a:pt x="12310" y="4337"/>
                    <a:pt x="11963" y="5602"/>
                    <a:pt x="11464" y="6795"/>
                  </a:cubicBezTo>
                  <a:cubicBezTo>
                    <a:pt x="11455" y="6733"/>
                    <a:pt x="11446" y="6671"/>
                    <a:pt x="11446" y="6617"/>
                  </a:cubicBezTo>
                  <a:cubicBezTo>
                    <a:pt x="11304" y="5263"/>
                    <a:pt x="11517" y="3918"/>
                    <a:pt x="11900" y="2618"/>
                  </a:cubicBezTo>
                  <a:cubicBezTo>
                    <a:pt x="12141" y="1781"/>
                    <a:pt x="12426" y="934"/>
                    <a:pt x="12907" y="195"/>
                  </a:cubicBezTo>
                  <a:close/>
                  <a:moveTo>
                    <a:pt x="15766" y="4791"/>
                  </a:moveTo>
                  <a:lnTo>
                    <a:pt x="15766" y="4791"/>
                  </a:lnTo>
                  <a:cubicBezTo>
                    <a:pt x="14769" y="6145"/>
                    <a:pt x="13584" y="7401"/>
                    <a:pt x="12185" y="8345"/>
                  </a:cubicBezTo>
                  <a:cubicBezTo>
                    <a:pt x="11838" y="8568"/>
                    <a:pt x="11491" y="8791"/>
                    <a:pt x="11126" y="8969"/>
                  </a:cubicBezTo>
                  <a:cubicBezTo>
                    <a:pt x="11143" y="8862"/>
                    <a:pt x="11161" y="8764"/>
                    <a:pt x="11179" y="8666"/>
                  </a:cubicBezTo>
                  <a:cubicBezTo>
                    <a:pt x="11188" y="8657"/>
                    <a:pt x="11188" y="8657"/>
                    <a:pt x="11197" y="8657"/>
                  </a:cubicBezTo>
                  <a:lnTo>
                    <a:pt x="11188" y="8657"/>
                  </a:lnTo>
                  <a:cubicBezTo>
                    <a:pt x="11437" y="8292"/>
                    <a:pt x="11704" y="7944"/>
                    <a:pt x="12016" y="7633"/>
                  </a:cubicBezTo>
                  <a:cubicBezTo>
                    <a:pt x="13103" y="6510"/>
                    <a:pt x="14359" y="5486"/>
                    <a:pt x="15766" y="4791"/>
                  </a:cubicBezTo>
                  <a:close/>
                  <a:moveTo>
                    <a:pt x="7750" y="3999"/>
                  </a:moveTo>
                  <a:lnTo>
                    <a:pt x="7750" y="3999"/>
                  </a:lnTo>
                  <a:cubicBezTo>
                    <a:pt x="8810" y="5860"/>
                    <a:pt x="9549" y="7909"/>
                    <a:pt x="10066" y="9984"/>
                  </a:cubicBezTo>
                  <a:cubicBezTo>
                    <a:pt x="10190" y="10501"/>
                    <a:pt x="10342" y="11000"/>
                    <a:pt x="10395" y="11525"/>
                  </a:cubicBezTo>
                  <a:lnTo>
                    <a:pt x="10395" y="11534"/>
                  </a:lnTo>
                  <a:cubicBezTo>
                    <a:pt x="10368" y="11632"/>
                    <a:pt x="10351" y="11739"/>
                    <a:pt x="10333" y="11837"/>
                  </a:cubicBezTo>
                  <a:cubicBezTo>
                    <a:pt x="10270" y="12068"/>
                    <a:pt x="10199" y="12300"/>
                    <a:pt x="10137" y="12532"/>
                  </a:cubicBezTo>
                  <a:cubicBezTo>
                    <a:pt x="10092" y="12478"/>
                    <a:pt x="10039" y="12416"/>
                    <a:pt x="10003" y="12362"/>
                  </a:cubicBezTo>
                  <a:lnTo>
                    <a:pt x="10003" y="12353"/>
                  </a:lnTo>
                  <a:cubicBezTo>
                    <a:pt x="9700" y="11926"/>
                    <a:pt x="9433" y="11463"/>
                    <a:pt x="9184" y="11000"/>
                  </a:cubicBezTo>
                  <a:cubicBezTo>
                    <a:pt x="8240" y="8995"/>
                    <a:pt x="7438" y="6207"/>
                    <a:pt x="7750" y="3999"/>
                  </a:cubicBezTo>
                  <a:close/>
                  <a:moveTo>
                    <a:pt x="16577" y="8791"/>
                  </a:moveTo>
                  <a:lnTo>
                    <a:pt x="16577" y="8791"/>
                  </a:lnTo>
                  <a:cubicBezTo>
                    <a:pt x="16194" y="9343"/>
                    <a:pt x="15731" y="9833"/>
                    <a:pt x="15285" y="10340"/>
                  </a:cubicBezTo>
                  <a:cubicBezTo>
                    <a:pt x="14519" y="11204"/>
                    <a:pt x="13735" y="12068"/>
                    <a:pt x="12782" y="12745"/>
                  </a:cubicBezTo>
                  <a:cubicBezTo>
                    <a:pt x="12025" y="13289"/>
                    <a:pt x="11268" y="13859"/>
                    <a:pt x="10440" y="14313"/>
                  </a:cubicBezTo>
                  <a:cubicBezTo>
                    <a:pt x="10181" y="14464"/>
                    <a:pt x="9914" y="14589"/>
                    <a:pt x="9656" y="14741"/>
                  </a:cubicBezTo>
                  <a:lnTo>
                    <a:pt x="9763" y="14384"/>
                  </a:lnTo>
                  <a:cubicBezTo>
                    <a:pt x="10217" y="13574"/>
                    <a:pt x="10823" y="12852"/>
                    <a:pt x="11500" y="12193"/>
                  </a:cubicBezTo>
                  <a:cubicBezTo>
                    <a:pt x="12934" y="10732"/>
                    <a:pt x="14617" y="9441"/>
                    <a:pt x="16577" y="8791"/>
                  </a:cubicBezTo>
                  <a:close/>
                  <a:moveTo>
                    <a:pt x="5567" y="8969"/>
                  </a:moveTo>
                  <a:cubicBezTo>
                    <a:pt x="6619" y="10216"/>
                    <a:pt x="7224" y="11774"/>
                    <a:pt x="7625" y="13333"/>
                  </a:cubicBezTo>
                  <a:cubicBezTo>
                    <a:pt x="8053" y="14990"/>
                    <a:pt x="8142" y="16718"/>
                    <a:pt x="8151" y="18419"/>
                  </a:cubicBezTo>
                  <a:cubicBezTo>
                    <a:pt x="8142" y="18437"/>
                    <a:pt x="8142" y="18446"/>
                    <a:pt x="8151" y="18464"/>
                  </a:cubicBezTo>
                  <a:cubicBezTo>
                    <a:pt x="8106" y="18571"/>
                    <a:pt x="8053" y="18678"/>
                    <a:pt x="8008" y="18776"/>
                  </a:cubicBezTo>
                  <a:cubicBezTo>
                    <a:pt x="7937" y="18660"/>
                    <a:pt x="7866" y="18544"/>
                    <a:pt x="7785" y="18437"/>
                  </a:cubicBezTo>
                  <a:cubicBezTo>
                    <a:pt x="7465" y="17974"/>
                    <a:pt x="7206" y="17475"/>
                    <a:pt x="6939" y="16976"/>
                  </a:cubicBezTo>
                  <a:cubicBezTo>
                    <a:pt x="6120" y="15337"/>
                    <a:pt x="5781" y="13494"/>
                    <a:pt x="5639" y="11668"/>
                  </a:cubicBezTo>
                  <a:cubicBezTo>
                    <a:pt x="5639" y="10768"/>
                    <a:pt x="5559" y="9868"/>
                    <a:pt x="5567" y="8969"/>
                  </a:cubicBezTo>
                  <a:close/>
                  <a:moveTo>
                    <a:pt x="16470" y="14723"/>
                  </a:moveTo>
                  <a:cubicBezTo>
                    <a:pt x="14733" y="16201"/>
                    <a:pt x="12782" y="17422"/>
                    <a:pt x="10636" y="18205"/>
                  </a:cubicBezTo>
                  <a:cubicBezTo>
                    <a:pt x="9870" y="18535"/>
                    <a:pt x="9050" y="18704"/>
                    <a:pt x="8249" y="18891"/>
                  </a:cubicBezTo>
                  <a:cubicBezTo>
                    <a:pt x="8213" y="18909"/>
                    <a:pt x="8159" y="18909"/>
                    <a:pt x="8106" y="18927"/>
                  </a:cubicBezTo>
                  <a:cubicBezTo>
                    <a:pt x="8142" y="18847"/>
                    <a:pt x="8168" y="18776"/>
                    <a:pt x="8204" y="18704"/>
                  </a:cubicBezTo>
                  <a:cubicBezTo>
                    <a:pt x="8436" y="18419"/>
                    <a:pt x="8685" y="18143"/>
                    <a:pt x="8979" y="17920"/>
                  </a:cubicBezTo>
                  <a:cubicBezTo>
                    <a:pt x="11179" y="16308"/>
                    <a:pt x="13700" y="14945"/>
                    <a:pt x="16470" y="14723"/>
                  </a:cubicBezTo>
                  <a:close/>
                  <a:moveTo>
                    <a:pt x="2450" y="12327"/>
                  </a:moveTo>
                  <a:lnTo>
                    <a:pt x="2450" y="12327"/>
                  </a:lnTo>
                  <a:cubicBezTo>
                    <a:pt x="4187" y="15052"/>
                    <a:pt x="6022" y="19230"/>
                    <a:pt x="5888" y="22499"/>
                  </a:cubicBezTo>
                  <a:cubicBezTo>
                    <a:pt x="5603" y="22080"/>
                    <a:pt x="5345" y="21653"/>
                    <a:pt x="5078" y="21234"/>
                  </a:cubicBezTo>
                  <a:cubicBezTo>
                    <a:pt x="4427" y="20245"/>
                    <a:pt x="3973" y="19141"/>
                    <a:pt x="3563" y="18027"/>
                  </a:cubicBezTo>
                  <a:cubicBezTo>
                    <a:pt x="2878" y="16210"/>
                    <a:pt x="2423" y="14277"/>
                    <a:pt x="2450" y="12327"/>
                  </a:cubicBezTo>
                  <a:close/>
                  <a:moveTo>
                    <a:pt x="14596" y="20384"/>
                  </a:moveTo>
                  <a:cubicBezTo>
                    <a:pt x="14855" y="20384"/>
                    <a:pt x="15115" y="20391"/>
                    <a:pt x="15374" y="20406"/>
                  </a:cubicBezTo>
                  <a:cubicBezTo>
                    <a:pt x="13522" y="21759"/>
                    <a:pt x="11259" y="22445"/>
                    <a:pt x="8988" y="22641"/>
                  </a:cubicBezTo>
                  <a:cubicBezTo>
                    <a:pt x="8861" y="22648"/>
                    <a:pt x="8735" y="22651"/>
                    <a:pt x="8609" y="22651"/>
                  </a:cubicBezTo>
                  <a:cubicBezTo>
                    <a:pt x="7874" y="22651"/>
                    <a:pt x="7144" y="22552"/>
                    <a:pt x="6414" y="22499"/>
                  </a:cubicBezTo>
                  <a:lnTo>
                    <a:pt x="6307" y="22499"/>
                  </a:lnTo>
                  <a:cubicBezTo>
                    <a:pt x="6939" y="22098"/>
                    <a:pt x="7652" y="21848"/>
                    <a:pt x="8355" y="21608"/>
                  </a:cubicBezTo>
                  <a:cubicBezTo>
                    <a:pt x="10349" y="20861"/>
                    <a:pt x="12463" y="20384"/>
                    <a:pt x="14596" y="20384"/>
                  </a:cubicBezTo>
                  <a:close/>
                  <a:moveTo>
                    <a:pt x="214" y="16415"/>
                  </a:moveTo>
                  <a:lnTo>
                    <a:pt x="214" y="16415"/>
                  </a:lnTo>
                  <a:cubicBezTo>
                    <a:pt x="1960" y="19043"/>
                    <a:pt x="2753" y="22160"/>
                    <a:pt x="4222" y="24930"/>
                  </a:cubicBezTo>
                  <a:cubicBezTo>
                    <a:pt x="4071" y="24797"/>
                    <a:pt x="3920" y="24663"/>
                    <a:pt x="3777" y="24521"/>
                  </a:cubicBezTo>
                  <a:cubicBezTo>
                    <a:pt x="2869" y="23710"/>
                    <a:pt x="2147" y="22730"/>
                    <a:pt x="1595" y="21653"/>
                  </a:cubicBezTo>
                  <a:cubicBezTo>
                    <a:pt x="758" y="20049"/>
                    <a:pt x="9" y="18259"/>
                    <a:pt x="214" y="16415"/>
                  </a:cubicBezTo>
                  <a:close/>
                  <a:moveTo>
                    <a:pt x="4445" y="25046"/>
                  </a:moveTo>
                  <a:cubicBezTo>
                    <a:pt x="4632" y="25046"/>
                    <a:pt x="4819" y="25073"/>
                    <a:pt x="5006" y="25091"/>
                  </a:cubicBezTo>
                  <a:cubicBezTo>
                    <a:pt x="7144" y="25420"/>
                    <a:pt x="9237" y="26284"/>
                    <a:pt x="10912" y="27683"/>
                  </a:cubicBezTo>
                  <a:cubicBezTo>
                    <a:pt x="11330" y="28066"/>
                    <a:pt x="11838" y="28404"/>
                    <a:pt x="12105" y="28921"/>
                  </a:cubicBezTo>
                  <a:cubicBezTo>
                    <a:pt x="9300" y="28484"/>
                    <a:pt x="6752" y="27024"/>
                    <a:pt x="4579" y="25251"/>
                  </a:cubicBezTo>
                  <a:cubicBezTo>
                    <a:pt x="4525" y="25215"/>
                    <a:pt x="4472" y="25126"/>
                    <a:pt x="4410" y="25091"/>
                  </a:cubicBezTo>
                  <a:cubicBezTo>
                    <a:pt x="4418" y="25073"/>
                    <a:pt x="4427" y="25064"/>
                    <a:pt x="4445" y="25046"/>
                  </a:cubicBezTo>
                  <a:close/>
                  <a:moveTo>
                    <a:pt x="12939" y="1"/>
                  </a:moveTo>
                  <a:cubicBezTo>
                    <a:pt x="12906" y="1"/>
                    <a:pt x="12866" y="23"/>
                    <a:pt x="12818" y="70"/>
                  </a:cubicBezTo>
                  <a:cubicBezTo>
                    <a:pt x="12185" y="1024"/>
                    <a:pt x="11865" y="2146"/>
                    <a:pt x="11589" y="3241"/>
                  </a:cubicBezTo>
                  <a:cubicBezTo>
                    <a:pt x="11232" y="4515"/>
                    <a:pt x="11206" y="5842"/>
                    <a:pt x="11339" y="7143"/>
                  </a:cubicBezTo>
                  <a:cubicBezTo>
                    <a:pt x="11161" y="7811"/>
                    <a:pt x="11081" y="8506"/>
                    <a:pt x="10938" y="9182"/>
                  </a:cubicBezTo>
                  <a:cubicBezTo>
                    <a:pt x="10769" y="9833"/>
                    <a:pt x="10618" y="10483"/>
                    <a:pt x="10475" y="11142"/>
                  </a:cubicBezTo>
                  <a:cubicBezTo>
                    <a:pt x="10092" y="9200"/>
                    <a:pt x="9504" y="7285"/>
                    <a:pt x="8667" y="5495"/>
                  </a:cubicBezTo>
                  <a:cubicBezTo>
                    <a:pt x="8543" y="5305"/>
                    <a:pt x="7973" y="3792"/>
                    <a:pt x="7707" y="3792"/>
                  </a:cubicBezTo>
                  <a:cubicBezTo>
                    <a:pt x="7687" y="3792"/>
                    <a:pt x="7668" y="3801"/>
                    <a:pt x="7652" y="3820"/>
                  </a:cubicBezTo>
                  <a:cubicBezTo>
                    <a:pt x="7483" y="4373"/>
                    <a:pt x="7536" y="4987"/>
                    <a:pt x="7545" y="5557"/>
                  </a:cubicBezTo>
                  <a:cubicBezTo>
                    <a:pt x="7616" y="6519"/>
                    <a:pt x="7794" y="7463"/>
                    <a:pt x="8070" y="8381"/>
                  </a:cubicBezTo>
                  <a:cubicBezTo>
                    <a:pt x="8480" y="9922"/>
                    <a:pt x="9104" y="11409"/>
                    <a:pt x="10066" y="12683"/>
                  </a:cubicBezTo>
                  <a:cubicBezTo>
                    <a:pt x="10066" y="12692"/>
                    <a:pt x="10074" y="12710"/>
                    <a:pt x="10074" y="12719"/>
                  </a:cubicBezTo>
                  <a:cubicBezTo>
                    <a:pt x="10074" y="12728"/>
                    <a:pt x="10083" y="12728"/>
                    <a:pt x="10083" y="12728"/>
                  </a:cubicBezTo>
                  <a:cubicBezTo>
                    <a:pt x="9941" y="13253"/>
                    <a:pt x="9798" y="13770"/>
                    <a:pt x="9647" y="14286"/>
                  </a:cubicBezTo>
                  <a:lnTo>
                    <a:pt x="9647" y="14304"/>
                  </a:lnTo>
                  <a:cubicBezTo>
                    <a:pt x="9647" y="14304"/>
                    <a:pt x="9638" y="14313"/>
                    <a:pt x="9638" y="14313"/>
                  </a:cubicBezTo>
                  <a:cubicBezTo>
                    <a:pt x="9638" y="14331"/>
                    <a:pt x="9638" y="14340"/>
                    <a:pt x="9629" y="14358"/>
                  </a:cubicBezTo>
                  <a:cubicBezTo>
                    <a:pt x="9629" y="14375"/>
                    <a:pt x="9620" y="14393"/>
                    <a:pt x="9611" y="14411"/>
                  </a:cubicBezTo>
                  <a:cubicBezTo>
                    <a:pt x="9611" y="14420"/>
                    <a:pt x="9602" y="14438"/>
                    <a:pt x="9602" y="14447"/>
                  </a:cubicBezTo>
                  <a:cubicBezTo>
                    <a:pt x="9602" y="14456"/>
                    <a:pt x="9602" y="14464"/>
                    <a:pt x="9593" y="14473"/>
                  </a:cubicBezTo>
                  <a:cubicBezTo>
                    <a:pt x="9593" y="14482"/>
                    <a:pt x="9585" y="14500"/>
                    <a:pt x="9585" y="14509"/>
                  </a:cubicBezTo>
                  <a:cubicBezTo>
                    <a:pt x="9576" y="14518"/>
                    <a:pt x="9576" y="14527"/>
                    <a:pt x="9567" y="14536"/>
                  </a:cubicBezTo>
                  <a:cubicBezTo>
                    <a:pt x="9202" y="15747"/>
                    <a:pt x="8801" y="16941"/>
                    <a:pt x="8302" y="18107"/>
                  </a:cubicBezTo>
                  <a:lnTo>
                    <a:pt x="8302" y="18054"/>
                  </a:lnTo>
                  <a:cubicBezTo>
                    <a:pt x="8257" y="16237"/>
                    <a:pt x="8142" y="14411"/>
                    <a:pt x="7598" y="12665"/>
                  </a:cubicBezTo>
                  <a:cubicBezTo>
                    <a:pt x="7367" y="11944"/>
                    <a:pt x="7117" y="11231"/>
                    <a:pt x="6770" y="10554"/>
                  </a:cubicBezTo>
                  <a:cubicBezTo>
                    <a:pt x="6458" y="9966"/>
                    <a:pt x="6120" y="9387"/>
                    <a:pt x="5683" y="8880"/>
                  </a:cubicBezTo>
                  <a:cubicBezTo>
                    <a:pt x="5620" y="8799"/>
                    <a:pt x="5571" y="8768"/>
                    <a:pt x="5533" y="8768"/>
                  </a:cubicBezTo>
                  <a:cubicBezTo>
                    <a:pt x="5431" y="8768"/>
                    <a:pt x="5410" y="8993"/>
                    <a:pt x="5416" y="9129"/>
                  </a:cubicBezTo>
                  <a:cubicBezTo>
                    <a:pt x="5478" y="10207"/>
                    <a:pt x="5452" y="11276"/>
                    <a:pt x="5550" y="12345"/>
                  </a:cubicBezTo>
                  <a:cubicBezTo>
                    <a:pt x="5799" y="14794"/>
                    <a:pt x="6494" y="16905"/>
                    <a:pt x="7937" y="18927"/>
                  </a:cubicBezTo>
                  <a:cubicBezTo>
                    <a:pt x="7385" y="20129"/>
                    <a:pt x="6734" y="21278"/>
                    <a:pt x="6066" y="22410"/>
                  </a:cubicBezTo>
                  <a:cubicBezTo>
                    <a:pt x="6057" y="22427"/>
                    <a:pt x="6048" y="22436"/>
                    <a:pt x="6040" y="22454"/>
                  </a:cubicBezTo>
                  <a:cubicBezTo>
                    <a:pt x="6040" y="22436"/>
                    <a:pt x="6040" y="22427"/>
                    <a:pt x="6040" y="22410"/>
                  </a:cubicBezTo>
                  <a:cubicBezTo>
                    <a:pt x="6084" y="21795"/>
                    <a:pt x="6022" y="21180"/>
                    <a:pt x="5915" y="20566"/>
                  </a:cubicBezTo>
                  <a:cubicBezTo>
                    <a:pt x="5701" y="19159"/>
                    <a:pt x="5265" y="17796"/>
                    <a:pt x="4730" y="16477"/>
                  </a:cubicBezTo>
                  <a:cubicBezTo>
                    <a:pt x="4401" y="15587"/>
                    <a:pt x="3973" y="14732"/>
                    <a:pt x="3528" y="13885"/>
                  </a:cubicBezTo>
                  <a:cubicBezTo>
                    <a:pt x="3305" y="13476"/>
                    <a:pt x="3073" y="13057"/>
                    <a:pt x="2842" y="12638"/>
                  </a:cubicBezTo>
                  <a:cubicBezTo>
                    <a:pt x="2735" y="12478"/>
                    <a:pt x="2637" y="12282"/>
                    <a:pt x="2477" y="12157"/>
                  </a:cubicBezTo>
                  <a:cubicBezTo>
                    <a:pt x="2457" y="12147"/>
                    <a:pt x="2439" y="12142"/>
                    <a:pt x="2421" y="12142"/>
                  </a:cubicBezTo>
                  <a:cubicBezTo>
                    <a:pt x="2351" y="12142"/>
                    <a:pt x="2300" y="12220"/>
                    <a:pt x="2307" y="12291"/>
                  </a:cubicBezTo>
                  <a:cubicBezTo>
                    <a:pt x="2272" y="12834"/>
                    <a:pt x="2325" y="13387"/>
                    <a:pt x="2397" y="13921"/>
                  </a:cubicBezTo>
                  <a:cubicBezTo>
                    <a:pt x="2575" y="15507"/>
                    <a:pt x="3002" y="17039"/>
                    <a:pt x="3590" y="18508"/>
                  </a:cubicBezTo>
                  <a:cubicBezTo>
                    <a:pt x="4133" y="20005"/>
                    <a:pt x="4935" y="21385"/>
                    <a:pt x="5852" y="22686"/>
                  </a:cubicBezTo>
                  <a:cubicBezTo>
                    <a:pt x="5852" y="22695"/>
                    <a:pt x="5861" y="22704"/>
                    <a:pt x="5870" y="22712"/>
                  </a:cubicBezTo>
                  <a:cubicBezTo>
                    <a:pt x="5728" y="22926"/>
                    <a:pt x="5585" y="23149"/>
                    <a:pt x="5461" y="23372"/>
                  </a:cubicBezTo>
                  <a:cubicBezTo>
                    <a:pt x="5131" y="23906"/>
                    <a:pt x="4766" y="24414"/>
                    <a:pt x="4383" y="24904"/>
                  </a:cubicBezTo>
                  <a:cubicBezTo>
                    <a:pt x="4374" y="24895"/>
                    <a:pt x="4365" y="24886"/>
                    <a:pt x="4365" y="24877"/>
                  </a:cubicBezTo>
                  <a:cubicBezTo>
                    <a:pt x="3929" y="24084"/>
                    <a:pt x="3599" y="23247"/>
                    <a:pt x="3225" y="22427"/>
                  </a:cubicBezTo>
                  <a:cubicBezTo>
                    <a:pt x="2343" y="20343"/>
                    <a:pt x="1577" y="18161"/>
                    <a:pt x="294" y="16281"/>
                  </a:cubicBezTo>
                  <a:cubicBezTo>
                    <a:pt x="265" y="16240"/>
                    <a:pt x="204" y="16191"/>
                    <a:pt x="154" y="16191"/>
                  </a:cubicBezTo>
                  <a:cubicBezTo>
                    <a:pt x="128" y="16191"/>
                    <a:pt x="105" y="16204"/>
                    <a:pt x="90" y="16237"/>
                  </a:cubicBezTo>
                  <a:cubicBezTo>
                    <a:pt x="27" y="16745"/>
                    <a:pt x="1" y="17261"/>
                    <a:pt x="63" y="17760"/>
                  </a:cubicBezTo>
                  <a:cubicBezTo>
                    <a:pt x="277" y="19176"/>
                    <a:pt x="811" y="20521"/>
                    <a:pt x="1497" y="21768"/>
                  </a:cubicBezTo>
                  <a:cubicBezTo>
                    <a:pt x="2147" y="23069"/>
                    <a:pt x="3091" y="24173"/>
                    <a:pt x="4205" y="25100"/>
                  </a:cubicBezTo>
                  <a:cubicBezTo>
                    <a:pt x="4205" y="25100"/>
                    <a:pt x="4214" y="25108"/>
                    <a:pt x="4214" y="25108"/>
                  </a:cubicBezTo>
                  <a:cubicBezTo>
                    <a:pt x="3866" y="25545"/>
                    <a:pt x="3501" y="25981"/>
                    <a:pt x="3154" y="26418"/>
                  </a:cubicBezTo>
                  <a:cubicBezTo>
                    <a:pt x="2860" y="26774"/>
                    <a:pt x="2548" y="27122"/>
                    <a:pt x="2263" y="27478"/>
                  </a:cubicBezTo>
                  <a:cubicBezTo>
                    <a:pt x="2236" y="27513"/>
                    <a:pt x="2245" y="27558"/>
                    <a:pt x="2272" y="27585"/>
                  </a:cubicBezTo>
                  <a:cubicBezTo>
                    <a:pt x="2290" y="27594"/>
                    <a:pt x="2307" y="27603"/>
                    <a:pt x="2316" y="27603"/>
                  </a:cubicBezTo>
                  <a:cubicBezTo>
                    <a:pt x="2343" y="27603"/>
                    <a:pt x="2361" y="27594"/>
                    <a:pt x="2379" y="27576"/>
                  </a:cubicBezTo>
                  <a:cubicBezTo>
                    <a:pt x="2486" y="27442"/>
                    <a:pt x="2592" y="27309"/>
                    <a:pt x="2699" y="27175"/>
                  </a:cubicBezTo>
                  <a:cubicBezTo>
                    <a:pt x="3261" y="26534"/>
                    <a:pt x="3795" y="25875"/>
                    <a:pt x="4320" y="25206"/>
                  </a:cubicBezTo>
                  <a:cubicBezTo>
                    <a:pt x="4347" y="25224"/>
                    <a:pt x="4374" y="25251"/>
                    <a:pt x="4392" y="25269"/>
                  </a:cubicBezTo>
                  <a:cubicBezTo>
                    <a:pt x="6610" y="27122"/>
                    <a:pt x="9246" y="28636"/>
                    <a:pt x="12132" y="29072"/>
                  </a:cubicBezTo>
                  <a:cubicBezTo>
                    <a:pt x="12631" y="29001"/>
                    <a:pt x="11544" y="28021"/>
                    <a:pt x="11375" y="27888"/>
                  </a:cubicBezTo>
                  <a:cubicBezTo>
                    <a:pt x="10199" y="26836"/>
                    <a:pt x="8827" y="26017"/>
                    <a:pt x="7322" y="25527"/>
                  </a:cubicBezTo>
                  <a:cubicBezTo>
                    <a:pt x="6440" y="25233"/>
                    <a:pt x="5541" y="24948"/>
                    <a:pt x="4605" y="24904"/>
                  </a:cubicBezTo>
                  <a:lnTo>
                    <a:pt x="4561" y="24904"/>
                  </a:lnTo>
                  <a:cubicBezTo>
                    <a:pt x="4623" y="24832"/>
                    <a:pt x="4677" y="24752"/>
                    <a:pt x="4739" y="24681"/>
                  </a:cubicBezTo>
                  <a:cubicBezTo>
                    <a:pt x="4775" y="24636"/>
                    <a:pt x="5086" y="24227"/>
                    <a:pt x="5345" y="23844"/>
                  </a:cubicBezTo>
                  <a:cubicBezTo>
                    <a:pt x="5345" y="23844"/>
                    <a:pt x="5345" y="23844"/>
                    <a:pt x="5354" y="23835"/>
                  </a:cubicBezTo>
                  <a:cubicBezTo>
                    <a:pt x="5389" y="23764"/>
                    <a:pt x="5443" y="23692"/>
                    <a:pt x="5487" y="23612"/>
                  </a:cubicBezTo>
                  <a:cubicBezTo>
                    <a:pt x="5496" y="23594"/>
                    <a:pt x="5505" y="23576"/>
                    <a:pt x="5514" y="23559"/>
                  </a:cubicBezTo>
                  <a:cubicBezTo>
                    <a:pt x="5550" y="23514"/>
                    <a:pt x="5576" y="23461"/>
                    <a:pt x="5603" y="23416"/>
                  </a:cubicBezTo>
                  <a:lnTo>
                    <a:pt x="5603" y="23407"/>
                  </a:lnTo>
                  <a:cubicBezTo>
                    <a:pt x="5621" y="23398"/>
                    <a:pt x="5630" y="23381"/>
                    <a:pt x="5639" y="23363"/>
                  </a:cubicBezTo>
                  <a:cubicBezTo>
                    <a:pt x="5648" y="23354"/>
                    <a:pt x="5648" y="23345"/>
                    <a:pt x="5648" y="23336"/>
                  </a:cubicBezTo>
                  <a:cubicBezTo>
                    <a:pt x="5710" y="23229"/>
                    <a:pt x="5772" y="23131"/>
                    <a:pt x="5835" y="23033"/>
                  </a:cubicBezTo>
                  <a:cubicBezTo>
                    <a:pt x="5924" y="22900"/>
                    <a:pt x="6004" y="22775"/>
                    <a:pt x="6084" y="22641"/>
                  </a:cubicBezTo>
                  <a:cubicBezTo>
                    <a:pt x="6084" y="22641"/>
                    <a:pt x="6093" y="22641"/>
                    <a:pt x="6093" y="22632"/>
                  </a:cubicBezTo>
                  <a:cubicBezTo>
                    <a:pt x="6868" y="22659"/>
                    <a:pt x="7643" y="22784"/>
                    <a:pt x="8418" y="22802"/>
                  </a:cubicBezTo>
                  <a:cubicBezTo>
                    <a:pt x="8458" y="22802"/>
                    <a:pt x="8497" y="22803"/>
                    <a:pt x="8537" y="22803"/>
                  </a:cubicBezTo>
                  <a:cubicBezTo>
                    <a:pt x="9512" y="22803"/>
                    <a:pt x="10478" y="22597"/>
                    <a:pt x="11419" y="22374"/>
                  </a:cubicBezTo>
                  <a:cubicBezTo>
                    <a:pt x="12738" y="22089"/>
                    <a:pt x="13958" y="21483"/>
                    <a:pt x="15098" y="20780"/>
                  </a:cubicBezTo>
                  <a:cubicBezTo>
                    <a:pt x="15553" y="20491"/>
                    <a:pt x="15914" y="20245"/>
                    <a:pt x="15132" y="20245"/>
                  </a:cubicBezTo>
                  <a:cubicBezTo>
                    <a:pt x="15118" y="20245"/>
                    <a:pt x="15104" y="20245"/>
                    <a:pt x="15089" y="20245"/>
                  </a:cubicBezTo>
                  <a:cubicBezTo>
                    <a:pt x="14962" y="20242"/>
                    <a:pt x="14834" y="20241"/>
                    <a:pt x="14706" y="20241"/>
                  </a:cubicBezTo>
                  <a:cubicBezTo>
                    <a:pt x="13735" y="20241"/>
                    <a:pt x="12754" y="20329"/>
                    <a:pt x="11794" y="20495"/>
                  </a:cubicBezTo>
                  <a:cubicBezTo>
                    <a:pt x="10689" y="20664"/>
                    <a:pt x="9629" y="21011"/>
                    <a:pt x="8569" y="21376"/>
                  </a:cubicBezTo>
                  <a:cubicBezTo>
                    <a:pt x="7776" y="21644"/>
                    <a:pt x="6975" y="21920"/>
                    <a:pt x="6253" y="22356"/>
                  </a:cubicBezTo>
                  <a:cubicBezTo>
                    <a:pt x="6859" y="21385"/>
                    <a:pt x="7402" y="20388"/>
                    <a:pt x="7901" y="19363"/>
                  </a:cubicBezTo>
                  <a:cubicBezTo>
                    <a:pt x="7946" y="19265"/>
                    <a:pt x="7990" y="19176"/>
                    <a:pt x="8035" y="19087"/>
                  </a:cubicBezTo>
                  <a:cubicBezTo>
                    <a:pt x="8070" y="19087"/>
                    <a:pt x="8124" y="19078"/>
                    <a:pt x="8159" y="19069"/>
                  </a:cubicBezTo>
                  <a:cubicBezTo>
                    <a:pt x="8988" y="18856"/>
                    <a:pt x="9843" y="18704"/>
                    <a:pt x="10627" y="18366"/>
                  </a:cubicBezTo>
                  <a:cubicBezTo>
                    <a:pt x="12114" y="17805"/>
                    <a:pt x="13530" y="17101"/>
                    <a:pt x="14813" y="16184"/>
                  </a:cubicBezTo>
                  <a:cubicBezTo>
                    <a:pt x="15454" y="15729"/>
                    <a:pt x="16069" y="15257"/>
                    <a:pt x="16657" y="14749"/>
                  </a:cubicBezTo>
                  <a:cubicBezTo>
                    <a:pt x="16710" y="14705"/>
                    <a:pt x="16773" y="14634"/>
                    <a:pt x="16710" y="14580"/>
                  </a:cubicBezTo>
                  <a:lnTo>
                    <a:pt x="16710" y="14580"/>
                  </a:lnTo>
                  <a:cubicBezTo>
                    <a:pt x="14581" y="14643"/>
                    <a:pt x="12542" y="15507"/>
                    <a:pt x="10734" y="16584"/>
                  </a:cubicBezTo>
                  <a:cubicBezTo>
                    <a:pt x="9923" y="17101"/>
                    <a:pt x="9050" y="17573"/>
                    <a:pt x="8391" y="18277"/>
                  </a:cubicBezTo>
                  <a:cubicBezTo>
                    <a:pt x="8854" y="17181"/>
                    <a:pt x="9237" y="16068"/>
                    <a:pt x="9593" y="14937"/>
                  </a:cubicBezTo>
                  <a:cubicBezTo>
                    <a:pt x="9611" y="14928"/>
                    <a:pt x="9629" y="14919"/>
                    <a:pt x="9647" y="14910"/>
                  </a:cubicBezTo>
                  <a:cubicBezTo>
                    <a:pt x="10502" y="14473"/>
                    <a:pt x="11321" y="13983"/>
                    <a:pt x="12096" y="13422"/>
                  </a:cubicBezTo>
                  <a:cubicBezTo>
                    <a:pt x="13896" y="12255"/>
                    <a:pt x="15312" y="10617"/>
                    <a:pt x="16639" y="8951"/>
                  </a:cubicBezTo>
                  <a:cubicBezTo>
                    <a:pt x="16692" y="8871"/>
                    <a:pt x="16764" y="8791"/>
                    <a:pt x="16790" y="8701"/>
                  </a:cubicBezTo>
                  <a:cubicBezTo>
                    <a:pt x="16803" y="8634"/>
                    <a:pt x="16756" y="8604"/>
                    <a:pt x="16702" y="8604"/>
                  </a:cubicBezTo>
                  <a:cubicBezTo>
                    <a:pt x="16678" y="8604"/>
                    <a:pt x="16652" y="8610"/>
                    <a:pt x="16630" y="8621"/>
                  </a:cubicBezTo>
                  <a:cubicBezTo>
                    <a:pt x="16105" y="8791"/>
                    <a:pt x="15597" y="8995"/>
                    <a:pt x="15107" y="9254"/>
                  </a:cubicBezTo>
                  <a:cubicBezTo>
                    <a:pt x="14403" y="9601"/>
                    <a:pt x="13762" y="10055"/>
                    <a:pt x="13139" y="10527"/>
                  </a:cubicBezTo>
                  <a:cubicBezTo>
                    <a:pt x="12497" y="10991"/>
                    <a:pt x="11945" y="11552"/>
                    <a:pt x="11384" y="12104"/>
                  </a:cubicBezTo>
                  <a:cubicBezTo>
                    <a:pt x="10858" y="12638"/>
                    <a:pt x="10333" y="13200"/>
                    <a:pt x="9923" y="13832"/>
                  </a:cubicBezTo>
                  <a:cubicBezTo>
                    <a:pt x="10074" y="13324"/>
                    <a:pt x="10217" y="12817"/>
                    <a:pt x="10360" y="12309"/>
                  </a:cubicBezTo>
                  <a:cubicBezTo>
                    <a:pt x="10573" y="11534"/>
                    <a:pt x="10689" y="10750"/>
                    <a:pt x="10885" y="9984"/>
                  </a:cubicBezTo>
                  <a:cubicBezTo>
                    <a:pt x="10965" y="9699"/>
                    <a:pt x="11028" y="9423"/>
                    <a:pt x="11090" y="9138"/>
                  </a:cubicBezTo>
                  <a:lnTo>
                    <a:pt x="11099" y="9138"/>
                  </a:lnTo>
                  <a:cubicBezTo>
                    <a:pt x="11241" y="9085"/>
                    <a:pt x="11366" y="9004"/>
                    <a:pt x="11500" y="8933"/>
                  </a:cubicBezTo>
                  <a:cubicBezTo>
                    <a:pt x="13281" y="7927"/>
                    <a:pt x="14769" y="6439"/>
                    <a:pt x="15953" y="4782"/>
                  </a:cubicBezTo>
                  <a:cubicBezTo>
                    <a:pt x="16010" y="4658"/>
                    <a:pt x="15986" y="4606"/>
                    <a:pt x="15906" y="4606"/>
                  </a:cubicBezTo>
                  <a:cubicBezTo>
                    <a:pt x="15497" y="4606"/>
                    <a:pt x="13624" y="5962"/>
                    <a:pt x="13513" y="6074"/>
                  </a:cubicBezTo>
                  <a:cubicBezTo>
                    <a:pt x="12684" y="6742"/>
                    <a:pt x="11856" y="7463"/>
                    <a:pt x="11241" y="8345"/>
                  </a:cubicBezTo>
                  <a:cubicBezTo>
                    <a:pt x="11304" y="8016"/>
                    <a:pt x="11366" y="7677"/>
                    <a:pt x="11437" y="7348"/>
                  </a:cubicBezTo>
                  <a:cubicBezTo>
                    <a:pt x="11580" y="6795"/>
                    <a:pt x="11847" y="6270"/>
                    <a:pt x="12034" y="5726"/>
                  </a:cubicBezTo>
                  <a:cubicBezTo>
                    <a:pt x="12230" y="5067"/>
                    <a:pt x="12426" y="4399"/>
                    <a:pt x="12604" y="3731"/>
                  </a:cubicBezTo>
                  <a:cubicBezTo>
                    <a:pt x="12703" y="3541"/>
                    <a:pt x="13361" y="1"/>
                    <a:pt x="129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229" name="Google Shape;229;p28"/>
          <p:cNvGrpSpPr/>
          <p:nvPr/>
        </p:nvGrpSpPr>
        <p:grpSpPr>
          <a:xfrm flipH="1">
            <a:off x="7575527" y="5934640"/>
            <a:ext cx="3136945" cy="2655923"/>
            <a:chOff x="123675" y="2543509"/>
            <a:chExt cx="3197376" cy="2707087"/>
          </a:xfrm>
        </p:grpSpPr>
        <p:sp>
          <p:nvSpPr>
            <p:cNvPr id="230" name="Google Shape;230;p28"/>
            <p:cNvSpPr/>
            <p:nvPr/>
          </p:nvSpPr>
          <p:spPr>
            <a:xfrm>
              <a:off x="164258" y="3405180"/>
              <a:ext cx="521441" cy="1845414"/>
            </a:xfrm>
            <a:custGeom>
              <a:avLst/>
              <a:gdLst/>
              <a:ahLst/>
              <a:cxnLst/>
              <a:rect l="l" t="t" r="r" b="b"/>
              <a:pathLst>
                <a:path w="3315" h="11732" extrusionOk="0">
                  <a:moveTo>
                    <a:pt x="3314" y="1"/>
                  </a:moveTo>
                  <a:lnTo>
                    <a:pt x="669" y="509"/>
                  </a:lnTo>
                  <a:lnTo>
                    <a:pt x="785" y="8766"/>
                  </a:lnTo>
                  <a:cubicBezTo>
                    <a:pt x="785" y="8774"/>
                    <a:pt x="785" y="8783"/>
                    <a:pt x="785" y="8792"/>
                  </a:cubicBezTo>
                  <a:cubicBezTo>
                    <a:pt x="731" y="9300"/>
                    <a:pt x="606" y="10119"/>
                    <a:pt x="357" y="10716"/>
                  </a:cubicBezTo>
                  <a:cubicBezTo>
                    <a:pt x="357" y="10716"/>
                    <a:pt x="1" y="11366"/>
                    <a:pt x="206" y="11500"/>
                  </a:cubicBezTo>
                  <a:cubicBezTo>
                    <a:pt x="229" y="11517"/>
                    <a:pt x="253" y="11525"/>
                    <a:pt x="278" y="11525"/>
                  </a:cubicBezTo>
                  <a:cubicBezTo>
                    <a:pt x="330" y="11525"/>
                    <a:pt x="386" y="11492"/>
                    <a:pt x="446" y="11438"/>
                  </a:cubicBezTo>
                  <a:cubicBezTo>
                    <a:pt x="535" y="11358"/>
                    <a:pt x="606" y="11242"/>
                    <a:pt x="660" y="11170"/>
                  </a:cubicBezTo>
                  <a:lnTo>
                    <a:pt x="660" y="11170"/>
                  </a:lnTo>
                  <a:lnTo>
                    <a:pt x="544" y="11491"/>
                  </a:lnTo>
                  <a:cubicBezTo>
                    <a:pt x="526" y="11545"/>
                    <a:pt x="491" y="11634"/>
                    <a:pt x="482" y="11732"/>
                  </a:cubicBezTo>
                  <a:lnTo>
                    <a:pt x="1061" y="11732"/>
                  </a:lnTo>
                  <a:cubicBezTo>
                    <a:pt x="1150" y="11580"/>
                    <a:pt x="1212" y="11420"/>
                    <a:pt x="1212" y="11420"/>
                  </a:cubicBezTo>
                  <a:cubicBezTo>
                    <a:pt x="1212" y="11420"/>
                    <a:pt x="1862" y="10476"/>
                    <a:pt x="2040" y="7866"/>
                  </a:cubicBezTo>
                  <a:cubicBezTo>
                    <a:pt x="2112" y="6859"/>
                    <a:pt x="2361" y="5871"/>
                    <a:pt x="2521" y="4873"/>
                  </a:cubicBezTo>
                  <a:cubicBezTo>
                    <a:pt x="2691" y="3822"/>
                    <a:pt x="3252" y="411"/>
                    <a:pt x="3314" y="1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201001" y="3419180"/>
              <a:ext cx="646178" cy="798128"/>
            </a:xfrm>
            <a:custGeom>
              <a:avLst/>
              <a:gdLst/>
              <a:ahLst/>
              <a:cxnLst/>
              <a:rect l="l" t="t" r="r" b="b"/>
              <a:pathLst>
                <a:path w="4108" h="5074" extrusionOk="0">
                  <a:moveTo>
                    <a:pt x="2032" y="1"/>
                  </a:moveTo>
                  <a:lnTo>
                    <a:pt x="1" y="1292"/>
                  </a:lnTo>
                  <a:lnTo>
                    <a:pt x="2718" y="4918"/>
                  </a:lnTo>
                  <a:cubicBezTo>
                    <a:pt x="2798" y="5025"/>
                    <a:pt x="2927" y="5073"/>
                    <a:pt x="3062" y="5073"/>
                  </a:cubicBezTo>
                  <a:cubicBezTo>
                    <a:pt x="3286" y="5073"/>
                    <a:pt x="3527" y="4942"/>
                    <a:pt x="3599" y="4731"/>
                  </a:cubicBezTo>
                  <a:lnTo>
                    <a:pt x="4107" y="3012"/>
                  </a:lnTo>
                  <a:lnTo>
                    <a:pt x="3181" y="518"/>
                  </a:lnTo>
                  <a:lnTo>
                    <a:pt x="2032" y="1"/>
                  </a:ln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23675" y="3231524"/>
              <a:ext cx="1631018" cy="2019072"/>
            </a:xfrm>
            <a:custGeom>
              <a:avLst/>
              <a:gdLst/>
              <a:ahLst/>
              <a:cxnLst/>
              <a:rect l="l" t="t" r="r" b="b"/>
              <a:pathLst>
                <a:path w="10369" h="12836" extrusionOk="0">
                  <a:moveTo>
                    <a:pt x="6876" y="0"/>
                  </a:moveTo>
                  <a:cubicBezTo>
                    <a:pt x="6867" y="0"/>
                    <a:pt x="6859" y="0"/>
                    <a:pt x="6850" y="0"/>
                  </a:cubicBezTo>
                  <a:cubicBezTo>
                    <a:pt x="7001" y="241"/>
                    <a:pt x="6921" y="562"/>
                    <a:pt x="6672" y="695"/>
                  </a:cubicBezTo>
                  <a:cubicBezTo>
                    <a:pt x="6387" y="847"/>
                    <a:pt x="6013" y="936"/>
                    <a:pt x="5603" y="936"/>
                  </a:cubicBezTo>
                  <a:cubicBezTo>
                    <a:pt x="4766" y="936"/>
                    <a:pt x="4089" y="562"/>
                    <a:pt x="4035" y="81"/>
                  </a:cubicBezTo>
                  <a:cubicBezTo>
                    <a:pt x="4025" y="80"/>
                    <a:pt x="4015" y="80"/>
                    <a:pt x="4005" y="80"/>
                  </a:cubicBezTo>
                  <a:cubicBezTo>
                    <a:pt x="2116" y="80"/>
                    <a:pt x="0" y="1737"/>
                    <a:pt x="0" y="1737"/>
                  </a:cubicBezTo>
                  <a:lnTo>
                    <a:pt x="2004" y="2904"/>
                  </a:lnTo>
                  <a:cubicBezTo>
                    <a:pt x="1987" y="2966"/>
                    <a:pt x="1782" y="8355"/>
                    <a:pt x="1613" y="12836"/>
                  </a:cubicBezTo>
                  <a:lnTo>
                    <a:pt x="9825" y="12836"/>
                  </a:lnTo>
                  <a:cubicBezTo>
                    <a:pt x="9611" y="8257"/>
                    <a:pt x="9326" y="2566"/>
                    <a:pt x="9264" y="2396"/>
                  </a:cubicBezTo>
                  <a:lnTo>
                    <a:pt x="10368" y="1657"/>
                  </a:lnTo>
                  <a:cubicBezTo>
                    <a:pt x="10368" y="1657"/>
                    <a:pt x="8518" y="0"/>
                    <a:pt x="6876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2823519" y="3876756"/>
              <a:ext cx="189229" cy="143141"/>
            </a:xfrm>
            <a:custGeom>
              <a:avLst/>
              <a:gdLst/>
              <a:ahLst/>
              <a:cxnLst/>
              <a:rect l="l" t="t" r="r" b="b"/>
              <a:pathLst>
                <a:path w="1203" h="910" extrusionOk="0">
                  <a:moveTo>
                    <a:pt x="824" y="0"/>
                  </a:moveTo>
                  <a:cubicBezTo>
                    <a:pt x="749" y="0"/>
                    <a:pt x="675" y="25"/>
                    <a:pt x="615" y="76"/>
                  </a:cubicBezTo>
                  <a:cubicBezTo>
                    <a:pt x="348" y="281"/>
                    <a:pt x="0" y="575"/>
                    <a:pt x="205" y="815"/>
                  </a:cubicBezTo>
                  <a:cubicBezTo>
                    <a:pt x="258" y="882"/>
                    <a:pt x="324" y="909"/>
                    <a:pt x="398" y="909"/>
                  </a:cubicBezTo>
                  <a:cubicBezTo>
                    <a:pt x="609" y="909"/>
                    <a:pt x="882" y="682"/>
                    <a:pt x="1087" y="503"/>
                  </a:cubicBezTo>
                  <a:cubicBezTo>
                    <a:pt x="1203" y="397"/>
                    <a:pt x="1203" y="218"/>
                    <a:pt x="1087" y="111"/>
                  </a:cubicBezTo>
                  <a:lnTo>
                    <a:pt x="1051" y="85"/>
                  </a:lnTo>
                  <a:cubicBezTo>
                    <a:pt x="987" y="29"/>
                    <a:pt x="905" y="0"/>
                    <a:pt x="824" y="0"/>
                  </a:cubicBezTo>
                  <a:close/>
                </a:path>
              </a:pathLst>
            </a:custGeom>
            <a:solidFill>
              <a:srgbClr val="9F5B52"/>
            </a:solidFill>
            <a:ln w="2900" cap="flat" cmpd="sng">
              <a:solidFill>
                <a:srgbClr val="181619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974179" y="2858889"/>
              <a:ext cx="56155" cy="117816"/>
            </a:xfrm>
            <a:custGeom>
              <a:avLst/>
              <a:gdLst/>
              <a:ahLst/>
              <a:cxnLst/>
              <a:rect l="l" t="t" r="r" b="b"/>
              <a:pathLst>
                <a:path w="357" h="749" extrusionOk="0">
                  <a:moveTo>
                    <a:pt x="53" y="0"/>
                  </a:moveTo>
                  <a:lnTo>
                    <a:pt x="0" y="748"/>
                  </a:lnTo>
                  <a:cubicBezTo>
                    <a:pt x="214" y="695"/>
                    <a:pt x="356" y="499"/>
                    <a:pt x="321" y="303"/>
                  </a:cubicBezTo>
                  <a:cubicBezTo>
                    <a:pt x="294" y="160"/>
                    <a:pt x="187" y="54"/>
                    <a:pt x="53" y="0"/>
                  </a:cubicBezTo>
                  <a:close/>
                </a:path>
              </a:pathLst>
            </a:custGeom>
            <a:solidFill>
              <a:srgbClr val="DA9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626710" y="2651729"/>
              <a:ext cx="793094" cy="1017086"/>
            </a:xfrm>
            <a:custGeom>
              <a:avLst/>
              <a:gdLst/>
              <a:ahLst/>
              <a:cxnLst/>
              <a:rect l="l" t="t" r="r" b="b"/>
              <a:pathLst>
                <a:path w="5042" h="6466" extrusionOk="0">
                  <a:moveTo>
                    <a:pt x="3137" y="1"/>
                  </a:moveTo>
                  <a:cubicBezTo>
                    <a:pt x="2741" y="1"/>
                    <a:pt x="2374" y="202"/>
                    <a:pt x="2147" y="364"/>
                  </a:cubicBezTo>
                  <a:cubicBezTo>
                    <a:pt x="1995" y="462"/>
                    <a:pt x="1915" y="631"/>
                    <a:pt x="1924" y="800"/>
                  </a:cubicBezTo>
                  <a:cubicBezTo>
                    <a:pt x="1960" y="1371"/>
                    <a:pt x="2102" y="1709"/>
                    <a:pt x="2236" y="1914"/>
                  </a:cubicBezTo>
                  <a:lnTo>
                    <a:pt x="1666" y="3490"/>
                  </a:lnTo>
                  <a:cubicBezTo>
                    <a:pt x="410" y="3571"/>
                    <a:pt x="0" y="4158"/>
                    <a:pt x="0" y="4942"/>
                  </a:cubicBezTo>
                  <a:cubicBezTo>
                    <a:pt x="0" y="5788"/>
                    <a:pt x="1113" y="6465"/>
                    <a:pt x="2494" y="6465"/>
                  </a:cubicBezTo>
                  <a:cubicBezTo>
                    <a:pt x="3875" y="6465"/>
                    <a:pt x="4480" y="5913"/>
                    <a:pt x="4480" y="5076"/>
                  </a:cubicBezTo>
                  <a:cubicBezTo>
                    <a:pt x="4480" y="4408"/>
                    <a:pt x="3501" y="3535"/>
                    <a:pt x="3501" y="3535"/>
                  </a:cubicBezTo>
                  <a:lnTo>
                    <a:pt x="3287" y="2475"/>
                  </a:lnTo>
                  <a:lnTo>
                    <a:pt x="3438" y="2475"/>
                  </a:lnTo>
                  <a:cubicBezTo>
                    <a:pt x="5041" y="2457"/>
                    <a:pt x="4178" y="631"/>
                    <a:pt x="4044" y="462"/>
                  </a:cubicBezTo>
                  <a:cubicBezTo>
                    <a:pt x="3758" y="119"/>
                    <a:pt x="3439" y="1"/>
                    <a:pt x="3137" y="1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1219248" y="2844890"/>
              <a:ext cx="18404" cy="28156"/>
            </a:xfrm>
            <a:custGeom>
              <a:avLst/>
              <a:gdLst/>
              <a:ahLst/>
              <a:cxnLst/>
              <a:rect l="l" t="t" r="r" b="b"/>
              <a:pathLst>
                <a:path w="117" h="179" extrusionOk="0">
                  <a:moveTo>
                    <a:pt x="54" y="0"/>
                  </a:moveTo>
                  <a:cubicBezTo>
                    <a:pt x="27" y="0"/>
                    <a:pt x="1" y="45"/>
                    <a:pt x="1" y="89"/>
                  </a:cubicBezTo>
                  <a:cubicBezTo>
                    <a:pt x="1" y="143"/>
                    <a:pt x="27" y="178"/>
                    <a:pt x="54" y="178"/>
                  </a:cubicBezTo>
                  <a:cubicBezTo>
                    <a:pt x="90" y="178"/>
                    <a:pt x="117" y="143"/>
                    <a:pt x="117" y="89"/>
                  </a:cubicBezTo>
                  <a:cubicBezTo>
                    <a:pt x="117" y="45"/>
                    <a:pt x="90" y="0"/>
                    <a:pt x="54" y="0"/>
                  </a:cubicBezTo>
                  <a:close/>
                </a:path>
              </a:pathLst>
            </a:custGeom>
            <a:solidFill>
              <a:srgbClr val="181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1201001" y="2815318"/>
              <a:ext cx="43729" cy="24067"/>
            </a:xfrm>
            <a:custGeom>
              <a:avLst/>
              <a:gdLst/>
              <a:ahLst/>
              <a:cxnLst/>
              <a:rect l="l" t="t" r="r" b="b"/>
              <a:pathLst>
                <a:path w="278" h="153" fill="none" extrusionOk="0">
                  <a:moveTo>
                    <a:pt x="277" y="99"/>
                  </a:moveTo>
                  <a:cubicBezTo>
                    <a:pt x="277" y="99"/>
                    <a:pt x="90" y="1"/>
                    <a:pt x="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1224910" y="2970884"/>
              <a:ext cx="67323" cy="29572"/>
            </a:xfrm>
            <a:custGeom>
              <a:avLst/>
              <a:gdLst/>
              <a:ahLst/>
              <a:cxnLst/>
              <a:rect l="l" t="t" r="r" b="b"/>
              <a:pathLst>
                <a:path w="428" h="188" fill="none" extrusionOk="0">
                  <a:moveTo>
                    <a:pt x="428" y="108"/>
                  </a:moveTo>
                  <a:cubicBezTo>
                    <a:pt x="428" y="108"/>
                    <a:pt x="170" y="188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1114173" y="2902303"/>
              <a:ext cx="52065" cy="46403"/>
            </a:xfrm>
            <a:custGeom>
              <a:avLst/>
              <a:gdLst/>
              <a:ahLst/>
              <a:cxnLst/>
              <a:rect l="l" t="t" r="r" b="b"/>
              <a:pathLst>
                <a:path w="331" h="295" extrusionOk="0">
                  <a:moveTo>
                    <a:pt x="170" y="0"/>
                  </a:moveTo>
                  <a:cubicBezTo>
                    <a:pt x="72" y="0"/>
                    <a:pt x="1" y="71"/>
                    <a:pt x="1" y="152"/>
                  </a:cubicBezTo>
                  <a:cubicBezTo>
                    <a:pt x="1" y="232"/>
                    <a:pt x="72" y="294"/>
                    <a:pt x="170" y="294"/>
                  </a:cubicBezTo>
                  <a:cubicBezTo>
                    <a:pt x="259" y="294"/>
                    <a:pt x="330" y="232"/>
                    <a:pt x="330" y="152"/>
                  </a:cubicBezTo>
                  <a:cubicBezTo>
                    <a:pt x="330" y="7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304817" y="2848979"/>
              <a:ext cx="54740" cy="49234"/>
            </a:xfrm>
            <a:custGeom>
              <a:avLst/>
              <a:gdLst/>
              <a:ahLst/>
              <a:cxnLst/>
              <a:rect l="l" t="t" r="r" b="b"/>
              <a:pathLst>
                <a:path w="348" h="313" extrusionOk="0">
                  <a:moveTo>
                    <a:pt x="107" y="1"/>
                  </a:moveTo>
                  <a:cubicBezTo>
                    <a:pt x="62" y="1"/>
                    <a:pt x="36" y="1"/>
                    <a:pt x="0" y="19"/>
                  </a:cubicBezTo>
                  <a:lnTo>
                    <a:pt x="9" y="295"/>
                  </a:lnTo>
                  <a:cubicBezTo>
                    <a:pt x="36" y="304"/>
                    <a:pt x="71" y="312"/>
                    <a:pt x="107" y="312"/>
                  </a:cubicBezTo>
                  <a:cubicBezTo>
                    <a:pt x="241" y="312"/>
                    <a:pt x="347" y="241"/>
                    <a:pt x="347" y="152"/>
                  </a:cubicBezTo>
                  <a:cubicBezTo>
                    <a:pt x="347" y="72"/>
                    <a:pt x="241" y="1"/>
                    <a:pt x="107" y="1"/>
                  </a:cubicBezTo>
                  <a:close/>
                </a:path>
              </a:pathLst>
            </a:custGeom>
            <a:solidFill>
              <a:srgbClr val="9F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304817" y="2848979"/>
              <a:ext cx="54740" cy="49234"/>
            </a:xfrm>
            <a:custGeom>
              <a:avLst/>
              <a:gdLst/>
              <a:ahLst/>
              <a:cxnLst/>
              <a:rect l="l" t="t" r="r" b="b"/>
              <a:pathLst>
                <a:path w="348" h="313" fill="none" extrusionOk="0">
                  <a:moveTo>
                    <a:pt x="0" y="19"/>
                  </a:moveTo>
                  <a:cubicBezTo>
                    <a:pt x="36" y="1"/>
                    <a:pt x="62" y="1"/>
                    <a:pt x="107" y="1"/>
                  </a:cubicBezTo>
                  <a:cubicBezTo>
                    <a:pt x="241" y="1"/>
                    <a:pt x="347" y="72"/>
                    <a:pt x="347" y="152"/>
                  </a:cubicBezTo>
                  <a:cubicBezTo>
                    <a:pt x="347" y="241"/>
                    <a:pt x="241" y="312"/>
                    <a:pt x="107" y="312"/>
                  </a:cubicBezTo>
                  <a:cubicBezTo>
                    <a:pt x="71" y="312"/>
                    <a:pt x="36" y="304"/>
                    <a:pt x="9" y="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702621" y="3815724"/>
              <a:ext cx="1345208" cy="465286"/>
            </a:xfrm>
            <a:custGeom>
              <a:avLst/>
              <a:gdLst/>
              <a:ahLst/>
              <a:cxnLst/>
              <a:rect l="l" t="t" r="r" b="b"/>
              <a:pathLst>
                <a:path w="8552" h="2958" extrusionOk="0">
                  <a:moveTo>
                    <a:pt x="767" y="1"/>
                  </a:moveTo>
                  <a:lnTo>
                    <a:pt x="1" y="2539"/>
                  </a:lnTo>
                  <a:lnTo>
                    <a:pt x="1" y="2539"/>
                  </a:lnTo>
                  <a:lnTo>
                    <a:pt x="5300" y="2406"/>
                  </a:lnTo>
                  <a:lnTo>
                    <a:pt x="8017" y="2958"/>
                  </a:lnTo>
                  <a:lnTo>
                    <a:pt x="8552" y="1604"/>
                  </a:lnTo>
                  <a:lnTo>
                    <a:pt x="7599" y="1435"/>
                  </a:lnTo>
                  <a:lnTo>
                    <a:pt x="7794" y="419"/>
                  </a:lnTo>
                  <a:lnTo>
                    <a:pt x="7794" y="419"/>
                  </a:lnTo>
                  <a:lnTo>
                    <a:pt x="7046" y="508"/>
                  </a:lnTo>
                  <a:cubicBezTo>
                    <a:pt x="6726" y="544"/>
                    <a:pt x="6414" y="633"/>
                    <a:pt x="6111" y="740"/>
                  </a:cubicBezTo>
                  <a:cubicBezTo>
                    <a:pt x="5970" y="787"/>
                    <a:pt x="5793" y="824"/>
                    <a:pt x="5581" y="824"/>
                  </a:cubicBezTo>
                  <a:cubicBezTo>
                    <a:pt x="5512" y="824"/>
                    <a:pt x="5439" y="820"/>
                    <a:pt x="5363" y="811"/>
                  </a:cubicBezTo>
                  <a:cubicBezTo>
                    <a:pt x="3929" y="393"/>
                    <a:pt x="2121" y="197"/>
                    <a:pt x="767" y="1"/>
                  </a:cubicBezTo>
                  <a:close/>
                </a:path>
              </a:pathLst>
            </a:custGeom>
            <a:solidFill>
              <a:srgbClr val="9F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1702621" y="3815724"/>
              <a:ext cx="1345208" cy="465286"/>
            </a:xfrm>
            <a:custGeom>
              <a:avLst/>
              <a:gdLst/>
              <a:ahLst/>
              <a:cxnLst/>
              <a:rect l="l" t="t" r="r" b="b"/>
              <a:pathLst>
                <a:path w="8552" h="2958" fill="none" extrusionOk="0">
                  <a:moveTo>
                    <a:pt x="767" y="1"/>
                  </a:moveTo>
                  <a:cubicBezTo>
                    <a:pt x="2121" y="197"/>
                    <a:pt x="3929" y="393"/>
                    <a:pt x="5363" y="811"/>
                  </a:cubicBezTo>
                  <a:cubicBezTo>
                    <a:pt x="5675" y="847"/>
                    <a:pt x="5924" y="802"/>
                    <a:pt x="6111" y="740"/>
                  </a:cubicBezTo>
                  <a:cubicBezTo>
                    <a:pt x="6414" y="633"/>
                    <a:pt x="6726" y="544"/>
                    <a:pt x="7046" y="508"/>
                  </a:cubicBezTo>
                  <a:lnTo>
                    <a:pt x="7794" y="419"/>
                  </a:lnTo>
                  <a:lnTo>
                    <a:pt x="7599" y="1435"/>
                  </a:lnTo>
                  <a:lnTo>
                    <a:pt x="8552" y="1604"/>
                  </a:lnTo>
                  <a:lnTo>
                    <a:pt x="8017" y="2958"/>
                  </a:lnTo>
                  <a:lnTo>
                    <a:pt x="5300" y="2406"/>
                  </a:lnTo>
                  <a:lnTo>
                    <a:pt x="1" y="25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2642785" y="4045535"/>
              <a:ext cx="95480" cy="42156"/>
            </a:xfrm>
            <a:custGeom>
              <a:avLst/>
              <a:gdLst/>
              <a:ahLst/>
              <a:cxnLst/>
              <a:rect l="l" t="t" r="r" b="b"/>
              <a:pathLst>
                <a:path w="607" h="268" fill="none" extrusionOk="0">
                  <a:moveTo>
                    <a:pt x="0" y="188"/>
                  </a:moveTo>
                  <a:cubicBezTo>
                    <a:pt x="0" y="188"/>
                    <a:pt x="366" y="268"/>
                    <a:pt x="606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43576" y="2543509"/>
              <a:ext cx="972570" cy="2081518"/>
            </a:xfrm>
            <a:custGeom>
              <a:avLst/>
              <a:gdLst/>
              <a:ahLst/>
              <a:cxnLst/>
              <a:rect l="l" t="t" r="r" b="b"/>
              <a:pathLst>
                <a:path w="6183" h="13233" extrusionOk="0">
                  <a:moveTo>
                    <a:pt x="4106" y="0"/>
                  </a:moveTo>
                  <a:cubicBezTo>
                    <a:pt x="3975" y="0"/>
                    <a:pt x="3844" y="10"/>
                    <a:pt x="3715" y="28"/>
                  </a:cubicBezTo>
                  <a:cubicBezTo>
                    <a:pt x="3341" y="81"/>
                    <a:pt x="2967" y="224"/>
                    <a:pt x="2762" y="509"/>
                  </a:cubicBezTo>
                  <a:cubicBezTo>
                    <a:pt x="2504" y="865"/>
                    <a:pt x="2575" y="1364"/>
                    <a:pt x="2352" y="1747"/>
                  </a:cubicBezTo>
                  <a:cubicBezTo>
                    <a:pt x="2165" y="2076"/>
                    <a:pt x="1782" y="2272"/>
                    <a:pt x="1462" y="2513"/>
                  </a:cubicBezTo>
                  <a:cubicBezTo>
                    <a:pt x="1141" y="2753"/>
                    <a:pt x="847" y="3101"/>
                    <a:pt x="936" y="3475"/>
                  </a:cubicBezTo>
                  <a:cubicBezTo>
                    <a:pt x="1016" y="3831"/>
                    <a:pt x="1426" y="4045"/>
                    <a:pt x="1577" y="4383"/>
                  </a:cubicBezTo>
                  <a:cubicBezTo>
                    <a:pt x="1747" y="4748"/>
                    <a:pt x="1586" y="5167"/>
                    <a:pt x="1399" y="5523"/>
                  </a:cubicBezTo>
                  <a:cubicBezTo>
                    <a:pt x="1114" y="6031"/>
                    <a:pt x="758" y="6503"/>
                    <a:pt x="482" y="7011"/>
                  </a:cubicBezTo>
                  <a:cubicBezTo>
                    <a:pt x="206" y="7519"/>
                    <a:pt x="1" y="8089"/>
                    <a:pt x="72" y="8659"/>
                  </a:cubicBezTo>
                  <a:cubicBezTo>
                    <a:pt x="143" y="9220"/>
                    <a:pt x="526" y="9781"/>
                    <a:pt x="1114" y="9959"/>
                  </a:cubicBezTo>
                  <a:cubicBezTo>
                    <a:pt x="1275" y="10013"/>
                    <a:pt x="1462" y="10039"/>
                    <a:pt x="1568" y="10146"/>
                  </a:cubicBezTo>
                  <a:cubicBezTo>
                    <a:pt x="1782" y="10378"/>
                    <a:pt x="1568" y="10716"/>
                    <a:pt x="1364" y="10948"/>
                  </a:cubicBezTo>
                  <a:cubicBezTo>
                    <a:pt x="1150" y="11197"/>
                    <a:pt x="927" y="11456"/>
                    <a:pt x="802" y="11750"/>
                  </a:cubicBezTo>
                  <a:cubicBezTo>
                    <a:pt x="678" y="12052"/>
                    <a:pt x="651" y="12400"/>
                    <a:pt x="811" y="12685"/>
                  </a:cubicBezTo>
                  <a:cubicBezTo>
                    <a:pt x="1026" y="13061"/>
                    <a:pt x="1526" y="13232"/>
                    <a:pt x="2002" y="13232"/>
                  </a:cubicBezTo>
                  <a:cubicBezTo>
                    <a:pt x="2079" y="13232"/>
                    <a:pt x="2154" y="13228"/>
                    <a:pt x="2228" y="13219"/>
                  </a:cubicBezTo>
                  <a:cubicBezTo>
                    <a:pt x="2940" y="13130"/>
                    <a:pt x="3599" y="12747"/>
                    <a:pt x="3982" y="12195"/>
                  </a:cubicBezTo>
                  <a:cubicBezTo>
                    <a:pt x="4356" y="11643"/>
                    <a:pt x="4454" y="10930"/>
                    <a:pt x="4223" y="10307"/>
                  </a:cubicBezTo>
                  <a:cubicBezTo>
                    <a:pt x="4089" y="9941"/>
                    <a:pt x="3840" y="9576"/>
                    <a:pt x="3875" y="9184"/>
                  </a:cubicBezTo>
                  <a:cubicBezTo>
                    <a:pt x="3911" y="8694"/>
                    <a:pt x="4374" y="8320"/>
                    <a:pt x="4606" y="7875"/>
                  </a:cubicBezTo>
                  <a:cubicBezTo>
                    <a:pt x="4846" y="7403"/>
                    <a:pt x="4811" y="6824"/>
                    <a:pt x="4517" y="6387"/>
                  </a:cubicBezTo>
                  <a:cubicBezTo>
                    <a:pt x="4214" y="5924"/>
                    <a:pt x="3644" y="5559"/>
                    <a:pt x="3653" y="5025"/>
                  </a:cubicBezTo>
                  <a:cubicBezTo>
                    <a:pt x="3662" y="4642"/>
                    <a:pt x="3982" y="4312"/>
                    <a:pt x="4036" y="3929"/>
                  </a:cubicBezTo>
                  <a:cubicBezTo>
                    <a:pt x="4098" y="3439"/>
                    <a:pt x="3724" y="2940"/>
                    <a:pt x="3911" y="2477"/>
                  </a:cubicBezTo>
                  <a:cubicBezTo>
                    <a:pt x="4062" y="2112"/>
                    <a:pt x="4499" y="1934"/>
                    <a:pt x="4900" y="1800"/>
                  </a:cubicBezTo>
                  <a:cubicBezTo>
                    <a:pt x="5069" y="1738"/>
                    <a:pt x="5238" y="1676"/>
                    <a:pt x="5407" y="1613"/>
                  </a:cubicBezTo>
                  <a:cubicBezTo>
                    <a:pt x="5559" y="1560"/>
                    <a:pt x="5719" y="1515"/>
                    <a:pt x="5844" y="1435"/>
                  </a:cubicBezTo>
                  <a:cubicBezTo>
                    <a:pt x="6040" y="1319"/>
                    <a:pt x="6182" y="1114"/>
                    <a:pt x="6084" y="901"/>
                  </a:cubicBezTo>
                  <a:cubicBezTo>
                    <a:pt x="5995" y="678"/>
                    <a:pt x="5701" y="500"/>
                    <a:pt x="5488" y="375"/>
                  </a:cubicBezTo>
                  <a:cubicBezTo>
                    <a:pt x="5238" y="233"/>
                    <a:pt x="4971" y="126"/>
                    <a:pt x="4686" y="63"/>
                  </a:cubicBezTo>
                  <a:cubicBezTo>
                    <a:pt x="4495" y="21"/>
                    <a:pt x="4300" y="0"/>
                    <a:pt x="4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941933" y="2882169"/>
              <a:ext cx="102401" cy="124737"/>
            </a:xfrm>
            <a:custGeom>
              <a:avLst/>
              <a:gdLst/>
              <a:ahLst/>
              <a:cxnLst/>
              <a:rect l="l" t="t" r="r" b="b"/>
              <a:pathLst>
                <a:path w="651" h="793" extrusionOk="0">
                  <a:moveTo>
                    <a:pt x="475" y="0"/>
                  </a:moveTo>
                  <a:cubicBezTo>
                    <a:pt x="454" y="0"/>
                    <a:pt x="432" y="1"/>
                    <a:pt x="410" y="4"/>
                  </a:cubicBezTo>
                  <a:cubicBezTo>
                    <a:pt x="169" y="39"/>
                    <a:pt x="0" y="244"/>
                    <a:pt x="45" y="458"/>
                  </a:cubicBezTo>
                  <a:cubicBezTo>
                    <a:pt x="85" y="658"/>
                    <a:pt x="268" y="793"/>
                    <a:pt x="485" y="793"/>
                  </a:cubicBezTo>
                  <a:cubicBezTo>
                    <a:pt x="510" y="793"/>
                    <a:pt x="536" y="791"/>
                    <a:pt x="561" y="787"/>
                  </a:cubicBezTo>
                  <a:cubicBezTo>
                    <a:pt x="570" y="787"/>
                    <a:pt x="588" y="778"/>
                    <a:pt x="606" y="778"/>
                  </a:cubicBezTo>
                  <a:lnTo>
                    <a:pt x="650" y="30"/>
                  </a:lnTo>
                  <a:cubicBezTo>
                    <a:pt x="597" y="10"/>
                    <a:pt x="538" y="0"/>
                    <a:pt x="475" y="0"/>
                  </a:cubicBezTo>
                  <a:close/>
                </a:path>
              </a:pathLst>
            </a:custGeom>
            <a:solidFill>
              <a:srgbClr val="9F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905441" y="2877607"/>
              <a:ext cx="138894" cy="132444"/>
            </a:xfrm>
            <a:custGeom>
              <a:avLst/>
              <a:gdLst/>
              <a:ahLst/>
              <a:cxnLst/>
              <a:rect l="l" t="t" r="r" b="b"/>
              <a:pathLst>
                <a:path w="883" h="842" extrusionOk="0">
                  <a:moveTo>
                    <a:pt x="662" y="1"/>
                  </a:moveTo>
                  <a:cubicBezTo>
                    <a:pt x="281" y="1"/>
                    <a:pt x="1" y="511"/>
                    <a:pt x="428" y="781"/>
                  </a:cubicBezTo>
                  <a:cubicBezTo>
                    <a:pt x="499" y="821"/>
                    <a:pt x="582" y="842"/>
                    <a:pt x="663" y="842"/>
                  </a:cubicBezTo>
                  <a:cubicBezTo>
                    <a:pt x="724" y="842"/>
                    <a:pt x="784" y="830"/>
                    <a:pt x="838" y="807"/>
                  </a:cubicBezTo>
                  <a:lnTo>
                    <a:pt x="838" y="807"/>
                  </a:lnTo>
                  <a:cubicBezTo>
                    <a:pt x="824" y="808"/>
                    <a:pt x="811" y="809"/>
                    <a:pt x="797" y="809"/>
                  </a:cubicBezTo>
                  <a:cubicBezTo>
                    <a:pt x="678" y="809"/>
                    <a:pt x="561" y="774"/>
                    <a:pt x="473" y="709"/>
                  </a:cubicBezTo>
                  <a:cubicBezTo>
                    <a:pt x="143" y="436"/>
                    <a:pt x="424" y="45"/>
                    <a:pt x="770" y="45"/>
                  </a:cubicBezTo>
                  <a:cubicBezTo>
                    <a:pt x="807" y="45"/>
                    <a:pt x="845" y="50"/>
                    <a:pt x="882" y="59"/>
                  </a:cubicBezTo>
                  <a:cubicBezTo>
                    <a:pt x="808" y="18"/>
                    <a:pt x="733" y="1"/>
                    <a:pt x="662" y="1"/>
                  </a:cubicBezTo>
                  <a:close/>
                </a:path>
              </a:pathLst>
            </a:custGeom>
            <a:solidFill>
              <a:srgbClr val="181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983932" y="2919134"/>
              <a:ext cx="25325" cy="50492"/>
            </a:xfrm>
            <a:custGeom>
              <a:avLst/>
              <a:gdLst/>
              <a:ahLst/>
              <a:cxnLst/>
              <a:rect l="l" t="t" r="r" b="b"/>
              <a:pathLst>
                <a:path w="161" h="321" fill="none" extrusionOk="0">
                  <a:moveTo>
                    <a:pt x="161" y="321"/>
                  </a:moveTo>
                  <a:cubicBezTo>
                    <a:pt x="72" y="321"/>
                    <a:pt x="0" y="249"/>
                    <a:pt x="0" y="160"/>
                  </a:cubicBezTo>
                  <a:cubicBezTo>
                    <a:pt x="0" y="71"/>
                    <a:pt x="72" y="0"/>
                    <a:pt x="16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2607707" y="3193616"/>
              <a:ext cx="713344" cy="1434868"/>
            </a:xfrm>
            <a:custGeom>
              <a:avLst/>
              <a:gdLst/>
              <a:ahLst/>
              <a:cxnLst/>
              <a:rect l="l" t="t" r="r" b="b"/>
              <a:pathLst>
                <a:path w="4535" h="9122" extrusionOk="0">
                  <a:moveTo>
                    <a:pt x="4205" y="1"/>
                  </a:moveTo>
                  <a:lnTo>
                    <a:pt x="1" y="8962"/>
                  </a:lnTo>
                  <a:lnTo>
                    <a:pt x="330" y="9122"/>
                  </a:lnTo>
                  <a:lnTo>
                    <a:pt x="4534" y="152"/>
                  </a:lnTo>
                  <a:lnTo>
                    <a:pt x="4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2766105" y="4151081"/>
              <a:ext cx="221475" cy="128984"/>
            </a:xfrm>
            <a:custGeom>
              <a:avLst/>
              <a:gdLst/>
              <a:ahLst/>
              <a:cxnLst/>
              <a:rect l="l" t="t" r="r" b="b"/>
              <a:pathLst>
                <a:path w="1408" h="820" extrusionOk="0">
                  <a:moveTo>
                    <a:pt x="261" y="1"/>
                  </a:moveTo>
                  <a:cubicBezTo>
                    <a:pt x="168" y="1"/>
                    <a:pt x="80" y="59"/>
                    <a:pt x="45" y="149"/>
                  </a:cubicBezTo>
                  <a:cubicBezTo>
                    <a:pt x="0" y="265"/>
                    <a:pt x="54" y="398"/>
                    <a:pt x="169" y="443"/>
                  </a:cubicBezTo>
                  <a:lnTo>
                    <a:pt x="1123" y="808"/>
                  </a:lnTo>
                  <a:cubicBezTo>
                    <a:pt x="1144" y="816"/>
                    <a:pt x="1164" y="819"/>
                    <a:pt x="1185" y="819"/>
                  </a:cubicBezTo>
                  <a:cubicBezTo>
                    <a:pt x="1260" y="819"/>
                    <a:pt x="1326" y="771"/>
                    <a:pt x="1354" y="701"/>
                  </a:cubicBezTo>
                  <a:cubicBezTo>
                    <a:pt x="1408" y="559"/>
                    <a:pt x="1345" y="398"/>
                    <a:pt x="1203" y="345"/>
                  </a:cubicBezTo>
                  <a:lnTo>
                    <a:pt x="339" y="15"/>
                  </a:lnTo>
                  <a:cubicBezTo>
                    <a:pt x="313" y="5"/>
                    <a:pt x="287" y="1"/>
                    <a:pt x="261" y="1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2736691" y="4075264"/>
              <a:ext cx="298551" cy="138265"/>
            </a:xfrm>
            <a:custGeom>
              <a:avLst/>
              <a:gdLst/>
              <a:ahLst/>
              <a:cxnLst/>
              <a:rect l="l" t="t" r="r" b="b"/>
              <a:pathLst>
                <a:path w="1898" h="879" extrusionOk="0">
                  <a:moveTo>
                    <a:pt x="326" y="0"/>
                  </a:moveTo>
                  <a:cubicBezTo>
                    <a:pt x="190" y="0"/>
                    <a:pt x="67" y="92"/>
                    <a:pt x="36" y="230"/>
                  </a:cubicBezTo>
                  <a:cubicBezTo>
                    <a:pt x="0" y="390"/>
                    <a:pt x="98" y="551"/>
                    <a:pt x="259" y="586"/>
                  </a:cubicBezTo>
                  <a:lnTo>
                    <a:pt x="1506" y="871"/>
                  </a:lnTo>
                  <a:cubicBezTo>
                    <a:pt x="1528" y="876"/>
                    <a:pt x="1550" y="879"/>
                    <a:pt x="1572" y="879"/>
                  </a:cubicBezTo>
                  <a:cubicBezTo>
                    <a:pt x="1708" y="879"/>
                    <a:pt x="1831" y="787"/>
                    <a:pt x="1862" y="649"/>
                  </a:cubicBezTo>
                  <a:cubicBezTo>
                    <a:pt x="1897" y="488"/>
                    <a:pt x="1799" y="328"/>
                    <a:pt x="1639" y="292"/>
                  </a:cubicBezTo>
                  <a:lnTo>
                    <a:pt x="392" y="7"/>
                  </a:lnTo>
                  <a:cubicBezTo>
                    <a:pt x="370" y="2"/>
                    <a:pt x="348" y="0"/>
                    <a:pt x="326" y="0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2756196" y="3989852"/>
              <a:ext cx="298708" cy="139680"/>
            </a:xfrm>
            <a:custGeom>
              <a:avLst/>
              <a:gdLst/>
              <a:ahLst/>
              <a:cxnLst/>
              <a:rect l="l" t="t" r="r" b="b"/>
              <a:pathLst>
                <a:path w="1899" h="888" extrusionOk="0">
                  <a:moveTo>
                    <a:pt x="330" y="0"/>
                  </a:moveTo>
                  <a:cubicBezTo>
                    <a:pt x="193" y="0"/>
                    <a:pt x="68" y="99"/>
                    <a:pt x="37" y="239"/>
                  </a:cubicBezTo>
                  <a:lnTo>
                    <a:pt x="37" y="230"/>
                  </a:lnTo>
                  <a:lnTo>
                    <a:pt x="37" y="230"/>
                  </a:lnTo>
                  <a:cubicBezTo>
                    <a:pt x="1" y="390"/>
                    <a:pt x="99" y="550"/>
                    <a:pt x="259" y="586"/>
                  </a:cubicBezTo>
                  <a:lnTo>
                    <a:pt x="1515" y="880"/>
                  </a:lnTo>
                  <a:cubicBezTo>
                    <a:pt x="1536" y="885"/>
                    <a:pt x="1557" y="887"/>
                    <a:pt x="1578" y="887"/>
                  </a:cubicBezTo>
                  <a:cubicBezTo>
                    <a:pt x="1706" y="887"/>
                    <a:pt x="1823" y="797"/>
                    <a:pt x="1854" y="666"/>
                  </a:cubicBezTo>
                  <a:lnTo>
                    <a:pt x="1863" y="639"/>
                  </a:lnTo>
                  <a:cubicBezTo>
                    <a:pt x="1898" y="488"/>
                    <a:pt x="1800" y="337"/>
                    <a:pt x="1649" y="301"/>
                  </a:cubicBezTo>
                  <a:lnTo>
                    <a:pt x="393" y="7"/>
                  </a:lnTo>
                  <a:cubicBezTo>
                    <a:pt x="372" y="2"/>
                    <a:pt x="351" y="0"/>
                    <a:pt x="330" y="0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2780105" y="3910732"/>
              <a:ext cx="297135" cy="123793"/>
            </a:xfrm>
            <a:custGeom>
              <a:avLst/>
              <a:gdLst/>
              <a:ahLst/>
              <a:cxnLst/>
              <a:rect l="l" t="t" r="r" b="b"/>
              <a:pathLst>
                <a:path w="1889" h="787" extrusionOk="0">
                  <a:moveTo>
                    <a:pt x="324" y="1"/>
                  </a:moveTo>
                  <a:cubicBezTo>
                    <a:pt x="176" y="1"/>
                    <a:pt x="43" y="111"/>
                    <a:pt x="18" y="261"/>
                  </a:cubicBezTo>
                  <a:cubicBezTo>
                    <a:pt x="0" y="421"/>
                    <a:pt x="107" y="572"/>
                    <a:pt x="276" y="590"/>
                  </a:cubicBezTo>
                  <a:lnTo>
                    <a:pt x="1648" y="786"/>
                  </a:lnTo>
                  <a:cubicBezTo>
                    <a:pt x="1654" y="787"/>
                    <a:pt x="1659" y="787"/>
                    <a:pt x="1665" y="787"/>
                  </a:cubicBezTo>
                  <a:cubicBezTo>
                    <a:pt x="1757" y="787"/>
                    <a:pt x="1845" y="718"/>
                    <a:pt x="1853" y="626"/>
                  </a:cubicBezTo>
                  <a:cubicBezTo>
                    <a:pt x="1889" y="403"/>
                    <a:pt x="1728" y="198"/>
                    <a:pt x="1506" y="163"/>
                  </a:cubicBezTo>
                  <a:lnTo>
                    <a:pt x="357" y="2"/>
                  </a:lnTo>
                  <a:cubicBezTo>
                    <a:pt x="346" y="1"/>
                    <a:pt x="335" y="1"/>
                    <a:pt x="324" y="1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2" name="Google Shape;206;p28">
            <a:extLst>
              <a:ext uri="{FF2B5EF4-FFF2-40B4-BE49-F238E27FC236}">
                <a16:creationId xmlns:a16="http://schemas.microsoft.com/office/drawing/2014/main" id="{F3742111-1712-CADD-87BC-18D70D2B9828}"/>
              </a:ext>
            </a:extLst>
          </p:cNvPr>
          <p:cNvSpPr/>
          <p:nvPr/>
        </p:nvSpPr>
        <p:spPr>
          <a:xfrm>
            <a:off x="5113064" y="420375"/>
            <a:ext cx="775500" cy="775500"/>
          </a:xfrm>
          <a:prstGeom prst="ellipse">
            <a:avLst/>
          </a:prstGeom>
          <a:solidFill>
            <a:srgbClr val="A854A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" name="Google Shape;211;p28">
            <a:extLst>
              <a:ext uri="{FF2B5EF4-FFF2-40B4-BE49-F238E27FC236}">
                <a16:creationId xmlns:a16="http://schemas.microsoft.com/office/drawing/2014/main" id="{734EFEED-F0F4-893C-7A0F-2E180D884B76}"/>
              </a:ext>
            </a:extLst>
          </p:cNvPr>
          <p:cNvSpPr txBox="1">
            <a:spLocks/>
          </p:cNvSpPr>
          <p:nvPr/>
        </p:nvSpPr>
        <p:spPr>
          <a:xfrm>
            <a:off x="5102744" y="612706"/>
            <a:ext cx="77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4</a:t>
            </a:r>
          </a:p>
        </p:txBody>
      </p:sp>
      <p:sp>
        <p:nvSpPr>
          <p:cNvPr id="4" name="Google Shape;214;p28">
            <a:extLst>
              <a:ext uri="{FF2B5EF4-FFF2-40B4-BE49-F238E27FC236}">
                <a16:creationId xmlns:a16="http://schemas.microsoft.com/office/drawing/2014/main" id="{70507BCE-5D18-71DA-78B4-BEBFF7CDAB09}"/>
              </a:ext>
            </a:extLst>
          </p:cNvPr>
          <p:cNvSpPr txBox="1">
            <a:spLocks/>
          </p:cNvSpPr>
          <p:nvPr/>
        </p:nvSpPr>
        <p:spPr>
          <a:xfrm>
            <a:off x="5957853" y="811509"/>
            <a:ext cx="2489243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자료에 나와있는 독도 한국땅 근거</a:t>
            </a:r>
          </a:p>
        </p:txBody>
      </p:sp>
      <p:sp>
        <p:nvSpPr>
          <p:cNvPr id="6" name="Google Shape;206;p28">
            <a:extLst>
              <a:ext uri="{FF2B5EF4-FFF2-40B4-BE49-F238E27FC236}">
                <a16:creationId xmlns:a16="http://schemas.microsoft.com/office/drawing/2014/main" id="{FC8E2449-C8BC-410D-12F7-C572B5342715}"/>
              </a:ext>
            </a:extLst>
          </p:cNvPr>
          <p:cNvSpPr/>
          <p:nvPr/>
        </p:nvSpPr>
        <p:spPr>
          <a:xfrm>
            <a:off x="5113064" y="1691962"/>
            <a:ext cx="775500" cy="775500"/>
          </a:xfrm>
          <a:prstGeom prst="ellipse">
            <a:avLst/>
          </a:pr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" name="Google Shape;211;p28">
            <a:extLst>
              <a:ext uri="{FF2B5EF4-FFF2-40B4-BE49-F238E27FC236}">
                <a16:creationId xmlns:a16="http://schemas.microsoft.com/office/drawing/2014/main" id="{8967078C-C624-3286-11F7-A96F519DF3E3}"/>
              </a:ext>
            </a:extLst>
          </p:cNvPr>
          <p:cNvSpPr txBox="1">
            <a:spLocks/>
          </p:cNvSpPr>
          <p:nvPr/>
        </p:nvSpPr>
        <p:spPr>
          <a:xfrm>
            <a:off x="5102744" y="1880184"/>
            <a:ext cx="77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5</a:t>
            </a:r>
          </a:p>
        </p:txBody>
      </p:sp>
      <p:sp>
        <p:nvSpPr>
          <p:cNvPr id="8" name="Google Shape;214;p28">
            <a:extLst>
              <a:ext uri="{FF2B5EF4-FFF2-40B4-BE49-F238E27FC236}">
                <a16:creationId xmlns:a16="http://schemas.microsoft.com/office/drawing/2014/main" id="{D942DF03-8B4F-EA8D-2D25-E2450C9C3597}"/>
              </a:ext>
            </a:extLst>
          </p:cNvPr>
          <p:cNvSpPr txBox="1">
            <a:spLocks/>
          </p:cNvSpPr>
          <p:nvPr/>
        </p:nvSpPr>
        <p:spPr>
          <a:xfrm>
            <a:off x="5882218" y="2234641"/>
            <a:ext cx="3164749" cy="65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일본이 독도를 일본땅이라 주장하는 이유</a:t>
            </a:r>
            <a:endParaRPr lang="en-US" altLang="ko-KR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indent="-457200">
              <a:buAutoNum type="arabicParenBoth"/>
            </a:pP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일본의 독도 불법 편입</a:t>
            </a:r>
            <a:endParaRPr lang="en-US" altLang="ko-KR" sz="2000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indent="-457200">
              <a:buAutoNum type="arabicParenBoth"/>
            </a:pP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독도의 가치</a:t>
            </a:r>
          </a:p>
        </p:txBody>
      </p:sp>
      <p:sp>
        <p:nvSpPr>
          <p:cNvPr id="9" name="Google Shape;211;p28">
            <a:extLst>
              <a:ext uri="{FF2B5EF4-FFF2-40B4-BE49-F238E27FC236}">
                <a16:creationId xmlns:a16="http://schemas.microsoft.com/office/drawing/2014/main" id="{D8BF4F1E-06DD-7871-278D-CDA6201501B5}"/>
              </a:ext>
            </a:extLst>
          </p:cNvPr>
          <p:cNvSpPr txBox="1">
            <a:spLocks/>
          </p:cNvSpPr>
          <p:nvPr/>
        </p:nvSpPr>
        <p:spPr>
          <a:xfrm>
            <a:off x="5102144" y="3729839"/>
            <a:ext cx="77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6</a:t>
            </a:r>
          </a:p>
        </p:txBody>
      </p:sp>
      <p:sp>
        <p:nvSpPr>
          <p:cNvPr id="11" name="Google Shape;214;p28">
            <a:extLst>
              <a:ext uri="{FF2B5EF4-FFF2-40B4-BE49-F238E27FC236}">
                <a16:creationId xmlns:a16="http://schemas.microsoft.com/office/drawing/2014/main" id="{740CC507-157B-602A-3421-543DF8D74700}"/>
              </a:ext>
            </a:extLst>
          </p:cNvPr>
          <p:cNvSpPr txBox="1">
            <a:spLocks/>
          </p:cNvSpPr>
          <p:nvPr/>
        </p:nvSpPr>
        <p:spPr>
          <a:xfrm>
            <a:off x="5947532" y="3980189"/>
            <a:ext cx="2489243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독도를 지키기 위한 노력</a:t>
            </a:r>
            <a:endParaRPr lang="en-US" altLang="ko-KR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indent="-457200">
              <a:buAutoNum type="arabicParenBoth"/>
            </a:pP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국가적 노력</a:t>
            </a:r>
            <a:endParaRPr lang="en-US" altLang="ko-KR" sz="2000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indent="-457200">
              <a:buAutoNum type="arabicParenBoth"/>
            </a:pP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개인적 노력</a:t>
            </a:r>
          </a:p>
        </p:txBody>
      </p:sp>
      <p:sp>
        <p:nvSpPr>
          <p:cNvPr id="5" name="Google Shape;209;p28">
            <a:extLst>
              <a:ext uri="{FF2B5EF4-FFF2-40B4-BE49-F238E27FC236}">
                <a16:creationId xmlns:a16="http://schemas.microsoft.com/office/drawing/2014/main" id="{63FC9CEE-6404-639D-FA04-93B588C74C38}"/>
              </a:ext>
            </a:extLst>
          </p:cNvPr>
          <p:cNvSpPr txBox="1">
            <a:spLocks/>
          </p:cNvSpPr>
          <p:nvPr/>
        </p:nvSpPr>
        <p:spPr>
          <a:xfrm>
            <a:off x="1022811" y="958302"/>
            <a:ext cx="77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12" grpId="0" build="p"/>
      <p:bldP spid="213" grpId="0" build="p"/>
      <p:bldP spid="214" grpId="0" build="p"/>
      <p:bldP spid="4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3. </a:t>
            </a:r>
            <a:r>
              <a:rPr lang="ko-KR" altLang="en-US" dirty="0"/>
              <a:t>독도에 대한 일본의 주장 </a:t>
            </a:r>
            <a:endParaRPr dirty="0"/>
          </a:p>
        </p:txBody>
      </p:sp>
      <p:sp>
        <p:nvSpPr>
          <p:cNvPr id="530" name="Google Shape;530;p34"/>
          <p:cNvSpPr txBox="1">
            <a:spLocks noGrp="1"/>
          </p:cNvSpPr>
          <p:nvPr>
            <p:ph type="subTitle" idx="1"/>
          </p:nvPr>
        </p:nvSpPr>
        <p:spPr>
          <a:xfrm>
            <a:off x="720000" y="1160305"/>
            <a:ext cx="7819701" cy="31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한국은 국제법상 아무런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</a:rPr>
              <a:t>근거없이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불법 점거 중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한국이 실시하는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dirty="0">
                <a:solidFill>
                  <a:srgbClr val="000000"/>
                </a:solidFill>
              </a:rPr>
              <a:t> 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어떤 조치도 법적인 정당성을 가지지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X.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2.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일본국은 국제법에 따라 침착하고도 평화적으로 분쟁을 해결할 생각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      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독도</a:t>
            </a:r>
            <a:r>
              <a:rPr lang="ko-KR" altLang="en-US" sz="1800" dirty="0">
                <a:solidFill>
                  <a:srgbClr val="000000"/>
                </a:solidFill>
              </a:rPr>
              <a:t>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분쟁지역으로 생각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-&gt;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재판소 가기를 원함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.)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3. 1905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년 이전에 한국이 다케시마를 실질적으로 지배하고 있었던 것을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dirty="0">
                <a:solidFill>
                  <a:srgbClr val="000000"/>
                </a:solidFill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나타내는 명확한 근거는 제시되지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X. (1905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년에 일본 땅이 됐다는 주장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.)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    -&gt; (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일본이 독도가 일본땅이라는 유일한 근거로 제시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...)</a:t>
            </a:r>
            <a:endParaRPr lang="ko-KR" altLang="en-US" sz="1800" kern="0" spc="0" dirty="0">
              <a:solidFill>
                <a:srgbClr val="FF0000"/>
              </a:solidFill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1" name="Google Shape;531;p34"/>
          <p:cNvSpPr/>
          <p:nvPr/>
        </p:nvSpPr>
        <p:spPr>
          <a:xfrm rot="-5875288">
            <a:off x="-577545" y="4009145"/>
            <a:ext cx="2877374" cy="2778184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532" name="Google Shape;532;p34"/>
          <p:cNvSpPr/>
          <p:nvPr/>
        </p:nvSpPr>
        <p:spPr>
          <a:xfrm rot="752685">
            <a:off x="-991379" y="-1389098"/>
            <a:ext cx="2877241" cy="277819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533" name="Google Shape;533;p34"/>
          <p:cNvGrpSpPr/>
          <p:nvPr/>
        </p:nvGrpSpPr>
        <p:grpSpPr>
          <a:xfrm rot="8624115" flipH="1">
            <a:off x="-132964" y="-205259"/>
            <a:ext cx="817853" cy="1300567"/>
            <a:chOff x="3156850" y="2003375"/>
            <a:chExt cx="362025" cy="575700"/>
          </a:xfrm>
        </p:grpSpPr>
        <p:sp>
          <p:nvSpPr>
            <p:cNvPr id="534" name="Google Shape;534;p34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9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0"/>
      <p:bldP spid="5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/>
          <p:nvPr/>
        </p:nvSpPr>
        <p:spPr>
          <a:xfrm>
            <a:off x="3630208" y="1423325"/>
            <a:ext cx="1299900" cy="12999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3516200" y="2878375"/>
            <a:ext cx="425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000" dirty="0"/>
              <a:t>독도의 구성</a:t>
            </a:r>
            <a:endParaRPr sz="5000"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2"/>
          </p:nvPr>
        </p:nvSpPr>
        <p:spPr>
          <a:xfrm>
            <a:off x="3516200" y="1746425"/>
            <a:ext cx="15279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261" name="Google Shape;261;p29"/>
          <p:cNvGrpSpPr/>
          <p:nvPr/>
        </p:nvGrpSpPr>
        <p:grpSpPr>
          <a:xfrm flipH="1">
            <a:off x="118503" y="1385031"/>
            <a:ext cx="2813847" cy="4191775"/>
            <a:chOff x="3787500" y="3312350"/>
            <a:chExt cx="715500" cy="1065850"/>
          </a:xfrm>
        </p:grpSpPr>
        <p:sp>
          <p:nvSpPr>
            <p:cNvPr id="262" name="Google Shape;262;p29"/>
            <p:cNvSpPr/>
            <p:nvPr/>
          </p:nvSpPr>
          <p:spPr>
            <a:xfrm>
              <a:off x="4081000" y="4086000"/>
              <a:ext cx="150550" cy="282175"/>
            </a:xfrm>
            <a:custGeom>
              <a:avLst/>
              <a:gdLst/>
              <a:ahLst/>
              <a:cxnLst/>
              <a:rect l="l" t="t" r="r" b="b"/>
              <a:pathLst>
                <a:path w="6022" h="11287" extrusionOk="0">
                  <a:moveTo>
                    <a:pt x="3073" y="1"/>
                  </a:moveTo>
                  <a:lnTo>
                    <a:pt x="4026" y="8970"/>
                  </a:lnTo>
                  <a:lnTo>
                    <a:pt x="2877" y="8970"/>
                  </a:lnTo>
                  <a:cubicBezTo>
                    <a:pt x="2316" y="8970"/>
                    <a:pt x="1755" y="9095"/>
                    <a:pt x="1265" y="9353"/>
                  </a:cubicBezTo>
                  <a:cubicBezTo>
                    <a:pt x="499" y="9754"/>
                    <a:pt x="0" y="10378"/>
                    <a:pt x="0" y="11286"/>
                  </a:cubicBezTo>
                  <a:lnTo>
                    <a:pt x="5977" y="11286"/>
                  </a:lnTo>
                  <a:cubicBezTo>
                    <a:pt x="5977" y="11286"/>
                    <a:pt x="6021" y="909"/>
                    <a:pt x="5977" y="669"/>
                  </a:cubicBezTo>
                  <a:lnTo>
                    <a:pt x="3073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4256225" y="4086000"/>
              <a:ext cx="150575" cy="282175"/>
            </a:xfrm>
            <a:custGeom>
              <a:avLst/>
              <a:gdLst/>
              <a:ahLst/>
              <a:cxnLst/>
              <a:rect l="l" t="t" r="r" b="b"/>
              <a:pathLst>
                <a:path w="6023" h="11287" extrusionOk="0">
                  <a:moveTo>
                    <a:pt x="2949" y="1"/>
                  </a:moveTo>
                  <a:lnTo>
                    <a:pt x="45" y="669"/>
                  </a:lnTo>
                  <a:cubicBezTo>
                    <a:pt x="1" y="909"/>
                    <a:pt x="45" y="11286"/>
                    <a:pt x="45" y="11286"/>
                  </a:cubicBezTo>
                  <a:lnTo>
                    <a:pt x="6022" y="11286"/>
                  </a:lnTo>
                  <a:cubicBezTo>
                    <a:pt x="6022" y="10378"/>
                    <a:pt x="5523" y="9754"/>
                    <a:pt x="4766" y="9353"/>
                  </a:cubicBezTo>
                  <a:cubicBezTo>
                    <a:pt x="4267" y="9095"/>
                    <a:pt x="3706" y="8970"/>
                    <a:pt x="3145" y="8970"/>
                  </a:cubicBezTo>
                  <a:lnTo>
                    <a:pt x="1996" y="8970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40291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6" y="722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40291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5903" y="1"/>
                  </a:moveTo>
                  <a:cubicBezTo>
                    <a:pt x="5730" y="1"/>
                    <a:pt x="5465" y="14"/>
                    <a:pt x="5193" y="45"/>
                  </a:cubicBezTo>
                  <a:cubicBezTo>
                    <a:pt x="3635" y="214"/>
                    <a:pt x="286" y="1185"/>
                    <a:pt x="1" y="2183"/>
                  </a:cubicBezTo>
                  <a:lnTo>
                    <a:pt x="8186" y="2183"/>
                  </a:lnTo>
                  <a:lnTo>
                    <a:pt x="8186" y="98"/>
                  </a:lnTo>
                  <a:lnTo>
                    <a:pt x="8071" y="89"/>
                  </a:lnTo>
                  <a:cubicBezTo>
                    <a:pt x="7999" y="330"/>
                    <a:pt x="7590" y="508"/>
                    <a:pt x="7091" y="508"/>
                  </a:cubicBezTo>
                  <a:cubicBezTo>
                    <a:pt x="6547" y="508"/>
                    <a:pt x="6102" y="294"/>
                    <a:pt x="6102" y="18"/>
                  </a:cubicBezTo>
                  <a:cubicBezTo>
                    <a:pt x="6102" y="7"/>
                    <a:pt x="6026" y="1"/>
                    <a:pt x="5903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414845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5" y="1"/>
                  </a:moveTo>
                  <a:cubicBezTo>
                    <a:pt x="126" y="1"/>
                    <a:pt x="1" y="134"/>
                    <a:pt x="1" y="295"/>
                  </a:cubicBezTo>
                  <a:cubicBezTo>
                    <a:pt x="1" y="464"/>
                    <a:pt x="126" y="598"/>
                    <a:pt x="295" y="598"/>
                  </a:cubicBezTo>
                  <a:cubicBezTo>
                    <a:pt x="455" y="598"/>
                    <a:pt x="589" y="464"/>
                    <a:pt x="589" y="295"/>
                  </a:cubicBezTo>
                  <a:cubicBezTo>
                    <a:pt x="589" y="134"/>
                    <a:pt x="455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4108375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95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295" y="597"/>
                  </a:cubicBezTo>
                  <a:cubicBezTo>
                    <a:pt x="464" y="597"/>
                    <a:pt x="597" y="464"/>
                    <a:pt x="597" y="304"/>
                  </a:cubicBezTo>
                  <a:cubicBezTo>
                    <a:pt x="597" y="134"/>
                    <a:pt x="464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1297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1043" y="1426"/>
                  </a:moveTo>
                  <a:cubicBezTo>
                    <a:pt x="1016" y="1301"/>
                    <a:pt x="1025" y="1"/>
                    <a:pt x="1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08990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1105" y="1355"/>
                  </a:moveTo>
                  <a:cubicBezTo>
                    <a:pt x="1078" y="1230"/>
                    <a:pt x="1025" y="1"/>
                    <a:pt x="0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2540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7" y="722"/>
                  </a:lnTo>
                  <a:lnTo>
                    <a:pt x="8187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42540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2284" y="1"/>
                  </a:moveTo>
                  <a:cubicBezTo>
                    <a:pt x="2162" y="1"/>
                    <a:pt x="2085" y="7"/>
                    <a:pt x="2085" y="18"/>
                  </a:cubicBezTo>
                  <a:cubicBezTo>
                    <a:pt x="2085" y="294"/>
                    <a:pt x="1640" y="508"/>
                    <a:pt x="1096" y="508"/>
                  </a:cubicBezTo>
                  <a:cubicBezTo>
                    <a:pt x="598" y="508"/>
                    <a:pt x="188" y="330"/>
                    <a:pt x="117" y="89"/>
                  </a:cubicBezTo>
                  <a:lnTo>
                    <a:pt x="1" y="98"/>
                  </a:lnTo>
                  <a:lnTo>
                    <a:pt x="1" y="2183"/>
                  </a:lnTo>
                  <a:lnTo>
                    <a:pt x="8187" y="2183"/>
                  </a:lnTo>
                  <a:cubicBezTo>
                    <a:pt x="7901" y="1185"/>
                    <a:pt x="4552" y="214"/>
                    <a:pt x="2994" y="45"/>
                  </a:cubicBezTo>
                  <a:cubicBezTo>
                    <a:pt x="2722" y="14"/>
                    <a:pt x="2457" y="1"/>
                    <a:pt x="2284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432460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4" y="1"/>
                  </a:moveTo>
                  <a:cubicBezTo>
                    <a:pt x="134" y="1"/>
                    <a:pt x="0" y="134"/>
                    <a:pt x="0" y="295"/>
                  </a:cubicBezTo>
                  <a:cubicBezTo>
                    <a:pt x="0" y="464"/>
                    <a:pt x="134" y="598"/>
                    <a:pt x="294" y="598"/>
                  </a:cubicBezTo>
                  <a:cubicBezTo>
                    <a:pt x="455" y="598"/>
                    <a:pt x="588" y="464"/>
                    <a:pt x="588" y="295"/>
                  </a:cubicBezTo>
                  <a:cubicBezTo>
                    <a:pt x="588" y="134"/>
                    <a:pt x="455" y="1"/>
                    <a:pt x="294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364450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304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304" y="597"/>
                  </a:cubicBezTo>
                  <a:cubicBezTo>
                    <a:pt x="464" y="597"/>
                    <a:pt x="598" y="464"/>
                    <a:pt x="598" y="304"/>
                  </a:cubicBezTo>
                  <a:cubicBezTo>
                    <a:pt x="598" y="134"/>
                    <a:pt x="464" y="1"/>
                    <a:pt x="304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3319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0" y="1426"/>
                  </a:moveTo>
                  <a:cubicBezTo>
                    <a:pt x="27" y="1301"/>
                    <a:pt x="18" y="1"/>
                    <a:pt x="1042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37025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0" y="1355"/>
                  </a:moveTo>
                  <a:cubicBezTo>
                    <a:pt x="27" y="1230"/>
                    <a:pt x="81" y="1"/>
                    <a:pt x="1105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4120625" y="3846400"/>
              <a:ext cx="268350" cy="442050"/>
            </a:xfrm>
            <a:custGeom>
              <a:avLst/>
              <a:gdLst/>
              <a:ahLst/>
              <a:cxnLst/>
              <a:rect l="l" t="t" r="r" b="b"/>
              <a:pathLst>
                <a:path w="10734" h="17682" extrusionOk="0">
                  <a:moveTo>
                    <a:pt x="0" y="1"/>
                  </a:moveTo>
                  <a:lnTo>
                    <a:pt x="0" y="17681"/>
                  </a:lnTo>
                  <a:lnTo>
                    <a:pt x="10734" y="17681"/>
                  </a:lnTo>
                  <a:lnTo>
                    <a:pt x="1073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solidFill>
              <a:srgbClr val="D3789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fill="none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fill="none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fill="none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171850" y="3322925"/>
              <a:ext cx="144100" cy="207750"/>
            </a:xfrm>
            <a:custGeom>
              <a:avLst/>
              <a:gdLst/>
              <a:ahLst/>
              <a:cxnLst/>
              <a:rect l="l" t="t" r="r" b="b"/>
              <a:pathLst>
                <a:path w="5764" h="8310" extrusionOk="0">
                  <a:moveTo>
                    <a:pt x="2178" y="1"/>
                  </a:moveTo>
                  <a:cubicBezTo>
                    <a:pt x="1833" y="1"/>
                    <a:pt x="1468" y="152"/>
                    <a:pt x="1140" y="596"/>
                  </a:cubicBezTo>
                  <a:cubicBezTo>
                    <a:pt x="989" y="810"/>
                    <a:pt x="0" y="3152"/>
                    <a:pt x="1835" y="3188"/>
                  </a:cubicBezTo>
                  <a:lnTo>
                    <a:pt x="2013" y="3179"/>
                  </a:lnTo>
                  <a:lnTo>
                    <a:pt x="1888" y="3829"/>
                  </a:lnTo>
                  <a:cubicBezTo>
                    <a:pt x="1808" y="4266"/>
                    <a:pt x="1559" y="4649"/>
                    <a:pt x="1203" y="4907"/>
                  </a:cubicBezTo>
                  <a:cubicBezTo>
                    <a:pt x="704" y="5263"/>
                    <a:pt x="54" y="5824"/>
                    <a:pt x="54" y="6359"/>
                  </a:cubicBezTo>
                  <a:cubicBezTo>
                    <a:pt x="54" y="7436"/>
                    <a:pt x="1336" y="8309"/>
                    <a:pt x="2913" y="8309"/>
                  </a:cubicBezTo>
                  <a:cubicBezTo>
                    <a:pt x="4489" y="8309"/>
                    <a:pt x="5763" y="7436"/>
                    <a:pt x="5763" y="6359"/>
                  </a:cubicBezTo>
                  <a:cubicBezTo>
                    <a:pt x="5763" y="5539"/>
                    <a:pt x="5460" y="4880"/>
                    <a:pt x="4569" y="4613"/>
                  </a:cubicBezTo>
                  <a:cubicBezTo>
                    <a:pt x="4097" y="4461"/>
                    <a:pt x="3723" y="4078"/>
                    <a:pt x="3572" y="3606"/>
                  </a:cubicBezTo>
                  <a:lnTo>
                    <a:pt x="3207" y="2448"/>
                  </a:lnTo>
                  <a:cubicBezTo>
                    <a:pt x="3358" y="2199"/>
                    <a:pt x="3518" y="1763"/>
                    <a:pt x="3563" y="1023"/>
                  </a:cubicBezTo>
                  <a:cubicBezTo>
                    <a:pt x="3572" y="810"/>
                    <a:pt x="3483" y="596"/>
                    <a:pt x="3314" y="462"/>
                  </a:cubicBezTo>
                  <a:cubicBezTo>
                    <a:pt x="3051" y="260"/>
                    <a:pt x="2631" y="1"/>
                    <a:pt x="2178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146900" y="3530225"/>
              <a:ext cx="28525" cy="31850"/>
            </a:xfrm>
            <a:custGeom>
              <a:avLst/>
              <a:gdLst/>
              <a:ahLst/>
              <a:cxnLst/>
              <a:rect l="l" t="t" r="r" b="b"/>
              <a:pathLst>
                <a:path w="1141" h="1274" extrusionOk="0">
                  <a:moveTo>
                    <a:pt x="437" y="0"/>
                  </a:moveTo>
                  <a:cubicBezTo>
                    <a:pt x="377" y="0"/>
                    <a:pt x="316" y="14"/>
                    <a:pt x="259" y="44"/>
                  </a:cubicBezTo>
                  <a:cubicBezTo>
                    <a:pt x="72" y="142"/>
                    <a:pt x="1" y="365"/>
                    <a:pt x="98" y="552"/>
                  </a:cubicBezTo>
                  <a:lnTo>
                    <a:pt x="473" y="1273"/>
                  </a:lnTo>
                  <a:lnTo>
                    <a:pt x="1141" y="926"/>
                  </a:lnTo>
                  <a:lnTo>
                    <a:pt x="775" y="204"/>
                  </a:lnTo>
                  <a:cubicBezTo>
                    <a:pt x="707" y="74"/>
                    <a:pt x="574" y="0"/>
                    <a:pt x="437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096350" y="3438675"/>
              <a:ext cx="307100" cy="420900"/>
            </a:xfrm>
            <a:custGeom>
              <a:avLst/>
              <a:gdLst/>
              <a:ahLst/>
              <a:cxnLst/>
              <a:rect l="l" t="t" r="r" b="b"/>
              <a:pathLst>
                <a:path w="12284" h="16836" extrusionOk="0">
                  <a:moveTo>
                    <a:pt x="7910" y="1"/>
                  </a:moveTo>
                  <a:cubicBezTo>
                    <a:pt x="7848" y="615"/>
                    <a:pt x="6975" y="1105"/>
                    <a:pt x="5897" y="1105"/>
                  </a:cubicBezTo>
                  <a:cubicBezTo>
                    <a:pt x="4997" y="1105"/>
                    <a:pt x="4240" y="767"/>
                    <a:pt x="3982" y="295"/>
                  </a:cubicBezTo>
                  <a:cubicBezTo>
                    <a:pt x="3938" y="312"/>
                    <a:pt x="3893" y="330"/>
                    <a:pt x="3848" y="357"/>
                  </a:cubicBezTo>
                  <a:lnTo>
                    <a:pt x="3848" y="339"/>
                  </a:lnTo>
                  <a:cubicBezTo>
                    <a:pt x="3759" y="393"/>
                    <a:pt x="1132" y="544"/>
                    <a:pt x="571" y="2192"/>
                  </a:cubicBezTo>
                  <a:cubicBezTo>
                    <a:pt x="1" y="3849"/>
                    <a:pt x="63" y="9398"/>
                    <a:pt x="63" y="9398"/>
                  </a:cubicBezTo>
                  <a:lnTo>
                    <a:pt x="678" y="9531"/>
                  </a:lnTo>
                  <a:cubicBezTo>
                    <a:pt x="669" y="10707"/>
                    <a:pt x="348" y="16755"/>
                    <a:pt x="348" y="16755"/>
                  </a:cubicBezTo>
                  <a:lnTo>
                    <a:pt x="11963" y="16835"/>
                  </a:lnTo>
                  <a:lnTo>
                    <a:pt x="11963" y="9015"/>
                  </a:lnTo>
                  <a:lnTo>
                    <a:pt x="12284" y="9015"/>
                  </a:lnTo>
                  <a:cubicBezTo>
                    <a:pt x="12239" y="6254"/>
                    <a:pt x="10743" y="4000"/>
                    <a:pt x="10146" y="2717"/>
                  </a:cubicBezTo>
                  <a:cubicBezTo>
                    <a:pt x="9629" y="1622"/>
                    <a:pt x="9674" y="606"/>
                    <a:pt x="8534" y="197"/>
                  </a:cubicBezTo>
                  <a:cubicBezTo>
                    <a:pt x="8320" y="117"/>
                    <a:pt x="8115" y="54"/>
                    <a:pt x="79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4205025" y="3362300"/>
              <a:ext cx="3125" cy="5825"/>
            </a:xfrm>
            <a:custGeom>
              <a:avLst/>
              <a:gdLst/>
              <a:ahLst/>
              <a:cxnLst/>
              <a:rect l="l" t="t" r="r" b="b"/>
              <a:pathLst>
                <a:path w="125" h="233" extrusionOk="0">
                  <a:moveTo>
                    <a:pt x="63" y="1"/>
                  </a:moveTo>
                  <a:cubicBezTo>
                    <a:pt x="27" y="1"/>
                    <a:pt x="0" y="54"/>
                    <a:pt x="0" y="116"/>
                  </a:cubicBezTo>
                  <a:cubicBezTo>
                    <a:pt x="0" y="179"/>
                    <a:pt x="27" y="232"/>
                    <a:pt x="63" y="232"/>
                  </a:cubicBezTo>
                  <a:cubicBezTo>
                    <a:pt x="98" y="232"/>
                    <a:pt x="125" y="179"/>
                    <a:pt x="125" y="116"/>
                  </a:cubicBezTo>
                  <a:cubicBezTo>
                    <a:pt x="125" y="54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4204127" y="3355439"/>
              <a:ext cx="7825" cy="4925"/>
            </a:xfrm>
            <a:custGeom>
              <a:avLst/>
              <a:gdLst/>
              <a:ahLst/>
              <a:cxnLst/>
              <a:rect l="l" t="t" r="r" b="b"/>
              <a:pathLst>
                <a:path w="313" h="197" fill="none" extrusionOk="0">
                  <a:moveTo>
                    <a:pt x="1" y="125"/>
                  </a:moveTo>
                  <a:cubicBezTo>
                    <a:pt x="1" y="125"/>
                    <a:pt x="206" y="0"/>
                    <a:pt x="313" y="1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4195000" y="3388125"/>
              <a:ext cx="12050" cy="6050"/>
            </a:xfrm>
            <a:custGeom>
              <a:avLst/>
              <a:gdLst/>
              <a:ahLst/>
              <a:cxnLst/>
              <a:rect l="l" t="t" r="r" b="b"/>
              <a:pathLst>
                <a:path w="482" h="242" fill="none" extrusionOk="0">
                  <a:moveTo>
                    <a:pt x="0" y="134"/>
                  </a:moveTo>
                  <a:cubicBezTo>
                    <a:pt x="0" y="134"/>
                    <a:pt x="294" y="241"/>
                    <a:pt x="481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4188975" y="3312350"/>
              <a:ext cx="90900" cy="69575"/>
            </a:xfrm>
            <a:custGeom>
              <a:avLst/>
              <a:gdLst/>
              <a:ahLst/>
              <a:cxnLst/>
              <a:rect l="l" t="t" r="r" b="b"/>
              <a:pathLst>
                <a:path w="3636" h="2783" extrusionOk="0">
                  <a:moveTo>
                    <a:pt x="1647" y="1"/>
                  </a:moveTo>
                  <a:cubicBezTo>
                    <a:pt x="616" y="1"/>
                    <a:pt x="1" y="1028"/>
                    <a:pt x="1" y="1028"/>
                  </a:cubicBezTo>
                  <a:cubicBezTo>
                    <a:pt x="177" y="1215"/>
                    <a:pt x="427" y="1280"/>
                    <a:pt x="686" y="1280"/>
                  </a:cubicBezTo>
                  <a:cubicBezTo>
                    <a:pt x="1251" y="1280"/>
                    <a:pt x="1862" y="974"/>
                    <a:pt x="1863" y="974"/>
                  </a:cubicBezTo>
                  <a:lnTo>
                    <a:pt x="1863" y="974"/>
                  </a:lnTo>
                  <a:cubicBezTo>
                    <a:pt x="1301" y="1277"/>
                    <a:pt x="1809" y="1705"/>
                    <a:pt x="1809" y="1705"/>
                  </a:cubicBezTo>
                  <a:lnTo>
                    <a:pt x="1693" y="2640"/>
                  </a:lnTo>
                  <a:lnTo>
                    <a:pt x="2005" y="2782"/>
                  </a:lnTo>
                  <a:cubicBezTo>
                    <a:pt x="2005" y="2782"/>
                    <a:pt x="2130" y="2319"/>
                    <a:pt x="2156" y="2150"/>
                  </a:cubicBezTo>
                  <a:lnTo>
                    <a:pt x="2967" y="2640"/>
                  </a:lnTo>
                  <a:cubicBezTo>
                    <a:pt x="3635" y="2364"/>
                    <a:pt x="3083" y="1277"/>
                    <a:pt x="3083" y="1277"/>
                  </a:cubicBezTo>
                  <a:cubicBezTo>
                    <a:pt x="3341" y="440"/>
                    <a:pt x="2486" y="173"/>
                    <a:pt x="2067" y="57"/>
                  </a:cubicBezTo>
                  <a:cubicBezTo>
                    <a:pt x="1921" y="18"/>
                    <a:pt x="1780" y="1"/>
                    <a:pt x="1647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4244000" y="3366075"/>
              <a:ext cx="18500" cy="25425"/>
            </a:xfrm>
            <a:custGeom>
              <a:avLst/>
              <a:gdLst/>
              <a:ahLst/>
              <a:cxnLst/>
              <a:rect l="l" t="t" r="r" b="b"/>
              <a:pathLst>
                <a:path w="740" h="1017" extrusionOk="0">
                  <a:moveTo>
                    <a:pt x="179" y="1"/>
                  </a:moveTo>
                  <a:cubicBezTo>
                    <a:pt x="115" y="1"/>
                    <a:pt x="53" y="13"/>
                    <a:pt x="0" y="37"/>
                  </a:cubicBezTo>
                  <a:lnTo>
                    <a:pt x="53" y="999"/>
                  </a:lnTo>
                  <a:cubicBezTo>
                    <a:pt x="71" y="1007"/>
                    <a:pt x="89" y="1007"/>
                    <a:pt x="107" y="1007"/>
                  </a:cubicBezTo>
                  <a:cubicBezTo>
                    <a:pt x="139" y="1014"/>
                    <a:pt x="170" y="1017"/>
                    <a:pt x="202" y="1017"/>
                  </a:cubicBezTo>
                  <a:cubicBezTo>
                    <a:pt x="442" y="1017"/>
                    <a:pt x="655" y="842"/>
                    <a:pt x="695" y="598"/>
                  </a:cubicBezTo>
                  <a:cubicBezTo>
                    <a:pt x="739" y="313"/>
                    <a:pt x="552" y="54"/>
                    <a:pt x="276" y="10"/>
                  </a:cubicBezTo>
                  <a:cubicBezTo>
                    <a:pt x="243" y="4"/>
                    <a:pt x="211" y="1"/>
                    <a:pt x="179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4244000" y="3365475"/>
              <a:ext cx="19175" cy="26550"/>
            </a:xfrm>
            <a:custGeom>
              <a:avLst/>
              <a:gdLst/>
              <a:ahLst/>
              <a:cxnLst/>
              <a:rect l="l" t="t" r="r" b="b"/>
              <a:pathLst>
                <a:path w="767" h="1062" extrusionOk="0">
                  <a:moveTo>
                    <a:pt x="238" y="0"/>
                  </a:moveTo>
                  <a:cubicBezTo>
                    <a:pt x="154" y="0"/>
                    <a:pt x="71" y="21"/>
                    <a:pt x="0" y="61"/>
                  </a:cubicBezTo>
                  <a:cubicBezTo>
                    <a:pt x="47" y="48"/>
                    <a:pt x="94" y="41"/>
                    <a:pt x="140" y="41"/>
                  </a:cubicBezTo>
                  <a:cubicBezTo>
                    <a:pt x="251" y="41"/>
                    <a:pt x="357" y="78"/>
                    <a:pt x="445" y="141"/>
                  </a:cubicBezTo>
                  <a:cubicBezTo>
                    <a:pt x="561" y="221"/>
                    <a:pt x="641" y="363"/>
                    <a:pt x="650" y="506"/>
                  </a:cubicBezTo>
                  <a:cubicBezTo>
                    <a:pt x="659" y="648"/>
                    <a:pt x="597" y="800"/>
                    <a:pt x="481" y="898"/>
                  </a:cubicBezTo>
                  <a:cubicBezTo>
                    <a:pt x="393" y="979"/>
                    <a:pt x="268" y="1029"/>
                    <a:pt x="137" y="1029"/>
                  </a:cubicBezTo>
                  <a:cubicBezTo>
                    <a:pt x="109" y="1029"/>
                    <a:pt x="81" y="1027"/>
                    <a:pt x="53" y="1023"/>
                  </a:cubicBezTo>
                  <a:lnTo>
                    <a:pt x="53" y="1023"/>
                  </a:lnTo>
                  <a:cubicBezTo>
                    <a:pt x="115" y="1048"/>
                    <a:pt x="182" y="1061"/>
                    <a:pt x="250" y="1061"/>
                  </a:cubicBezTo>
                  <a:cubicBezTo>
                    <a:pt x="350" y="1061"/>
                    <a:pt x="450" y="1033"/>
                    <a:pt x="534" y="969"/>
                  </a:cubicBezTo>
                  <a:cubicBezTo>
                    <a:pt x="686" y="862"/>
                    <a:pt x="766" y="684"/>
                    <a:pt x="757" y="506"/>
                  </a:cubicBezTo>
                  <a:cubicBezTo>
                    <a:pt x="748" y="319"/>
                    <a:pt x="641" y="150"/>
                    <a:pt x="490" y="61"/>
                  </a:cubicBezTo>
                  <a:cubicBezTo>
                    <a:pt x="410" y="21"/>
                    <a:pt x="323" y="0"/>
                    <a:pt x="238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4119725" y="3588775"/>
              <a:ext cx="21200" cy="28075"/>
            </a:xfrm>
            <a:custGeom>
              <a:avLst/>
              <a:gdLst/>
              <a:ahLst/>
              <a:cxnLst/>
              <a:rect l="l" t="t" r="r" b="b"/>
              <a:pathLst>
                <a:path w="848" h="1123" extrusionOk="0">
                  <a:moveTo>
                    <a:pt x="312" y="0"/>
                  </a:moveTo>
                  <a:cubicBezTo>
                    <a:pt x="280" y="0"/>
                    <a:pt x="247" y="6"/>
                    <a:pt x="215" y="18"/>
                  </a:cubicBezTo>
                  <a:cubicBezTo>
                    <a:pt x="72" y="80"/>
                    <a:pt x="1" y="232"/>
                    <a:pt x="54" y="374"/>
                  </a:cubicBezTo>
                  <a:lnTo>
                    <a:pt x="277" y="944"/>
                  </a:lnTo>
                  <a:cubicBezTo>
                    <a:pt x="318" y="1055"/>
                    <a:pt x="424" y="1122"/>
                    <a:pt x="536" y="1122"/>
                  </a:cubicBezTo>
                  <a:cubicBezTo>
                    <a:pt x="568" y="1122"/>
                    <a:pt x="601" y="1117"/>
                    <a:pt x="633" y="1105"/>
                  </a:cubicBezTo>
                  <a:cubicBezTo>
                    <a:pt x="776" y="1042"/>
                    <a:pt x="847" y="891"/>
                    <a:pt x="794" y="748"/>
                  </a:cubicBezTo>
                  <a:lnTo>
                    <a:pt x="571" y="178"/>
                  </a:lnTo>
                  <a:cubicBezTo>
                    <a:pt x="529" y="68"/>
                    <a:pt x="424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4116175" y="3571400"/>
              <a:ext cx="21175" cy="27875"/>
            </a:xfrm>
            <a:custGeom>
              <a:avLst/>
              <a:gdLst/>
              <a:ahLst/>
              <a:cxnLst/>
              <a:rect l="l" t="t" r="r" b="b"/>
              <a:pathLst>
                <a:path w="847" h="1115" extrusionOk="0">
                  <a:moveTo>
                    <a:pt x="312" y="0"/>
                  </a:moveTo>
                  <a:cubicBezTo>
                    <a:pt x="279" y="0"/>
                    <a:pt x="246" y="6"/>
                    <a:pt x="214" y="18"/>
                  </a:cubicBezTo>
                  <a:cubicBezTo>
                    <a:pt x="72" y="72"/>
                    <a:pt x="0" y="232"/>
                    <a:pt x="63" y="374"/>
                  </a:cubicBezTo>
                  <a:lnTo>
                    <a:pt x="276" y="945"/>
                  </a:lnTo>
                  <a:cubicBezTo>
                    <a:pt x="324" y="1053"/>
                    <a:pt x="423" y="1115"/>
                    <a:pt x="530" y="1115"/>
                  </a:cubicBezTo>
                  <a:cubicBezTo>
                    <a:pt x="564" y="1115"/>
                    <a:pt x="599" y="1109"/>
                    <a:pt x="633" y="1096"/>
                  </a:cubicBezTo>
                  <a:cubicBezTo>
                    <a:pt x="775" y="1043"/>
                    <a:pt x="847" y="882"/>
                    <a:pt x="793" y="740"/>
                  </a:cubicBezTo>
                  <a:lnTo>
                    <a:pt x="570" y="179"/>
                  </a:lnTo>
                  <a:cubicBezTo>
                    <a:pt x="529" y="68"/>
                    <a:pt x="423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4124175" y="3553675"/>
              <a:ext cx="21200" cy="28000"/>
            </a:xfrm>
            <a:custGeom>
              <a:avLst/>
              <a:gdLst/>
              <a:ahLst/>
              <a:cxnLst/>
              <a:rect l="l" t="t" r="r" b="b"/>
              <a:pathLst>
                <a:path w="848" h="1120" extrusionOk="0">
                  <a:moveTo>
                    <a:pt x="322" y="1"/>
                  </a:moveTo>
                  <a:cubicBezTo>
                    <a:pt x="286" y="1"/>
                    <a:pt x="250" y="8"/>
                    <a:pt x="215" y="24"/>
                  </a:cubicBezTo>
                  <a:cubicBezTo>
                    <a:pt x="72" y="77"/>
                    <a:pt x="1" y="237"/>
                    <a:pt x="54" y="380"/>
                  </a:cubicBezTo>
                  <a:lnTo>
                    <a:pt x="277" y="941"/>
                  </a:lnTo>
                  <a:cubicBezTo>
                    <a:pt x="319" y="1051"/>
                    <a:pt x="424" y="1119"/>
                    <a:pt x="536" y="1119"/>
                  </a:cubicBezTo>
                  <a:cubicBezTo>
                    <a:pt x="568" y="1119"/>
                    <a:pt x="601" y="1113"/>
                    <a:pt x="633" y="1101"/>
                  </a:cubicBezTo>
                  <a:cubicBezTo>
                    <a:pt x="776" y="1048"/>
                    <a:pt x="847" y="888"/>
                    <a:pt x="794" y="745"/>
                  </a:cubicBezTo>
                  <a:lnTo>
                    <a:pt x="571" y="175"/>
                  </a:lnTo>
                  <a:cubicBezTo>
                    <a:pt x="531" y="68"/>
                    <a:pt x="430" y="1"/>
                    <a:pt x="322" y="1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4214825" y="3376775"/>
              <a:ext cx="9375" cy="9375"/>
            </a:xfrm>
            <a:custGeom>
              <a:avLst/>
              <a:gdLst/>
              <a:ahLst/>
              <a:cxnLst/>
              <a:rect l="l" t="t" r="r" b="b"/>
              <a:pathLst>
                <a:path w="375" h="375" extrusionOk="0">
                  <a:moveTo>
                    <a:pt x="187" y="1"/>
                  </a:moveTo>
                  <a:cubicBezTo>
                    <a:pt x="80" y="1"/>
                    <a:pt x="0" y="81"/>
                    <a:pt x="0" y="188"/>
                  </a:cubicBezTo>
                  <a:cubicBezTo>
                    <a:pt x="0" y="294"/>
                    <a:pt x="80" y="375"/>
                    <a:pt x="187" y="375"/>
                  </a:cubicBezTo>
                  <a:cubicBezTo>
                    <a:pt x="294" y="375"/>
                    <a:pt x="374" y="294"/>
                    <a:pt x="374" y="188"/>
                  </a:cubicBezTo>
                  <a:cubicBezTo>
                    <a:pt x="374" y="81"/>
                    <a:pt x="294" y="1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4113950" y="3502150"/>
              <a:ext cx="378800" cy="162025"/>
            </a:xfrm>
            <a:custGeom>
              <a:avLst/>
              <a:gdLst/>
              <a:ahLst/>
              <a:cxnLst/>
              <a:rect l="l" t="t" r="r" b="b"/>
              <a:pathLst>
                <a:path w="15152" h="6481" extrusionOk="0">
                  <a:moveTo>
                    <a:pt x="12007" y="0"/>
                  </a:moveTo>
                  <a:lnTo>
                    <a:pt x="9825" y="1247"/>
                  </a:lnTo>
                  <a:lnTo>
                    <a:pt x="10733" y="2779"/>
                  </a:lnTo>
                  <a:lnTo>
                    <a:pt x="3946" y="4329"/>
                  </a:lnTo>
                  <a:cubicBezTo>
                    <a:pt x="3902" y="4336"/>
                    <a:pt x="3863" y="4339"/>
                    <a:pt x="3829" y="4339"/>
                  </a:cubicBezTo>
                  <a:cubicBezTo>
                    <a:pt x="3640" y="4339"/>
                    <a:pt x="3582" y="4241"/>
                    <a:pt x="3536" y="4098"/>
                  </a:cubicBezTo>
                  <a:lnTo>
                    <a:pt x="3358" y="3483"/>
                  </a:lnTo>
                  <a:cubicBezTo>
                    <a:pt x="3260" y="3118"/>
                    <a:pt x="3260" y="2708"/>
                    <a:pt x="3100" y="2414"/>
                  </a:cubicBezTo>
                  <a:cubicBezTo>
                    <a:pt x="2886" y="2031"/>
                    <a:pt x="2138" y="1782"/>
                    <a:pt x="1675" y="1577"/>
                  </a:cubicBezTo>
                  <a:cubicBezTo>
                    <a:pt x="1457" y="1485"/>
                    <a:pt x="1308" y="1444"/>
                    <a:pt x="1194" y="1444"/>
                  </a:cubicBezTo>
                  <a:cubicBezTo>
                    <a:pt x="1065" y="1444"/>
                    <a:pt x="981" y="1496"/>
                    <a:pt x="891" y="1586"/>
                  </a:cubicBezTo>
                  <a:cubicBezTo>
                    <a:pt x="654" y="1835"/>
                    <a:pt x="1215" y="2209"/>
                    <a:pt x="1594" y="2422"/>
                  </a:cubicBezTo>
                  <a:lnTo>
                    <a:pt x="1594" y="2422"/>
                  </a:lnTo>
                  <a:cubicBezTo>
                    <a:pt x="1308" y="2276"/>
                    <a:pt x="915" y="2083"/>
                    <a:pt x="811" y="2067"/>
                  </a:cubicBezTo>
                  <a:cubicBezTo>
                    <a:pt x="769" y="2059"/>
                    <a:pt x="732" y="2056"/>
                    <a:pt x="699" y="2056"/>
                  </a:cubicBezTo>
                  <a:cubicBezTo>
                    <a:pt x="533" y="2056"/>
                    <a:pt x="465" y="2142"/>
                    <a:pt x="428" y="2254"/>
                  </a:cubicBezTo>
                  <a:cubicBezTo>
                    <a:pt x="348" y="2468"/>
                    <a:pt x="374" y="2601"/>
                    <a:pt x="713" y="2815"/>
                  </a:cubicBezTo>
                  <a:lnTo>
                    <a:pt x="1666" y="3430"/>
                  </a:lnTo>
                  <a:cubicBezTo>
                    <a:pt x="1666" y="3430"/>
                    <a:pt x="900" y="3055"/>
                    <a:pt x="686" y="2949"/>
                  </a:cubicBezTo>
                  <a:cubicBezTo>
                    <a:pt x="588" y="2904"/>
                    <a:pt x="490" y="2868"/>
                    <a:pt x="392" y="2859"/>
                  </a:cubicBezTo>
                  <a:cubicBezTo>
                    <a:pt x="381" y="2859"/>
                    <a:pt x="371" y="2858"/>
                    <a:pt x="360" y="2858"/>
                  </a:cubicBezTo>
                  <a:cubicBezTo>
                    <a:pt x="240" y="2858"/>
                    <a:pt x="138" y="2906"/>
                    <a:pt x="89" y="3029"/>
                  </a:cubicBezTo>
                  <a:cubicBezTo>
                    <a:pt x="0" y="3234"/>
                    <a:pt x="143" y="3421"/>
                    <a:pt x="455" y="3563"/>
                  </a:cubicBezTo>
                  <a:lnTo>
                    <a:pt x="1140" y="3857"/>
                  </a:lnTo>
                  <a:cubicBezTo>
                    <a:pt x="1140" y="3857"/>
                    <a:pt x="704" y="3732"/>
                    <a:pt x="446" y="3679"/>
                  </a:cubicBezTo>
                  <a:cubicBezTo>
                    <a:pt x="427" y="3674"/>
                    <a:pt x="410" y="3672"/>
                    <a:pt x="394" y="3672"/>
                  </a:cubicBezTo>
                  <a:cubicBezTo>
                    <a:pt x="313" y="3672"/>
                    <a:pt x="256" y="3725"/>
                    <a:pt x="241" y="3821"/>
                  </a:cubicBezTo>
                  <a:cubicBezTo>
                    <a:pt x="169" y="4231"/>
                    <a:pt x="1372" y="5211"/>
                    <a:pt x="1933" y="5496"/>
                  </a:cubicBezTo>
                  <a:cubicBezTo>
                    <a:pt x="2548" y="5817"/>
                    <a:pt x="3278" y="6235"/>
                    <a:pt x="3964" y="6324"/>
                  </a:cubicBezTo>
                  <a:cubicBezTo>
                    <a:pt x="4850" y="6440"/>
                    <a:pt x="6075" y="6480"/>
                    <a:pt x="7316" y="6480"/>
                  </a:cubicBezTo>
                  <a:cubicBezTo>
                    <a:pt x="8558" y="6480"/>
                    <a:pt x="9816" y="6440"/>
                    <a:pt x="10769" y="6396"/>
                  </a:cubicBezTo>
                  <a:cubicBezTo>
                    <a:pt x="11678" y="6360"/>
                    <a:pt x="12604" y="6271"/>
                    <a:pt x="13673" y="5870"/>
                  </a:cubicBezTo>
                  <a:cubicBezTo>
                    <a:pt x="14412" y="5594"/>
                    <a:pt x="14875" y="5175"/>
                    <a:pt x="15036" y="4899"/>
                  </a:cubicBezTo>
                  <a:cubicBezTo>
                    <a:pt x="15151" y="4694"/>
                    <a:pt x="15018" y="4320"/>
                    <a:pt x="14884" y="4133"/>
                  </a:cubicBezTo>
                  <a:lnTo>
                    <a:pt x="1200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4198775" y="3600800"/>
              <a:ext cx="18525" cy="59475"/>
            </a:xfrm>
            <a:custGeom>
              <a:avLst/>
              <a:gdLst/>
              <a:ahLst/>
              <a:cxnLst/>
              <a:rect l="l" t="t" r="r" b="b"/>
              <a:pathLst>
                <a:path w="741" h="2379" extrusionOk="0">
                  <a:moveTo>
                    <a:pt x="740" y="0"/>
                  </a:moveTo>
                  <a:lnTo>
                    <a:pt x="339" y="45"/>
                  </a:lnTo>
                  <a:lnTo>
                    <a:pt x="1" y="2343"/>
                  </a:lnTo>
                  <a:lnTo>
                    <a:pt x="420" y="2378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4208350" y="3436900"/>
              <a:ext cx="294650" cy="228725"/>
            </a:xfrm>
            <a:custGeom>
              <a:avLst/>
              <a:gdLst/>
              <a:ahLst/>
              <a:cxnLst/>
              <a:rect l="l" t="t" r="r" b="b"/>
              <a:pathLst>
                <a:path w="11786" h="9149" extrusionOk="0">
                  <a:moveTo>
                    <a:pt x="2" y="9023"/>
                  </a:moveTo>
                  <a:cubicBezTo>
                    <a:pt x="1" y="9023"/>
                    <a:pt x="0" y="9023"/>
                    <a:pt x="1" y="9023"/>
                  </a:cubicBezTo>
                  <a:cubicBezTo>
                    <a:pt x="1" y="9023"/>
                    <a:pt x="1" y="9023"/>
                    <a:pt x="1" y="9023"/>
                  </a:cubicBezTo>
                  <a:cubicBezTo>
                    <a:pt x="1" y="9023"/>
                    <a:pt x="2" y="9023"/>
                    <a:pt x="2" y="9023"/>
                  </a:cubicBezTo>
                  <a:close/>
                  <a:moveTo>
                    <a:pt x="3412" y="0"/>
                  </a:moveTo>
                  <a:lnTo>
                    <a:pt x="6459" y="4686"/>
                  </a:lnTo>
                  <a:lnTo>
                    <a:pt x="6717" y="5095"/>
                  </a:lnTo>
                  <a:lnTo>
                    <a:pt x="348" y="6431"/>
                  </a:lnTo>
                  <a:cubicBezTo>
                    <a:pt x="348" y="6431"/>
                    <a:pt x="43" y="8979"/>
                    <a:pt x="2" y="9023"/>
                  </a:cubicBezTo>
                  <a:lnTo>
                    <a:pt x="2" y="9023"/>
                  </a:lnTo>
                  <a:cubicBezTo>
                    <a:pt x="7" y="9022"/>
                    <a:pt x="28" y="9022"/>
                    <a:pt x="63" y="9022"/>
                  </a:cubicBezTo>
                  <a:cubicBezTo>
                    <a:pt x="756" y="9022"/>
                    <a:pt x="6957" y="9148"/>
                    <a:pt x="6957" y="9148"/>
                  </a:cubicBezTo>
                  <a:cubicBezTo>
                    <a:pt x="10137" y="9041"/>
                    <a:pt x="11242" y="8026"/>
                    <a:pt x="11625" y="7589"/>
                  </a:cubicBezTo>
                  <a:cubicBezTo>
                    <a:pt x="11767" y="7420"/>
                    <a:pt x="11785" y="7180"/>
                    <a:pt x="11669" y="7001"/>
                  </a:cubicBezTo>
                  <a:lnTo>
                    <a:pt x="9701" y="3893"/>
                  </a:lnTo>
                  <a:cubicBezTo>
                    <a:pt x="8285" y="1924"/>
                    <a:pt x="7278" y="1105"/>
                    <a:pt x="5363" y="375"/>
                  </a:cubicBezTo>
                  <a:cubicBezTo>
                    <a:pt x="4766" y="143"/>
                    <a:pt x="4018" y="0"/>
                    <a:pt x="3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4207250" y="3436900"/>
              <a:ext cx="295750" cy="228725"/>
            </a:xfrm>
            <a:custGeom>
              <a:avLst/>
              <a:gdLst/>
              <a:ahLst/>
              <a:cxnLst/>
              <a:rect l="l" t="t" r="r" b="b"/>
              <a:pathLst>
                <a:path w="11830" h="9149" fill="none" extrusionOk="0">
                  <a:moveTo>
                    <a:pt x="3456" y="0"/>
                  </a:moveTo>
                  <a:cubicBezTo>
                    <a:pt x="4062" y="0"/>
                    <a:pt x="4810" y="143"/>
                    <a:pt x="5407" y="375"/>
                  </a:cubicBezTo>
                  <a:cubicBezTo>
                    <a:pt x="7322" y="1105"/>
                    <a:pt x="8329" y="1924"/>
                    <a:pt x="9745" y="3893"/>
                  </a:cubicBezTo>
                  <a:lnTo>
                    <a:pt x="11713" y="7001"/>
                  </a:lnTo>
                  <a:cubicBezTo>
                    <a:pt x="11829" y="7180"/>
                    <a:pt x="11811" y="7420"/>
                    <a:pt x="11669" y="7589"/>
                  </a:cubicBezTo>
                  <a:cubicBezTo>
                    <a:pt x="11286" y="8026"/>
                    <a:pt x="10181" y="9041"/>
                    <a:pt x="7001" y="9148"/>
                  </a:cubicBezTo>
                  <a:cubicBezTo>
                    <a:pt x="7001" y="9148"/>
                    <a:pt x="0" y="9006"/>
                    <a:pt x="45" y="9023"/>
                  </a:cubicBezTo>
                  <a:cubicBezTo>
                    <a:pt x="81" y="9032"/>
                    <a:pt x="392" y="6431"/>
                    <a:pt x="392" y="6431"/>
                  </a:cubicBezTo>
                  <a:lnTo>
                    <a:pt x="6761" y="5095"/>
                  </a:lnTo>
                  <a:lnTo>
                    <a:pt x="6503" y="46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4117275" y="3538225"/>
              <a:ext cx="26300" cy="16100"/>
            </a:xfrm>
            <a:custGeom>
              <a:avLst/>
              <a:gdLst/>
              <a:ahLst/>
              <a:cxnLst/>
              <a:rect l="l" t="t" r="r" b="b"/>
              <a:pathLst>
                <a:path w="1052" h="644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cubicBezTo>
                    <a:pt x="44" y="541"/>
                    <a:pt x="160" y="643"/>
                    <a:pt x="298" y="643"/>
                  </a:cubicBezTo>
                  <a:cubicBezTo>
                    <a:pt x="308" y="643"/>
                    <a:pt x="319" y="643"/>
                    <a:pt x="330" y="642"/>
                  </a:cubicBezTo>
                  <a:lnTo>
                    <a:pt x="998" y="6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4117275" y="3538225"/>
              <a:ext cx="26300" cy="16500"/>
            </a:xfrm>
            <a:custGeom>
              <a:avLst/>
              <a:gdLst/>
              <a:ahLst/>
              <a:cxnLst/>
              <a:rect l="l" t="t" r="r" b="b"/>
              <a:pathLst>
                <a:path w="1052" h="660" fill="none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lnTo>
                    <a:pt x="28" y="401"/>
                  </a:lnTo>
                  <a:cubicBezTo>
                    <a:pt x="45" y="552"/>
                    <a:pt x="179" y="659"/>
                    <a:pt x="330" y="642"/>
                  </a:cubicBezTo>
                  <a:lnTo>
                    <a:pt x="998" y="64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4181200" y="3368097"/>
              <a:ext cx="17574" cy="9827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0"/>
                  </a:moveTo>
                  <a:cubicBezTo>
                    <a:pt x="134" y="0"/>
                    <a:pt x="0" y="89"/>
                    <a:pt x="0" y="196"/>
                  </a:cubicBezTo>
                  <a:cubicBezTo>
                    <a:pt x="0" y="303"/>
                    <a:pt x="134" y="392"/>
                    <a:pt x="312" y="392"/>
                  </a:cubicBezTo>
                  <a:cubicBezTo>
                    <a:pt x="365" y="392"/>
                    <a:pt x="401" y="392"/>
                    <a:pt x="446" y="374"/>
                  </a:cubicBezTo>
                  <a:lnTo>
                    <a:pt x="428" y="9"/>
                  </a:lnTo>
                  <a:cubicBezTo>
                    <a:pt x="392" y="0"/>
                    <a:pt x="348" y="0"/>
                    <a:pt x="312" y="0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4181200" y="336810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374"/>
                  </a:moveTo>
                  <a:cubicBezTo>
                    <a:pt x="401" y="392"/>
                    <a:pt x="365" y="392"/>
                    <a:pt x="312" y="392"/>
                  </a:cubicBezTo>
                  <a:cubicBezTo>
                    <a:pt x="134" y="392"/>
                    <a:pt x="0" y="303"/>
                    <a:pt x="0" y="196"/>
                  </a:cubicBezTo>
                  <a:cubicBezTo>
                    <a:pt x="0" y="89"/>
                    <a:pt x="134" y="0"/>
                    <a:pt x="312" y="0"/>
                  </a:cubicBezTo>
                  <a:cubicBezTo>
                    <a:pt x="348" y="0"/>
                    <a:pt x="392" y="0"/>
                    <a:pt x="428" y="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4247550" y="3373650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1" y="1"/>
                  </a:moveTo>
                  <a:cubicBezTo>
                    <a:pt x="116" y="1"/>
                    <a:pt x="205" y="90"/>
                    <a:pt x="205" y="206"/>
                  </a:cubicBezTo>
                  <a:cubicBezTo>
                    <a:pt x="205" y="321"/>
                    <a:pt x="116" y="411"/>
                    <a:pt x="1" y="41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385407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1" y="0"/>
                  </a:moveTo>
                  <a:lnTo>
                    <a:pt x="1" y="25778"/>
                  </a:lnTo>
                  <a:lnTo>
                    <a:pt x="1310" y="25778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433262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0" y="0"/>
                  </a:moveTo>
                  <a:lnTo>
                    <a:pt x="0" y="25778"/>
                  </a:lnTo>
                  <a:lnTo>
                    <a:pt x="1309" y="25778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4223275" y="3647100"/>
              <a:ext cx="65275" cy="8950"/>
            </a:xfrm>
            <a:custGeom>
              <a:avLst/>
              <a:gdLst/>
              <a:ahLst/>
              <a:cxnLst/>
              <a:rect l="l" t="t" r="r" b="b"/>
              <a:pathLst>
                <a:path w="2611" h="358" extrusionOk="0">
                  <a:moveTo>
                    <a:pt x="1" y="1"/>
                  </a:moveTo>
                  <a:lnTo>
                    <a:pt x="134" y="357"/>
                  </a:lnTo>
                  <a:lnTo>
                    <a:pt x="2610" y="357"/>
                  </a:lnTo>
                  <a:lnTo>
                    <a:pt x="2610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995925" y="3529100"/>
              <a:ext cx="232500" cy="125150"/>
            </a:xfrm>
            <a:custGeom>
              <a:avLst/>
              <a:gdLst/>
              <a:ahLst/>
              <a:cxnLst/>
              <a:rect l="l" t="t" r="r" b="b"/>
              <a:pathLst>
                <a:path w="9300" h="5006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0" y="490"/>
                    <a:pt x="125" y="882"/>
                  </a:cubicBezTo>
                  <a:lnTo>
                    <a:pt x="1408" y="5006"/>
                  </a:lnTo>
                  <a:lnTo>
                    <a:pt x="9300" y="5006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988575" y="3536225"/>
              <a:ext cx="232950" cy="119825"/>
            </a:xfrm>
            <a:custGeom>
              <a:avLst/>
              <a:gdLst/>
              <a:ahLst/>
              <a:cxnLst/>
              <a:rect l="l" t="t" r="r" b="b"/>
              <a:pathLst>
                <a:path w="9318" h="4793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1" y="490"/>
                    <a:pt x="116" y="873"/>
                  </a:cubicBezTo>
                  <a:lnTo>
                    <a:pt x="116" y="882"/>
                  </a:lnTo>
                  <a:lnTo>
                    <a:pt x="1381" y="4792"/>
                  </a:lnTo>
                  <a:lnTo>
                    <a:pt x="9317" y="4765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787500" y="3655575"/>
              <a:ext cx="644675" cy="32750"/>
            </a:xfrm>
            <a:custGeom>
              <a:avLst/>
              <a:gdLst/>
              <a:ahLst/>
              <a:cxnLst/>
              <a:rect l="l" t="t" r="r" b="b"/>
              <a:pathLst>
                <a:path w="25787" h="1310" extrusionOk="0">
                  <a:moveTo>
                    <a:pt x="0" y="0"/>
                  </a:moveTo>
                  <a:lnTo>
                    <a:pt x="0" y="1310"/>
                  </a:lnTo>
                  <a:lnTo>
                    <a:pt x="25787" y="1310"/>
                  </a:lnTo>
                  <a:lnTo>
                    <a:pt x="2578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11" name="Google Shape;311;p29"/>
          <p:cNvGrpSpPr/>
          <p:nvPr/>
        </p:nvGrpSpPr>
        <p:grpSpPr>
          <a:xfrm rot="-8234323">
            <a:off x="7427317" y="5059"/>
            <a:ext cx="817848" cy="1300559"/>
            <a:chOff x="3156850" y="2003375"/>
            <a:chExt cx="362025" cy="575700"/>
          </a:xfrm>
        </p:grpSpPr>
        <p:sp>
          <p:nvSpPr>
            <p:cNvPr id="312" name="Google Shape;312;p29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321" name="Google Shape;321;p29"/>
          <p:cNvSpPr/>
          <p:nvPr/>
        </p:nvSpPr>
        <p:spPr>
          <a:xfrm>
            <a:off x="1898400" y="777748"/>
            <a:ext cx="1262700" cy="841800"/>
          </a:xfrm>
          <a:prstGeom prst="cloudCallout">
            <a:avLst>
              <a:gd name="adj1" fmla="val -56011"/>
              <a:gd name="adj2" fmla="val 6449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322" name="Google Shape;322;p29"/>
          <p:cNvGrpSpPr/>
          <p:nvPr/>
        </p:nvGrpSpPr>
        <p:grpSpPr>
          <a:xfrm rot="10800000" flipH="1">
            <a:off x="7978723" y="4005008"/>
            <a:ext cx="659161" cy="653689"/>
            <a:chOff x="1512625" y="2087850"/>
            <a:chExt cx="265000" cy="262800"/>
          </a:xfrm>
        </p:grpSpPr>
        <p:sp>
          <p:nvSpPr>
            <p:cNvPr id="323" name="Google Shape;323;p29"/>
            <p:cNvSpPr/>
            <p:nvPr/>
          </p:nvSpPr>
          <p:spPr>
            <a:xfrm>
              <a:off x="1644225" y="2126600"/>
              <a:ext cx="128950" cy="108925"/>
            </a:xfrm>
            <a:custGeom>
              <a:avLst/>
              <a:gdLst/>
              <a:ahLst/>
              <a:cxnLst/>
              <a:rect l="l" t="t" r="r" b="b"/>
              <a:pathLst>
                <a:path w="5158" h="4357" extrusionOk="0">
                  <a:moveTo>
                    <a:pt x="4596" y="1"/>
                  </a:moveTo>
                  <a:cubicBezTo>
                    <a:pt x="4587" y="27"/>
                    <a:pt x="4587" y="45"/>
                    <a:pt x="4587" y="63"/>
                  </a:cubicBezTo>
                  <a:cubicBezTo>
                    <a:pt x="4436" y="1364"/>
                    <a:pt x="3536" y="2593"/>
                    <a:pt x="2352" y="3154"/>
                  </a:cubicBezTo>
                  <a:cubicBezTo>
                    <a:pt x="1894" y="3372"/>
                    <a:pt x="1394" y="3474"/>
                    <a:pt x="892" y="3474"/>
                  </a:cubicBezTo>
                  <a:cubicBezTo>
                    <a:pt x="593" y="3474"/>
                    <a:pt x="293" y="3438"/>
                    <a:pt x="0" y="3368"/>
                  </a:cubicBezTo>
                  <a:lnTo>
                    <a:pt x="0" y="3368"/>
                  </a:lnTo>
                  <a:cubicBezTo>
                    <a:pt x="169" y="3564"/>
                    <a:pt x="365" y="3733"/>
                    <a:pt x="588" y="3858"/>
                  </a:cubicBezTo>
                  <a:cubicBezTo>
                    <a:pt x="597" y="3866"/>
                    <a:pt x="606" y="3866"/>
                    <a:pt x="615" y="3875"/>
                  </a:cubicBezTo>
                  <a:cubicBezTo>
                    <a:pt x="668" y="3902"/>
                    <a:pt x="713" y="3929"/>
                    <a:pt x="766" y="3956"/>
                  </a:cubicBezTo>
                  <a:lnTo>
                    <a:pt x="820" y="3991"/>
                  </a:lnTo>
                  <a:lnTo>
                    <a:pt x="829" y="3991"/>
                  </a:lnTo>
                  <a:cubicBezTo>
                    <a:pt x="829" y="3991"/>
                    <a:pt x="837" y="3991"/>
                    <a:pt x="837" y="4000"/>
                  </a:cubicBezTo>
                  <a:lnTo>
                    <a:pt x="846" y="4000"/>
                  </a:lnTo>
                  <a:cubicBezTo>
                    <a:pt x="918" y="4045"/>
                    <a:pt x="998" y="4080"/>
                    <a:pt x="1078" y="4116"/>
                  </a:cubicBezTo>
                  <a:cubicBezTo>
                    <a:pt x="1131" y="4143"/>
                    <a:pt x="1194" y="4169"/>
                    <a:pt x="1247" y="4196"/>
                  </a:cubicBezTo>
                  <a:cubicBezTo>
                    <a:pt x="1283" y="4205"/>
                    <a:pt x="1318" y="4223"/>
                    <a:pt x="1354" y="4232"/>
                  </a:cubicBezTo>
                  <a:cubicBezTo>
                    <a:pt x="1363" y="4241"/>
                    <a:pt x="1372" y="4241"/>
                    <a:pt x="1381" y="4249"/>
                  </a:cubicBezTo>
                  <a:cubicBezTo>
                    <a:pt x="1648" y="4321"/>
                    <a:pt x="1933" y="4356"/>
                    <a:pt x="2209" y="4356"/>
                  </a:cubicBezTo>
                  <a:cubicBezTo>
                    <a:pt x="2699" y="4356"/>
                    <a:pt x="3171" y="4241"/>
                    <a:pt x="3590" y="3991"/>
                  </a:cubicBezTo>
                  <a:cubicBezTo>
                    <a:pt x="4311" y="3501"/>
                    <a:pt x="4935" y="2789"/>
                    <a:pt x="5033" y="1889"/>
                  </a:cubicBezTo>
                  <a:cubicBezTo>
                    <a:pt x="5157" y="1221"/>
                    <a:pt x="4970" y="553"/>
                    <a:pt x="459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623275" y="2117700"/>
              <a:ext cx="79975" cy="92225"/>
            </a:xfrm>
            <a:custGeom>
              <a:avLst/>
              <a:gdLst/>
              <a:ahLst/>
              <a:cxnLst/>
              <a:rect l="l" t="t" r="r" b="b"/>
              <a:pathLst>
                <a:path w="3199" h="3689" extrusionOk="0">
                  <a:moveTo>
                    <a:pt x="981" y="0"/>
                  </a:moveTo>
                  <a:lnTo>
                    <a:pt x="981" y="0"/>
                  </a:lnTo>
                  <a:cubicBezTo>
                    <a:pt x="330" y="588"/>
                    <a:pt x="1" y="1426"/>
                    <a:pt x="161" y="2316"/>
                  </a:cubicBezTo>
                  <a:cubicBezTo>
                    <a:pt x="259" y="2735"/>
                    <a:pt x="437" y="3171"/>
                    <a:pt x="696" y="3528"/>
                  </a:cubicBezTo>
                  <a:cubicBezTo>
                    <a:pt x="1063" y="3628"/>
                    <a:pt x="1446" y="3689"/>
                    <a:pt x="1822" y="3689"/>
                  </a:cubicBezTo>
                  <a:cubicBezTo>
                    <a:pt x="1847" y="3689"/>
                    <a:pt x="1873" y="3689"/>
                    <a:pt x="1898" y="3688"/>
                  </a:cubicBezTo>
                  <a:cubicBezTo>
                    <a:pt x="2352" y="3670"/>
                    <a:pt x="2798" y="3546"/>
                    <a:pt x="3199" y="3341"/>
                  </a:cubicBezTo>
                  <a:cubicBezTo>
                    <a:pt x="2762" y="3261"/>
                    <a:pt x="2379" y="2975"/>
                    <a:pt x="2032" y="2699"/>
                  </a:cubicBezTo>
                  <a:cubicBezTo>
                    <a:pt x="1266" y="2049"/>
                    <a:pt x="865" y="98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1656900" y="2133475"/>
              <a:ext cx="55925" cy="56625"/>
            </a:xfrm>
            <a:custGeom>
              <a:avLst/>
              <a:gdLst/>
              <a:ahLst/>
              <a:cxnLst/>
              <a:rect l="l" t="t" r="r" b="b"/>
              <a:pathLst>
                <a:path w="2237" h="2265" extrusionOk="0">
                  <a:moveTo>
                    <a:pt x="1905" y="0"/>
                  </a:moveTo>
                  <a:cubicBezTo>
                    <a:pt x="1190" y="0"/>
                    <a:pt x="474" y="275"/>
                    <a:pt x="19" y="830"/>
                  </a:cubicBezTo>
                  <a:cubicBezTo>
                    <a:pt x="10" y="848"/>
                    <a:pt x="10" y="866"/>
                    <a:pt x="1" y="875"/>
                  </a:cubicBezTo>
                  <a:cubicBezTo>
                    <a:pt x="241" y="1445"/>
                    <a:pt x="651" y="1944"/>
                    <a:pt x="1177" y="2264"/>
                  </a:cubicBezTo>
                  <a:cubicBezTo>
                    <a:pt x="1177" y="2229"/>
                    <a:pt x="1168" y="2193"/>
                    <a:pt x="1168" y="2157"/>
                  </a:cubicBezTo>
                  <a:cubicBezTo>
                    <a:pt x="1141" y="1463"/>
                    <a:pt x="1479" y="804"/>
                    <a:pt x="1943" y="305"/>
                  </a:cubicBezTo>
                  <a:cubicBezTo>
                    <a:pt x="1987" y="251"/>
                    <a:pt x="2112" y="118"/>
                    <a:pt x="2237" y="20"/>
                  </a:cubicBezTo>
                  <a:cubicBezTo>
                    <a:pt x="2127" y="7"/>
                    <a:pt x="2016" y="0"/>
                    <a:pt x="1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687200" y="2134850"/>
              <a:ext cx="62150" cy="63700"/>
            </a:xfrm>
            <a:custGeom>
              <a:avLst/>
              <a:gdLst/>
              <a:ahLst/>
              <a:cxnLst/>
              <a:rect l="l" t="t" r="r" b="b"/>
              <a:pathLst>
                <a:path w="2486" h="2548" extrusionOk="0">
                  <a:moveTo>
                    <a:pt x="1265" y="0"/>
                  </a:moveTo>
                  <a:cubicBezTo>
                    <a:pt x="1256" y="9"/>
                    <a:pt x="1238" y="18"/>
                    <a:pt x="1229" y="18"/>
                  </a:cubicBezTo>
                  <a:cubicBezTo>
                    <a:pt x="508" y="472"/>
                    <a:pt x="0" y="1425"/>
                    <a:pt x="98" y="2281"/>
                  </a:cubicBezTo>
                  <a:cubicBezTo>
                    <a:pt x="107" y="2281"/>
                    <a:pt x="107" y="2289"/>
                    <a:pt x="107" y="2298"/>
                  </a:cubicBezTo>
                  <a:cubicBezTo>
                    <a:pt x="312" y="2405"/>
                    <a:pt x="535" y="2494"/>
                    <a:pt x="757" y="2539"/>
                  </a:cubicBezTo>
                  <a:cubicBezTo>
                    <a:pt x="784" y="2539"/>
                    <a:pt x="811" y="2548"/>
                    <a:pt x="837" y="2548"/>
                  </a:cubicBezTo>
                  <a:cubicBezTo>
                    <a:pt x="1577" y="2120"/>
                    <a:pt x="2165" y="1417"/>
                    <a:pt x="2485" y="624"/>
                  </a:cubicBezTo>
                  <a:lnTo>
                    <a:pt x="2476" y="615"/>
                  </a:lnTo>
                  <a:cubicBezTo>
                    <a:pt x="2147" y="303"/>
                    <a:pt x="1719" y="98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1650450" y="2094925"/>
              <a:ext cx="105350" cy="56425"/>
            </a:xfrm>
            <a:custGeom>
              <a:avLst/>
              <a:gdLst/>
              <a:ahLst/>
              <a:cxnLst/>
              <a:rect l="l" t="t" r="r" b="b"/>
              <a:pathLst>
                <a:path w="4214" h="2257" extrusionOk="0">
                  <a:moveTo>
                    <a:pt x="1950" y="0"/>
                  </a:moveTo>
                  <a:cubicBezTo>
                    <a:pt x="1255" y="0"/>
                    <a:pt x="639" y="256"/>
                    <a:pt x="107" y="724"/>
                  </a:cubicBezTo>
                  <a:cubicBezTo>
                    <a:pt x="99" y="733"/>
                    <a:pt x="90" y="742"/>
                    <a:pt x="81" y="751"/>
                  </a:cubicBezTo>
                  <a:cubicBezTo>
                    <a:pt x="81" y="751"/>
                    <a:pt x="81" y="751"/>
                    <a:pt x="81" y="760"/>
                  </a:cubicBezTo>
                  <a:cubicBezTo>
                    <a:pt x="63" y="787"/>
                    <a:pt x="45" y="805"/>
                    <a:pt x="36" y="831"/>
                  </a:cubicBezTo>
                  <a:cubicBezTo>
                    <a:pt x="1" y="1116"/>
                    <a:pt x="18" y="1410"/>
                    <a:pt x="54" y="1686"/>
                  </a:cubicBezTo>
                  <a:cubicBezTo>
                    <a:pt x="81" y="1882"/>
                    <a:pt x="134" y="2069"/>
                    <a:pt x="196" y="2256"/>
                  </a:cubicBezTo>
                  <a:cubicBezTo>
                    <a:pt x="196" y="2256"/>
                    <a:pt x="205" y="2248"/>
                    <a:pt x="205" y="2248"/>
                  </a:cubicBezTo>
                  <a:cubicBezTo>
                    <a:pt x="687" y="1637"/>
                    <a:pt x="1508" y="1400"/>
                    <a:pt x="2269" y="1400"/>
                  </a:cubicBezTo>
                  <a:cubicBezTo>
                    <a:pt x="2297" y="1400"/>
                    <a:pt x="2324" y="1401"/>
                    <a:pt x="2352" y="1401"/>
                  </a:cubicBezTo>
                  <a:cubicBezTo>
                    <a:pt x="2958" y="1437"/>
                    <a:pt x="3563" y="1660"/>
                    <a:pt x="4018" y="2078"/>
                  </a:cubicBezTo>
                  <a:cubicBezTo>
                    <a:pt x="4098" y="1838"/>
                    <a:pt x="4160" y="1588"/>
                    <a:pt x="4196" y="1339"/>
                  </a:cubicBezTo>
                  <a:cubicBezTo>
                    <a:pt x="4196" y="1268"/>
                    <a:pt x="4214" y="1188"/>
                    <a:pt x="4196" y="1116"/>
                  </a:cubicBezTo>
                  <a:cubicBezTo>
                    <a:pt x="4196" y="1107"/>
                    <a:pt x="4205" y="1099"/>
                    <a:pt x="4205" y="1090"/>
                  </a:cubicBezTo>
                  <a:cubicBezTo>
                    <a:pt x="3715" y="475"/>
                    <a:pt x="2984" y="47"/>
                    <a:pt x="2210" y="12"/>
                  </a:cubicBezTo>
                  <a:cubicBezTo>
                    <a:pt x="2122" y="4"/>
                    <a:pt x="2036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1614375" y="2212550"/>
              <a:ext cx="65275" cy="67500"/>
            </a:xfrm>
            <a:custGeom>
              <a:avLst/>
              <a:gdLst/>
              <a:ahLst/>
              <a:cxnLst/>
              <a:rect l="l" t="t" r="r" b="b"/>
              <a:pathLst>
                <a:path w="2611" h="2700" extrusionOk="0">
                  <a:moveTo>
                    <a:pt x="1069" y="1"/>
                  </a:moveTo>
                  <a:cubicBezTo>
                    <a:pt x="259" y="731"/>
                    <a:pt x="1" y="1684"/>
                    <a:pt x="277" y="2691"/>
                  </a:cubicBezTo>
                  <a:cubicBezTo>
                    <a:pt x="277" y="2700"/>
                    <a:pt x="277" y="2700"/>
                    <a:pt x="286" y="2700"/>
                  </a:cubicBezTo>
                  <a:cubicBezTo>
                    <a:pt x="954" y="2388"/>
                    <a:pt x="1639" y="2112"/>
                    <a:pt x="2308" y="1809"/>
                  </a:cubicBezTo>
                  <a:lnTo>
                    <a:pt x="2316" y="1809"/>
                  </a:lnTo>
                  <a:cubicBezTo>
                    <a:pt x="2414" y="1524"/>
                    <a:pt x="2512" y="1248"/>
                    <a:pt x="2610" y="972"/>
                  </a:cubicBezTo>
                  <a:cubicBezTo>
                    <a:pt x="2575" y="963"/>
                    <a:pt x="2548" y="954"/>
                    <a:pt x="2512" y="945"/>
                  </a:cubicBezTo>
                  <a:cubicBezTo>
                    <a:pt x="2441" y="927"/>
                    <a:pt x="2370" y="901"/>
                    <a:pt x="2308" y="874"/>
                  </a:cubicBezTo>
                  <a:cubicBezTo>
                    <a:pt x="2049" y="820"/>
                    <a:pt x="1559" y="491"/>
                    <a:pt x="1470" y="402"/>
                  </a:cubicBezTo>
                  <a:cubicBezTo>
                    <a:pt x="1470" y="393"/>
                    <a:pt x="1461" y="393"/>
                    <a:pt x="1461" y="393"/>
                  </a:cubicBezTo>
                  <a:cubicBezTo>
                    <a:pt x="1319" y="277"/>
                    <a:pt x="1185" y="143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1668925" y="2237500"/>
              <a:ext cx="56825" cy="74850"/>
            </a:xfrm>
            <a:custGeom>
              <a:avLst/>
              <a:gdLst/>
              <a:ahLst/>
              <a:cxnLst/>
              <a:rect l="l" t="t" r="r" b="b"/>
              <a:pathLst>
                <a:path w="2273" h="2994" extrusionOk="0">
                  <a:moveTo>
                    <a:pt x="562" y="1"/>
                  </a:moveTo>
                  <a:cubicBezTo>
                    <a:pt x="553" y="45"/>
                    <a:pt x="535" y="81"/>
                    <a:pt x="526" y="116"/>
                  </a:cubicBezTo>
                  <a:cubicBezTo>
                    <a:pt x="357" y="624"/>
                    <a:pt x="179" y="1114"/>
                    <a:pt x="1" y="1613"/>
                  </a:cubicBezTo>
                  <a:cubicBezTo>
                    <a:pt x="250" y="2076"/>
                    <a:pt x="482" y="2548"/>
                    <a:pt x="749" y="2993"/>
                  </a:cubicBezTo>
                  <a:lnTo>
                    <a:pt x="758" y="2993"/>
                  </a:lnTo>
                  <a:cubicBezTo>
                    <a:pt x="1462" y="2281"/>
                    <a:pt x="2272" y="1408"/>
                    <a:pt x="1996" y="366"/>
                  </a:cubicBezTo>
                  <a:cubicBezTo>
                    <a:pt x="1960" y="232"/>
                    <a:pt x="1951" y="107"/>
                    <a:pt x="1862" y="18"/>
                  </a:cubicBezTo>
                  <a:cubicBezTo>
                    <a:pt x="1854" y="9"/>
                    <a:pt x="1854" y="9"/>
                    <a:pt x="1854" y="9"/>
                  </a:cubicBezTo>
                  <a:cubicBezTo>
                    <a:pt x="1650" y="52"/>
                    <a:pt x="1445" y="72"/>
                    <a:pt x="1240" y="72"/>
                  </a:cubicBezTo>
                  <a:cubicBezTo>
                    <a:pt x="1013" y="72"/>
                    <a:pt x="786" y="47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1622175" y="2262450"/>
              <a:ext cx="48350" cy="77950"/>
            </a:xfrm>
            <a:custGeom>
              <a:avLst/>
              <a:gdLst/>
              <a:ahLst/>
              <a:cxnLst/>
              <a:rect l="l" t="t" r="r" b="b"/>
              <a:pathLst>
                <a:path w="1934" h="3118" extrusionOk="0">
                  <a:moveTo>
                    <a:pt x="1933" y="0"/>
                  </a:moveTo>
                  <a:lnTo>
                    <a:pt x="1933" y="0"/>
                  </a:lnTo>
                  <a:cubicBezTo>
                    <a:pt x="1301" y="285"/>
                    <a:pt x="659" y="543"/>
                    <a:pt x="27" y="820"/>
                  </a:cubicBezTo>
                  <a:cubicBezTo>
                    <a:pt x="18" y="820"/>
                    <a:pt x="9" y="829"/>
                    <a:pt x="0" y="829"/>
                  </a:cubicBezTo>
                  <a:cubicBezTo>
                    <a:pt x="9" y="864"/>
                    <a:pt x="18" y="891"/>
                    <a:pt x="27" y="918"/>
                  </a:cubicBezTo>
                  <a:cubicBezTo>
                    <a:pt x="321" y="1639"/>
                    <a:pt x="811" y="2325"/>
                    <a:pt x="864" y="3118"/>
                  </a:cubicBezTo>
                  <a:cubicBezTo>
                    <a:pt x="1221" y="2084"/>
                    <a:pt x="1577" y="1042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1646900" y="2281825"/>
              <a:ext cx="38325" cy="60575"/>
            </a:xfrm>
            <a:custGeom>
              <a:avLst/>
              <a:gdLst/>
              <a:ahLst/>
              <a:cxnLst/>
              <a:rect l="l" t="t" r="r" b="b"/>
              <a:pathLst>
                <a:path w="1533" h="2423" extrusionOk="0">
                  <a:moveTo>
                    <a:pt x="828" y="0"/>
                  </a:moveTo>
                  <a:cubicBezTo>
                    <a:pt x="686" y="383"/>
                    <a:pt x="552" y="775"/>
                    <a:pt x="436" y="1176"/>
                  </a:cubicBezTo>
                  <a:cubicBezTo>
                    <a:pt x="294" y="1594"/>
                    <a:pt x="143" y="2004"/>
                    <a:pt x="0" y="2423"/>
                  </a:cubicBezTo>
                  <a:cubicBezTo>
                    <a:pt x="187" y="2236"/>
                    <a:pt x="445" y="2120"/>
                    <a:pt x="668" y="1986"/>
                  </a:cubicBezTo>
                  <a:cubicBezTo>
                    <a:pt x="953" y="1817"/>
                    <a:pt x="1211" y="1594"/>
                    <a:pt x="1470" y="1390"/>
                  </a:cubicBezTo>
                  <a:lnTo>
                    <a:pt x="1532" y="1327"/>
                  </a:lnTo>
                  <a:cubicBezTo>
                    <a:pt x="1274" y="891"/>
                    <a:pt x="1033" y="445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1569175" y="2140625"/>
              <a:ext cx="56150" cy="38450"/>
            </a:xfrm>
            <a:custGeom>
              <a:avLst/>
              <a:gdLst/>
              <a:ahLst/>
              <a:cxnLst/>
              <a:rect l="l" t="t" r="r" b="b"/>
              <a:pathLst>
                <a:path w="2246" h="1538" extrusionOk="0">
                  <a:moveTo>
                    <a:pt x="1479" y="1"/>
                  </a:moveTo>
                  <a:cubicBezTo>
                    <a:pt x="1470" y="10"/>
                    <a:pt x="1461" y="10"/>
                    <a:pt x="1452" y="10"/>
                  </a:cubicBezTo>
                  <a:cubicBezTo>
                    <a:pt x="953" y="455"/>
                    <a:pt x="535" y="972"/>
                    <a:pt x="0" y="1373"/>
                  </a:cubicBezTo>
                  <a:cubicBezTo>
                    <a:pt x="262" y="1484"/>
                    <a:pt x="539" y="1538"/>
                    <a:pt x="841" y="1538"/>
                  </a:cubicBezTo>
                  <a:cubicBezTo>
                    <a:pt x="1168" y="1538"/>
                    <a:pt x="1522" y="1475"/>
                    <a:pt x="1915" y="1355"/>
                  </a:cubicBezTo>
                  <a:cubicBezTo>
                    <a:pt x="1996" y="1328"/>
                    <a:pt x="2085" y="1301"/>
                    <a:pt x="2165" y="1266"/>
                  </a:cubicBezTo>
                  <a:cubicBezTo>
                    <a:pt x="2165" y="1266"/>
                    <a:pt x="2174" y="1266"/>
                    <a:pt x="2174" y="1257"/>
                  </a:cubicBezTo>
                  <a:cubicBezTo>
                    <a:pt x="2129" y="909"/>
                    <a:pt x="2156" y="562"/>
                    <a:pt x="2245" y="224"/>
                  </a:cubicBezTo>
                  <a:cubicBezTo>
                    <a:pt x="1987" y="152"/>
                    <a:pt x="1728" y="81"/>
                    <a:pt x="1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562500" y="2091275"/>
              <a:ext cx="84425" cy="51600"/>
            </a:xfrm>
            <a:custGeom>
              <a:avLst/>
              <a:gdLst/>
              <a:ahLst/>
              <a:cxnLst/>
              <a:rect l="l" t="t" r="r" b="b"/>
              <a:pathLst>
                <a:path w="3377" h="2064" extrusionOk="0">
                  <a:moveTo>
                    <a:pt x="1272" y="0"/>
                  </a:moveTo>
                  <a:cubicBezTo>
                    <a:pt x="791" y="0"/>
                    <a:pt x="381" y="87"/>
                    <a:pt x="0" y="238"/>
                  </a:cubicBezTo>
                  <a:cubicBezTo>
                    <a:pt x="267" y="719"/>
                    <a:pt x="624" y="1164"/>
                    <a:pt x="953" y="1601"/>
                  </a:cubicBezTo>
                  <a:cubicBezTo>
                    <a:pt x="1488" y="1743"/>
                    <a:pt x="2013" y="1913"/>
                    <a:pt x="2548" y="2064"/>
                  </a:cubicBezTo>
                  <a:cubicBezTo>
                    <a:pt x="2672" y="1672"/>
                    <a:pt x="2904" y="1316"/>
                    <a:pt x="3251" y="1013"/>
                  </a:cubicBezTo>
                  <a:cubicBezTo>
                    <a:pt x="3296" y="977"/>
                    <a:pt x="3331" y="933"/>
                    <a:pt x="3376" y="897"/>
                  </a:cubicBezTo>
                  <a:cubicBezTo>
                    <a:pt x="2895" y="452"/>
                    <a:pt x="2307" y="60"/>
                    <a:pt x="1630" y="15"/>
                  </a:cubicBezTo>
                  <a:cubicBezTo>
                    <a:pt x="1506" y="5"/>
                    <a:pt x="1387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1520625" y="2123500"/>
              <a:ext cx="81750" cy="49900"/>
            </a:xfrm>
            <a:custGeom>
              <a:avLst/>
              <a:gdLst/>
              <a:ahLst/>
              <a:cxnLst/>
              <a:rect l="l" t="t" r="r" b="b"/>
              <a:pathLst>
                <a:path w="3270" h="1996" extrusionOk="0">
                  <a:moveTo>
                    <a:pt x="1" y="0"/>
                  </a:moveTo>
                  <a:cubicBezTo>
                    <a:pt x="304" y="258"/>
                    <a:pt x="464" y="686"/>
                    <a:pt x="695" y="1007"/>
                  </a:cubicBezTo>
                  <a:cubicBezTo>
                    <a:pt x="1052" y="1470"/>
                    <a:pt x="1408" y="1799"/>
                    <a:pt x="1800" y="1995"/>
                  </a:cubicBezTo>
                  <a:cubicBezTo>
                    <a:pt x="1800" y="1986"/>
                    <a:pt x="1809" y="1977"/>
                    <a:pt x="1818" y="1977"/>
                  </a:cubicBezTo>
                  <a:cubicBezTo>
                    <a:pt x="2343" y="1586"/>
                    <a:pt x="2762" y="1060"/>
                    <a:pt x="3270" y="641"/>
                  </a:cubicBezTo>
                  <a:cubicBezTo>
                    <a:pt x="3038" y="579"/>
                    <a:pt x="2806" y="508"/>
                    <a:pt x="2566" y="445"/>
                  </a:cubicBezTo>
                  <a:lnTo>
                    <a:pt x="2557" y="437"/>
                  </a:lnTo>
                  <a:cubicBezTo>
                    <a:pt x="1898" y="258"/>
                    <a:pt x="1221" y="107"/>
                    <a:pt x="535" y="36"/>
                  </a:cubicBezTo>
                  <a:cubicBezTo>
                    <a:pt x="357" y="18"/>
                    <a:pt x="179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1521525" y="2098325"/>
              <a:ext cx="59025" cy="31425"/>
            </a:xfrm>
            <a:custGeom>
              <a:avLst/>
              <a:gdLst/>
              <a:ahLst/>
              <a:cxnLst/>
              <a:rect l="l" t="t" r="r" b="b"/>
              <a:pathLst>
                <a:path w="2361" h="1257" extrusionOk="0">
                  <a:moveTo>
                    <a:pt x="1506" y="1"/>
                  </a:moveTo>
                  <a:cubicBezTo>
                    <a:pt x="1051" y="197"/>
                    <a:pt x="624" y="482"/>
                    <a:pt x="125" y="802"/>
                  </a:cubicBezTo>
                  <a:cubicBezTo>
                    <a:pt x="80" y="829"/>
                    <a:pt x="36" y="856"/>
                    <a:pt x="0" y="891"/>
                  </a:cubicBezTo>
                  <a:cubicBezTo>
                    <a:pt x="802" y="900"/>
                    <a:pt x="1586" y="1061"/>
                    <a:pt x="2361" y="1256"/>
                  </a:cubicBezTo>
                  <a:cubicBezTo>
                    <a:pt x="2058" y="856"/>
                    <a:pt x="1791" y="428"/>
                    <a:pt x="150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1512625" y="2087850"/>
              <a:ext cx="265000" cy="262800"/>
            </a:xfrm>
            <a:custGeom>
              <a:avLst/>
              <a:gdLst/>
              <a:ahLst/>
              <a:cxnLst/>
              <a:rect l="l" t="t" r="r" b="b"/>
              <a:pathLst>
                <a:path w="10600" h="10512" extrusionOk="0">
                  <a:moveTo>
                    <a:pt x="1862" y="428"/>
                  </a:moveTo>
                  <a:cubicBezTo>
                    <a:pt x="2138" y="847"/>
                    <a:pt x="2414" y="1275"/>
                    <a:pt x="2717" y="1675"/>
                  </a:cubicBezTo>
                  <a:cubicBezTo>
                    <a:pt x="1942" y="1480"/>
                    <a:pt x="1158" y="1319"/>
                    <a:pt x="347" y="1310"/>
                  </a:cubicBezTo>
                  <a:lnTo>
                    <a:pt x="472" y="1221"/>
                  </a:lnTo>
                  <a:cubicBezTo>
                    <a:pt x="971" y="901"/>
                    <a:pt x="1407" y="616"/>
                    <a:pt x="1862" y="428"/>
                  </a:cubicBezTo>
                  <a:close/>
                  <a:moveTo>
                    <a:pt x="3263" y="137"/>
                  </a:moveTo>
                  <a:cubicBezTo>
                    <a:pt x="3379" y="137"/>
                    <a:pt x="3500" y="142"/>
                    <a:pt x="3625" y="152"/>
                  </a:cubicBezTo>
                  <a:cubicBezTo>
                    <a:pt x="4302" y="197"/>
                    <a:pt x="4881" y="589"/>
                    <a:pt x="5371" y="1034"/>
                  </a:cubicBezTo>
                  <a:cubicBezTo>
                    <a:pt x="5326" y="1070"/>
                    <a:pt x="5282" y="1114"/>
                    <a:pt x="5246" y="1150"/>
                  </a:cubicBezTo>
                  <a:cubicBezTo>
                    <a:pt x="4899" y="1453"/>
                    <a:pt x="4667" y="1809"/>
                    <a:pt x="4543" y="2201"/>
                  </a:cubicBezTo>
                  <a:cubicBezTo>
                    <a:pt x="4008" y="2050"/>
                    <a:pt x="3474" y="1880"/>
                    <a:pt x="2939" y="1738"/>
                  </a:cubicBezTo>
                  <a:cubicBezTo>
                    <a:pt x="2610" y="1301"/>
                    <a:pt x="2262" y="856"/>
                    <a:pt x="1986" y="375"/>
                  </a:cubicBezTo>
                  <a:cubicBezTo>
                    <a:pt x="2374" y="224"/>
                    <a:pt x="2780" y="137"/>
                    <a:pt x="3263" y="137"/>
                  </a:cubicBezTo>
                  <a:close/>
                  <a:moveTo>
                    <a:pt x="7457" y="283"/>
                  </a:moveTo>
                  <a:cubicBezTo>
                    <a:pt x="7541" y="283"/>
                    <a:pt x="7627" y="287"/>
                    <a:pt x="7714" y="295"/>
                  </a:cubicBezTo>
                  <a:cubicBezTo>
                    <a:pt x="8497" y="330"/>
                    <a:pt x="9228" y="758"/>
                    <a:pt x="9718" y="1373"/>
                  </a:cubicBezTo>
                  <a:cubicBezTo>
                    <a:pt x="9709" y="1382"/>
                    <a:pt x="9709" y="1390"/>
                    <a:pt x="9709" y="1399"/>
                  </a:cubicBezTo>
                  <a:cubicBezTo>
                    <a:pt x="9727" y="1471"/>
                    <a:pt x="9709" y="1542"/>
                    <a:pt x="9700" y="1622"/>
                  </a:cubicBezTo>
                  <a:cubicBezTo>
                    <a:pt x="9673" y="1871"/>
                    <a:pt x="9611" y="2121"/>
                    <a:pt x="9522" y="2361"/>
                  </a:cubicBezTo>
                  <a:cubicBezTo>
                    <a:pt x="9067" y="1952"/>
                    <a:pt x="8471" y="1720"/>
                    <a:pt x="7865" y="1684"/>
                  </a:cubicBezTo>
                  <a:cubicBezTo>
                    <a:pt x="7837" y="1684"/>
                    <a:pt x="7810" y="1683"/>
                    <a:pt x="7782" y="1683"/>
                  </a:cubicBezTo>
                  <a:cubicBezTo>
                    <a:pt x="7021" y="1683"/>
                    <a:pt x="6199" y="1920"/>
                    <a:pt x="5709" y="2531"/>
                  </a:cubicBezTo>
                  <a:cubicBezTo>
                    <a:pt x="5709" y="2531"/>
                    <a:pt x="5709" y="2531"/>
                    <a:pt x="5709" y="2539"/>
                  </a:cubicBezTo>
                  <a:cubicBezTo>
                    <a:pt x="5638" y="2352"/>
                    <a:pt x="5594" y="2165"/>
                    <a:pt x="5567" y="1978"/>
                  </a:cubicBezTo>
                  <a:cubicBezTo>
                    <a:pt x="5531" y="1693"/>
                    <a:pt x="5505" y="1399"/>
                    <a:pt x="5549" y="1123"/>
                  </a:cubicBezTo>
                  <a:cubicBezTo>
                    <a:pt x="5558" y="1097"/>
                    <a:pt x="5576" y="1070"/>
                    <a:pt x="5585" y="1043"/>
                  </a:cubicBezTo>
                  <a:cubicBezTo>
                    <a:pt x="5594" y="1034"/>
                    <a:pt x="5594" y="1034"/>
                    <a:pt x="5594" y="1034"/>
                  </a:cubicBezTo>
                  <a:cubicBezTo>
                    <a:pt x="5603" y="1025"/>
                    <a:pt x="5612" y="1016"/>
                    <a:pt x="5620" y="1007"/>
                  </a:cubicBezTo>
                  <a:cubicBezTo>
                    <a:pt x="6152" y="539"/>
                    <a:pt x="6768" y="283"/>
                    <a:pt x="7457" y="283"/>
                  </a:cubicBezTo>
                  <a:close/>
                  <a:moveTo>
                    <a:pt x="312" y="1426"/>
                  </a:moveTo>
                  <a:cubicBezTo>
                    <a:pt x="490" y="1444"/>
                    <a:pt x="677" y="1444"/>
                    <a:pt x="855" y="1462"/>
                  </a:cubicBezTo>
                  <a:cubicBezTo>
                    <a:pt x="1790" y="1551"/>
                    <a:pt x="2690" y="1809"/>
                    <a:pt x="3590" y="2067"/>
                  </a:cubicBezTo>
                  <a:cubicBezTo>
                    <a:pt x="3082" y="2486"/>
                    <a:pt x="2663" y="3003"/>
                    <a:pt x="2138" y="3403"/>
                  </a:cubicBezTo>
                  <a:cubicBezTo>
                    <a:pt x="2129" y="3403"/>
                    <a:pt x="2129" y="3412"/>
                    <a:pt x="2120" y="3421"/>
                  </a:cubicBezTo>
                  <a:cubicBezTo>
                    <a:pt x="1728" y="3225"/>
                    <a:pt x="1372" y="2896"/>
                    <a:pt x="1015" y="2433"/>
                  </a:cubicBezTo>
                  <a:cubicBezTo>
                    <a:pt x="775" y="2112"/>
                    <a:pt x="624" y="1684"/>
                    <a:pt x="312" y="1426"/>
                  </a:cubicBezTo>
                  <a:close/>
                  <a:moveTo>
                    <a:pt x="3741" y="2112"/>
                  </a:moveTo>
                  <a:cubicBezTo>
                    <a:pt x="3990" y="2192"/>
                    <a:pt x="4249" y="2263"/>
                    <a:pt x="4507" y="2335"/>
                  </a:cubicBezTo>
                  <a:cubicBezTo>
                    <a:pt x="4418" y="2673"/>
                    <a:pt x="4391" y="3020"/>
                    <a:pt x="4436" y="3368"/>
                  </a:cubicBezTo>
                  <a:cubicBezTo>
                    <a:pt x="4436" y="3368"/>
                    <a:pt x="4427" y="3377"/>
                    <a:pt x="4427" y="3377"/>
                  </a:cubicBezTo>
                  <a:cubicBezTo>
                    <a:pt x="4347" y="3412"/>
                    <a:pt x="4258" y="3439"/>
                    <a:pt x="4177" y="3466"/>
                  </a:cubicBezTo>
                  <a:cubicBezTo>
                    <a:pt x="3788" y="3585"/>
                    <a:pt x="3436" y="3645"/>
                    <a:pt x="3112" y="3645"/>
                  </a:cubicBezTo>
                  <a:cubicBezTo>
                    <a:pt x="2807" y="3645"/>
                    <a:pt x="2526" y="3592"/>
                    <a:pt x="2262" y="3484"/>
                  </a:cubicBezTo>
                  <a:cubicBezTo>
                    <a:pt x="2788" y="3083"/>
                    <a:pt x="3215" y="2566"/>
                    <a:pt x="3714" y="2121"/>
                  </a:cubicBezTo>
                  <a:cubicBezTo>
                    <a:pt x="3723" y="2121"/>
                    <a:pt x="3732" y="2121"/>
                    <a:pt x="3741" y="2112"/>
                  </a:cubicBezTo>
                  <a:close/>
                  <a:moveTo>
                    <a:pt x="7690" y="1828"/>
                  </a:moveTo>
                  <a:cubicBezTo>
                    <a:pt x="7796" y="1828"/>
                    <a:pt x="7902" y="1833"/>
                    <a:pt x="8008" y="1845"/>
                  </a:cubicBezTo>
                  <a:cubicBezTo>
                    <a:pt x="7883" y="1943"/>
                    <a:pt x="7758" y="2076"/>
                    <a:pt x="7705" y="2130"/>
                  </a:cubicBezTo>
                  <a:lnTo>
                    <a:pt x="7714" y="2130"/>
                  </a:lnTo>
                  <a:cubicBezTo>
                    <a:pt x="7242" y="2620"/>
                    <a:pt x="6912" y="3288"/>
                    <a:pt x="6939" y="3982"/>
                  </a:cubicBezTo>
                  <a:cubicBezTo>
                    <a:pt x="6939" y="4018"/>
                    <a:pt x="6939" y="4054"/>
                    <a:pt x="6948" y="4089"/>
                  </a:cubicBezTo>
                  <a:cubicBezTo>
                    <a:pt x="6422" y="3769"/>
                    <a:pt x="6012" y="3261"/>
                    <a:pt x="5772" y="2691"/>
                  </a:cubicBezTo>
                  <a:cubicBezTo>
                    <a:pt x="5772" y="2682"/>
                    <a:pt x="5781" y="2673"/>
                    <a:pt x="5781" y="2655"/>
                  </a:cubicBezTo>
                  <a:cubicBezTo>
                    <a:pt x="6247" y="2096"/>
                    <a:pt x="6964" y="1828"/>
                    <a:pt x="7690" y="1828"/>
                  </a:cubicBezTo>
                  <a:close/>
                  <a:moveTo>
                    <a:pt x="8248" y="1889"/>
                  </a:moveTo>
                  <a:cubicBezTo>
                    <a:pt x="8702" y="1978"/>
                    <a:pt x="9130" y="2183"/>
                    <a:pt x="9459" y="2495"/>
                  </a:cubicBezTo>
                  <a:cubicBezTo>
                    <a:pt x="9468" y="2504"/>
                    <a:pt x="9468" y="2504"/>
                    <a:pt x="9468" y="2504"/>
                  </a:cubicBezTo>
                  <a:cubicBezTo>
                    <a:pt x="9148" y="3297"/>
                    <a:pt x="8560" y="4000"/>
                    <a:pt x="7820" y="4428"/>
                  </a:cubicBezTo>
                  <a:cubicBezTo>
                    <a:pt x="7794" y="4428"/>
                    <a:pt x="7767" y="4428"/>
                    <a:pt x="7740" y="4419"/>
                  </a:cubicBezTo>
                  <a:cubicBezTo>
                    <a:pt x="7509" y="4374"/>
                    <a:pt x="7295" y="4285"/>
                    <a:pt x="7090" y="4178"/>
                  </a:cubicBezTo>
                  <a:cubicBezTo>
                    <a:pt x="7090" y="4169"/>
                    <a:pt x="7081" y="4161"/>
                    <a:pt x="7081" y="4161"/>
                  </a:cubicBezTo>
                  <a:cubicBezTo>
                    <a:pt x="6992" y="3305"/>
                    <a:pt x="7491" y="2352"/>
                    <a:pt x="8203" y="1907"/>
                  </a:cubicBezTo>
                  <a:cubicBezTo>
                    <a:pt x="8221" y="1898"/>
                    <a:pt x="8239" y="1889"/>
                    <a:pt x="8248" y="1889"/>
                  </a:cubicBezTo>
                  <a:close/>
                  <a:moveTo>
                    <a:pt x="5407" y="1194"/>
                  </a:moveTo>
                  <a:cubicBezTo>
                    <a:pt x="5291" y="2183"/>
                    <a:pt x="5692" y="3243"/>
                    <a:pt x="6458" y="3893"/>
                  </a:cubicBezTo>
                  <a:cubicBezTo>
                    <a:pt x="6796" y="4169"/>
                    <a:pt x="7188" y="4455"/>
                    <a:pt x="7625" y="4535"/>
                  </a:cubicBezTo>
                  <a:cubicBezTo>
                    <a:pt x="7224" y="4740"/>
                    <a:pt x="6778" y="4864"/>
                    <a:pt x="6315" y="4882"/>
                  </a:cubicBezTo>
                  <a:cubicBezTo>
                    <a:pt x="6290" y="4883"/>
                    <a:pt x="6266" y="4883"/>
                    <a:pt x="6241" y="4883"/>
                  </a:cubicBezTo>
                  <a:cubicBezTo>
                    <a:pt x="5872" y="4883"/>
                    <a:pt x="5489" y="4822"/>
                    <a:pt x="5122" y="4722"/>
                  </a:cubicBezTo>
                  <a:cubicBezTo>
                    <a:pt x="4863" y="4357"/>
                    <a:pt x="4685" y="3929"/>
                    <a:pt x="4587" y="3510"/>
                  </a:cubicBezTo>
                  <a:cubicBezTo>
                    <a:pt x="4427" y="2620"/>
                    <a:pt x="4756" y="1782"/>
                    <a:pt x="5407" y="1194"/>
                  </a:cubicBezTo>
                  <a:close/>
                  <a:moveTo>
                    <a:pt x="9851" y="1551"/>
                  </a:moveTo>
                  <a:cubicBezTo>
                    <a:pt x="10225" y="2103"/>
                    <a:pt x="10412" y="2780"/>
                    <a:pt x="10288" y="3448"/>
                  </a:cubicBezTo>
                  <a:lnTo>
                    <a:pt x="10288" y="3439"/>
                  </a:lnTo>
                  <a:cubicBezTo>
                    <a:pt x="10190" y="4339"/>
                    <a:pt x="9575" y="5051"/>
                    <a:pt x="8854" y="5541"/>
                  </a:cubicBezTo>
                  <a:cubicBezTo>
                    <a:pt x="8435" y="5791"/>
                    <a:pt x="7954" y="5906"/>
                    <a:pt x="7473" y="5906"/>
                  </a:cubicBezTo>
                  <a:cubicBezTo>
                    <a:pt x="7188" y="5906"/>
                    <a:pt x="6903" y="5871"/>
                    <a:pt x="6636" y="5799"/>
                  </a:cubicBezTo>
                  <a:cubicBezTo>
                    <a:pt x="6627" y="5791"/>
                    <a:pt x="6618" y="5791"/>
                    <a:pt x="6609" y="5782"/>
                  </a:cubicBezTo>
                  <a:cubicBezTo>
                    <a:pt x="6582" y="5773"/>
                    <a:pt x="6547" y="5764"/>
                    <a:pt x="6511" y="5746"/>
                  </a:cubicBezTo>
                  <a:cubicBezTo>
                    <a:pt x="6449" y="5719"/>
                    <a:pt x="6395" y="5693"/>
                    <a:pt x="6333" y="5666"/>
                  </a:cubicBezTo>
                  <a:cubicBezTo>
                    <a:pt x="6262" y="5630"/>
                    <a:pt x="6182" y="5595"/>
                    <a:pt x="6101" y="5550"/>
                  </a:cubicBezTo>
                  <a:lnTo>
                    <a:pt x="6093" y="5550"/>
                  </a:lnTo>
                  <a:cubicBezTo>
                    <a:pt x="6093" y="5550"/>
                    <a:pt x="6093" y="5541"/>
                    <a:pt x="6084" y="5541"/>
                  </a:cubicBezTo>
                  <a:cubicBezTo>
                    <a:pt x="6057" y="5523"/>
                    <a:pt x="6039" y="5514"/>
                    <a:pt x="6012" y="5497"/>
                  </a:cubicBezTo>
                  <a:lnTo>
                    <a:pt x="6012" y="5497"/>
                  </a:lnTo>
                  <a:cubicBezTo>
                    <a:pt x="6012" y="5498"/>
                    <a:pt x="6013" y="5500"/>
                    <a:pt x="6013" y="5501"/>
                  </a:cubicBezTo>
                  <a:lnTo>
                    <a:pt x="6013" y="5501"/>
                  </a:lnTo>
                  <a:cubicBezTo>
                    <a:pt x="5970" y="5476"/>
                    <a:pt x="5921" y="5451"/>
                    <a:pt x="5879" y="5425"/>
                  </a:cubicBezTo>
                  <a:cubicBezTo>
                    <a:pt x="5870" y="5416"/>
                    <a:pt x="5861" y="5416"/>
                    <a:pt x="5852" y="5408"/>
                  </a:cubicBezTo>
                  <a:cubicBezTo>
                    <a:pt x="5629" y="5283"/>
                    <a:pt x="5433" y="5114"/>
                    <a:pt x="5264" y="4909"/>
                  </a:cubicBezTo>
                  <a:lnTo>
                    <a:pt x="5264" y="4909"/>
                  </a:lnTo>
                  <a:cubicBezTo>
                    <a:pt x="5559" y="4983"/>
                    <a:pt x="5862" y="5022"/>
                    <a:pt x="6165" y="5022"/>
                  </a:cubicBezTo>
                  <a:cubicBezTo>
                    <a:pt x="6660" y="5022"/>
                    <a:pt x="7154" y="4919"/>
                    <a:pt x="7607" y="4704"/>
                  </a:cubicBezTo>
                  <a:cubicBezTo>
                    <a:pt x="8791" y="4152"/>
                    <a:pt x="9691" y="2914"/>
                    <a:pt x="9851" y="1613"/>
                  </a:cubicBezTo>
                  <a:cubicBezTo>
                    <a:pt x="9851" y="1595"/>
                    <a:pt x="9851" y="1577"/>
                    <a:pt x="9851" y="1551"/>
                  </a:cubicBezTo>
                  <a:close/>
                  <a:moveTo>
                    <a:pt x="5139" y="4989"/>
                  </a:moveTo>
                  <a:cubicBezTo>
                    <a:pt x="5255" y="5131"/>
                    <a:pt x="5389" y="5265"/>
                    <a:pt x="5531" y="5381"/>
                  </a:cubicBezTo>
                  <a:cubicBezTo>
                    <a:pt x="5531" y="5381"/>
                    <a:pt x="5531" y="5381"/>
                    <a:pt x="5540" y="5390"/>
                  </a:cubicBezTo>
                  <a:cubicBezTo>
                    <a:pt x="5629" y="5488"/>
                    <a:pt x="6128" y="5817"/>
                    <a:pt x="6378" y="5862"/>
                  </a:cubicBezTo>
                  <a:cubicBezTo>
                    <a:pt x="6440" y="5889"/>
                    <a:pt x="6511" y="5915"/>
                    <a:pt x="6582" y="5933"/>
                  </a:cubicBezTo>
                  <a:cubicBezTo>
                    <a:pt x="6609" y="5942"/>
                    <a:pt x="6645" y="5951"/>
                    <a:pt x="6680" y="5951"/>
                  </a:cubicBezTo>
                  <a:cubicBezTo>
                    <a:pt x="6582" y="6236"/>
                    <a:pt x="6484" y="6512"/>
                    <a:pt x="6386" y="6797"/>
                  </a:cubicBezTo>
                  <a:lnTo>
                    <a:pt x="6378" y="6797"/>
                  </a:lnTo>
                  <a:cubicBezTo>
                    <a:pt x="5709" y="7109"/>
                    <a:pt x="5024" y="7385"/>
                    <a:pt x="4356" y="7688"/>
                  </a:cubicBezTo>
                  <a:lnTo>
                    <a:pt x="4347" y="7688"/>
                  </a:lnTo>
                  <a:cubicBezTo>
                    <a:pt x="4071" y="6672"/>
                    <a:pt x="4329" y="5719"/>
                    <a:pt x="5139" y="4989"/>
                  </a:cubicBezTo>
                  <a:close/>
                  <a:moveTo>
                    <a:pt x="8106" y="5987"/>
                  </a:moveTo>
                  <a:cubicBezTo>
                    <a:pt x="8106" y="5995"/>
                    <a:pt x="8106" y="5995"/>
                    <a:pt x="8106" y="5995"/>
                  </a:cubicBezTo>
                  <a:cubicBezTo>
                    <a:pt x="8203" y="6093"/>
                    <a:pt x="8203" y="6218"/>
                    <a:pt x="8248" y="6343"/>
                  </a:cubicBezTo>
                  <a:cubicBezTo>
                    <a:pt x="8524" y="7394"/>
                    <a:pt x="7705" y="8267"/>
                    <a:pt x="7001" y="8979"/>
                  </a:cubicBezTo>
                  <a:cubicBezTo>
                    <a:pt x="6734" y="8534"/>
                    <a:pt x="6493" y="8053"/>
                    <a:pt x="6244" y="7599"/>
                  </a:cubicBezTo>
                  <a:cubicBezTo>
                    <a:pt x="6422" y="7100"/>
                    <a:pt x="6609" y="6601"/>
                    <a:pt x="6778" y="6102"/>
                  </a:cubicBezTo>
                  <a:cubicBezTo>
                    <a:pt x="6778" y="6067"/>
                    <a:pt x="6796" y="6022"/>
                    <a:pt x="6814" y="5987"/>
                  </a:cubicBezTo>
                  <a:cubicBezTo>
                    <a:pt x="7034" y="6029"/>
                    <a:pt x="7261" y="6054"/>
                    <a:pt x="7489" y="6054"/>
                  </a:cubicBezTo>
                  <a:cubicBezTo>
                    <a:pt x="7695" y="6054"/>
                    <a:pt x="7902" y="6033"/>
                    <a:pt x="8106" y="5987"/>
                  </a:cubicBezTo>
                  <a:close/>
                  <a:moveTo>
                    <a:pt x="6315" y="6984"/>
                  </a:moveTo>
                  <a:cubicBezTo>
                    <a:pt x="5959" y="8026"/>
                    <a:pt x="5603" y="9068"/>
                    <a:pt x="5237" y="10102"/>
                  </a:cubicBezTo>
                  <a:cubicBezTo>
                    <a:pt x="5193" y="9309"/>
                    <a:pt x="4703" y="8623"/>
                    <a:pt x="4409" y="7902"/>
                  </a:cubicBezTo>
                  <a:cubicBezTo>
                    <a:pt x="4400" y="7875"/>
                    <a:pt x="4391" y="7839"/>
                    <a:pt x="4382" y="7813"/>
                  </a:cubicBezTo>
                  <a:cubicBezTo>
                    <a:pt x="4391" y="7813"/>
                    <a:pt x="4400" y="7804"/>
                    <a:pt x="4409" y="7804"/>
                  </a:cubicBezTo>
                  <a:cubicBezTo>
                    <a:pt x="5041" y="7527"/>
                    <a:pt x="5683" y="7269"/>
                    <a:pt x="6315" y="6984"/>
                  </a:cubicBezTo>
                  <a:close/>
                  <a:moveTo>
                    <a:pt x="6190" y="7759"/>
                  </a:moveTo>
                  <a:cubicBezTo>
                    <a:pt x="6404" y="8213"/>
                    <a:pt x="6636" y="8659"/>
                    <a:pt x="6903" y="9086"/>
                  </a:cubicBezTo>
                  <a:lnTo>
                    <a:pt x="6832" y="9149"/>
                  </a:lnTo>
                  <a:cubicBezTo>
                    <a:pt x="6582" y="9353"/>
                    <a:pt x="6324" y="9576"/>
                    <a:pt x="6039" y="9745"/>
                  </a:cubicBezTo>
                  <a:cubicBezTo>
                    <a:pt x="5816" y="9879"/>
                    <a:pt x="5558" y="10004"/>
                    <a:pt x="5362" y="10182"/>
                  </a:cubicBezTo>
                  <a:cubicBezTo>
                    <a:pt x="5514" y="9763"/>
                    <a:pt x="5665" y="9353"/>
                    <a:pt x="5807" y="8935"/>
                  </a:cubicBezTo>
                  <a:cubicBezTo>
                    <a:pt x="5923" y="8543"/>
                    <a:pt x="6057" y="8151"/>
                    <a:pt x="6190" y="7759"/>
                  </a:cubicBezTo>
                  <a:close/>
                  <a:moveTo>
                    <a:pt x="3358" y="1"/>
                  </a:moveTo>
                  <a:cubicBezTo>
                    <a:pt x="2904" y="1"/>
                    <a:pt x="2449" y="45"/>
                    <a:pt x="2022" y="197"/>
                  </a:cubicBezTo>
                  <a:cubicBezTo>
                    <a:pt x="1621" y="339"/>
                    <a:pt x="1274" y="589"/>
                    <a:pt x="900" y="803"/>
                  </a:cubicBezTo>
                  <a:cubicBezTo>
                    <a:pt x="704" y="927"/>
                    <a:pt x="508" y="1061"/>
                    <a:pt x="303" y="1194"/>
                  </a:cubicBezTo>
                  <a:cubicBezTo>
                    <a:pt x="285" y="1212"/>
                    <a:pt x="232" y="1239"/>
                    <a:pt x="187" y="1266"/>
                  </a:cubicBezTo>
                  <a:cubicBezTo>
                    <a:pt x="169" y="1275"/>
                    <a:pt x="160" y="1284"/>
                    <a:pt x="151" y="1292"/>
                  </a:cubicBezTo>
                  <a:cubicBezTo>
                    <a:pt x="134" y="1301"/>
                    <a:pt x="116" y="1319"/>
                    <a:pt x="107" y="1328"/>
                  </a:cubicBezTo>
                  <a:cubicBezTo>
                    <a:pt x="89" y="1337"/>
                    <a:pt x="80" y="1346"/>
                    <a:pt x="71" y="1355"/>
                  </a:cubicBezTo>
                  <a:cubicBezTo>
                    <a:pt x="45" y="1373"/>
                    <a:pt x="27" y="1382"/>
                    <a:pt x="0" y="1399"/>
                  </a:cubicBezTo>
                  <a:cubicBezTo>
                    <a:pt x="463" y="1577"/>
                    <a:pt x="606" y="2139"/>
                    <a:pt x="891" y="2504"/>
                  </a:cubicBezTo>
                  <a:cubicBezTo>
                    <a:pt x="1531" y="3380"/>
                    <a:pt x="2270" y="3793"/>
                    <a:pt x="3137" y="3793"/>
                  </a:cubicBezTo>
                  <a:cubicBezTo>
                    <a:pt x="3549" y="3793"/>
                    <a:pt x="3990" y="3700"/>
                    <a:pt x="4462" y="3519"/>
                  </a:cubicBezTo>
                  <a:cubicBezTo>
                    <a:pt x="4543" y="4009"/>
                    <a:pt x="4756" y="4481"/>
                    <a:pt x="5059" y="4882"/>
                  </a:cubicBezTo>
                  <a:cubicBezTo>
                    <a:pt x="4917" y="5016"/>
                    <a:pt x="4801" y="5158"/>
                    <a:pt x="4667" y="5292"/>
                  </a:cubicBezTo>
                  <a:cubicBezTo>
                    <a:pt x="4053" y="5969"/>
                    <a:pt x="3990" y="6975"/>
                    <a:pt x="4231" y="7821"/>
                  </a:cubicBezTo>
                  <a:cubicBezTo>
                    <a:pt x="4525" y="8614"/>
                    <a:pt x="5050" y="9336"/>
                    <a:pt x="5113" y="10191"/>
                  </a:cubicBezTo>
                  <a:cubicBezTo>
                    <a:pt x="5131" y="10271"/>
                    <a:pt x="5139" y="10360"/>
                    <a:pt x="5148" y="10449"/>
                  </a:cubicBezTo>
                  <a:lnTo>
                    <a:pt x="5148" y="10458"/>
                  </a:lnTo>
                  <a:lnTo>
                    <a:pt x="5157" y="10511"/>
                  </a:lnTo>
                  <a:cubicBezTo>
                    <a:pt x="5220" y="10458"/>
                    <a:pt x="5291" y="10404"/>
                    <a:pt x="5353" y="10360"/>
                  </a:cubicBezTo>
                  <a:cubicBezTo>
                    <a:pt x="5407" y="10315"/>
                    <a:pt x="5460" y="10280"/>
                    <a:pt x="5514" y="10244"/>
                  </a:cubicBezTo>
                  <a:cubicBezTo>
                    <a:pt x="5531" y="10226"/>
                    <a:pt x="5540" y="10217"/>
                    <a:pt x="5558" y="10209"/>
                  </a:cubicBezTo>
                  <a:cubicBezTo>
                    <a:pt x="5647" y="10146"/>
                    <a:pt x="5745" y="10093"/>
                    <a:pt x="5834" y="10030"/>
                  </a:cubicBezTo>
                  <a:cubicBezTo>
                    <a:pt x="6199" y="9843"/>
                    <a:pt x="6520" y="9594"/>
                    <a:pt x="6841" y="9336"/>
                  </a:cubicBezTo>
                  <a:cubicBezTo>
                    <a:pt x="7455" y="8774"/>
                    <a:pt x="8061" y="8124"/>
                    <a:pt x="8364" y="7340"/>
                  </a:cubicBezTo>
                  <a:cubicBezTo>
                    <a:pt x="8497" y="6940"/>
                    <a:pt x="8462" y="6503"/>
                    <a:pt x="8328" y="6102"/>
                  </a:cubicBezTo>
                  <a:cubicBezTo>
                    <a:pt x="8310" y="6058"/>
                    <a:pt x="8293" y="5995"/>
                    <a:pt x="8266" y="5951"/>
                  </a:cubicBezTo>
                  <a:cubicBezTo>
                    <a:pt x="8774" y="5808"/>
                    <a:pt x="9219" y="5506"/>
                    <a:pt x="9575" y="5123"/>
                  </a:cubicBezTo>
                  <a:cubicBezTo>
                    <a:pt x="9816" y="4882"/>
                    <a:pt x="10056" y="4633"/>
                    <a:pt x="10181" y="4312"/>
                  </a:cubicBezTo>
                  <a:cubicBezTo>
                    <a:pt x="10519" y="3573"/>
                    <a:pt x="10600" y="2700"/>
                    <a:pt x="10225" y="1961"/>
                  </a:cubicBezTo>
                  <a:cubicBezTo>
                    <a:pt x="9823" y="901"/>
                    <a:pt x="8697" y="143"/>
                    <a:pt x="7559" y="143"/>
                  </a:cubicBezTo>
                  <a:cubicBezTo>
                    <a:pt x="7539" y="143"/>
                    <a:pt x="7519" y="143"/>
                    <a:pt x="7500" y="143"/>
                  </a:cubicBezTo>
                  <a:lnTo>
                    <a:pt x="7366" y="143"/>
                  </a:lnTo>
                  <a:cubicBezTo>
                    <a:pt x="6654" y="143"/>
                    <a:pt x="6012" y="482"/>
                    <a:pt x="5478" y="936"/>
                  </a:cubicBezTo>
                  <a:cubicBezTo>
                    <a:pt x="5460" y="918"/>
                    <a:pt x="5442" y="909"/>
                    <a:pt x="5433" y="892"/>
                  </a:cubicBezTo>
                  <a:cubicBezTo>
                    <a:pt x="4899" y="411"/>
                    <a:pt x="4258" y="10"/>
                    <a:pt x="3518" y="10"/>
                  </a:cubicBezTo>
                  <a:cubicBezTo>
                    <a:pt x="3465" y="1"/>
                    <a:pt x="3411" y="1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"/>
          <p:cNvSpPr txBox="1">
            <a:spLocks noGrp="1"/>
          </p:cNvSpPr>
          <p:nvPr>
            <p:ph type="title"/>
          </p:nvPr>
        </p:nvSpPr>
        <p:spPr>
          <a:xfrm>
            <a:off x="1134863" y="580475"/>
            <a:ext cx="68742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1. </a:t>
            </a:r>
            <a:r>
              <a:rPr lang="ko-KR" altLang="en-US" sz="4000" dirty="0"/>
              <a:t>독도의 구성</a:t>
            </a:r>
            <a:endParaRPr sz="4000" dirty="0"/>
          </a:p>
        </p:txBody>
      </p:sp>
      <p:sp>
        <p:nvSpPr>
          <p:cNvPr id="342" name="Google Shape;342;p30"/>
          <p:cNvSpPr txBox="1">
            <a:spLocks noGrp="1"/>
          </p:cNvSpPr>
          <p:nvPr>
            <p:ph type="subTitle" idx="1"/>
          </p:nvPr>
        </p:nvSpPr>
        <p:spPr>
          <a:xfrm>
            <a:off x="1134863" y="1469400"/>
            <a:ext cx="6874200" cy="29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altLang="ko-KR" sz="2000" dirty="0"/>
              <a:t>2</a:t>
            </a:r>
            <a:r>
              <a:rPr lang="ko-KR" altLang="en-US" sz="2000" dirty="0"/>
              <a:t>개의 큰 섬인 동도와 서도 </a:t>
            </a:r>
            <a:r>
              <a:rPr lang="en-US" altLang="ko-KR" sz="2000" dirty="0"/>
              <a:t>+ 89</a:t>
            </a:r>
            <a:r>
              <a:rPr lang="ko-KR" altLang="en-US" sz="2000" dirty="0"/>
              <a:t>개의 주변 부속도서로 구성</a:t>
            </a:r>
          </a:p>
          <a:p>
            <a:pPr marL="274320" lvl="0" indent="-226059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ko-KR" altLang="en-US" sz="2000" dirty="0"/>
              <a:t>총면적 </a:t>
            </a:r>
            <a:r>
              <a:rPr lang="en-US" altLang="ko-KR" sz="2000" dirty="0"/>
              <a:t>: 187,554 </a:t>
            </a:r>
            <a:r>
              <a:rPr lang="ko-KR" altLang="en-US" sz="2000" i="0" dirty="0">
                <a:solidFill>
                  <a:srgbClr val="333333"/>
                </a:solidFill>
                <a:effectLst/>
                <a:latin typeface="웨이브 파도TTF" panose="02020600000101010101" pitchFamily="18" charset="-127"/>
              </a:rPr>
              <a:t>㎡</a:t>
            </a:r>
          </a:p>
          <a:p>
            <a:pPr marL="48261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ko-KR" altLang="en-US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     </a:t>
            </a:r>
            <a:r>
              <a:rPr lang="en-US" altLang="ko-KR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※ </a:t>
            </a:r>
            <a:r>
              <a:rPr lang="ko-KR" altLang="en-US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기타 </a:t>
            </a:r>
            <a:r>
              <a:rPr lang="en-US" altLang="ko-KR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89</a:t>
            </a:r>
            <a:r>
              <a:rPr lang="ko-KR" altLang="en-US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개 부속도서 총면적 </a:t>
            </a:r>
            <a:r>
              <a:rPr lang="en-US" altLang="ko-KR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: 89</a:t>
            </a:r>
            <a:r>
              <a:rPr lang="ko-KR" altLang="en-US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필지 </a:t>
            </a:r>
            <a:r>
              <a:rPr lang="en-US" altLang="ko-KR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25,517</a:t>
            </a:r>
            <a:r>
              <a:rPr lang="ko-KR" altLang="en-US" sz="2000" i="0" dirty="0">
                <a:solidFill>
                  <a:srgbClr val="333333"/>
                </a:solidFill>
                <a:effectLst/>
                <a:latin typeface="웨이브 파도TTF" panose="02020600000101010101" pitchFamily="18" charset="-127"/>
              </a:rPr>
              <a:t> ㎡</a:t>
            </a:r>
            <a:endParaRPr lang="ko-KR" altLang="en-US" sz="2000" dirty="0"/>
          </a:p>
          <a:p>
            <a:pPr marL="274320" lvl="0" indent="-226059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ko-KR" altLang="en-US" sz="2000" dirty="0"/>
              <a:t>섬의 높이 </a:t>
            </a:r>
            <a:r>
              <a:rPr lang="en-US" altLang="ko-KR" sz="2000" dirty="0"/>
              <a:t>: </a:t>
            </a:r>
            <a:r>
              <a:rPr lang="ko-KR" altLang="en-US" sz="2000" dirty="0"/>
              <a:t>서도 </a:t>
            </a:r>
            <a:r>
              <a:rPr lang="en-US" altLang="ko-KR" sz="2000" dirty="0"/>
              <a:t>(168.5M) &gt; </a:t>
            </a:r>
            <a:r>
              <a:rPr lang="ko-KR" altLang="en-US" sz="2000" dirty="0"/>
              <a:t>동도 </a:t>
            </a:r>
            <a:r>
              <a:rPr lang="en-US" altLang="ko-KR" sz="2000" dirty="0"/>
              <a:t>(98.6M)</a:t>
            </a:r>
            <a:endParaRPr lang="ko-KR" altLang="en-US" sz="2000" dirty="0"/>
          </a:p>
          <a:p>
            <a:pPr marL="48261" lvl="0" indent="0" algn="l" rtl="0"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rPr lang="ko-KR" altLang="en-US" sz="2000" dirty="0"/>
              <a:t>     </a:t>
            </a:r>
            <a:r>
              <a:rPr lang="en-US" altLang="ko-KR" sz="2000" dirty="0"/>
              <a:t>But, </a:t>
            </a:r>
            <a:r>
              <a:rPr lang="ko-KR" altLang="en-US" sz="2000" dirty="0"/>
              <a:t>섬의 둘레 </a:t>
            </a:r>
            <a:r>
              <a:rPr lang="en-US" altLang="ko-KR" sz="2000" dirty="0"/>
              <a:t>· </a:t>
            </a:r>
            <a:r>
              <a:rPr lang="ko-KR" altLang="en-US" sz="2000" dirty="0"/>
              <a:t>면적 </a:t>
            </a:r>
            <a:r>
              <a:rPr lang="en-US" altLang="ko-KR" sz="2000" dirty="0"/>
              <a:t>: </a:t>
            </a:r>
            <a:r>
              <a:rPr lang="ko-KR" altLang="en-US" sz="2000" dirty="0"/>
              <a:t>서도 </a:t>
            </a:r>
            <a:r>
              <a:rPr lang="en-US" altLang="ko-KR" sz="2000" dirty="0"/>
              <a:t>&lt; </a:t>
            </a:r>
            <a:r>
              <a:rPr lang="ko-KR" altLang="en-US" sz="2000" dirty="0"/>
              <a:t>동도</a:t>
            </a:r>
          </a:p>
        </p:txBody>
      </p:sp>
      <p:sp>
        <p:nvSpPr>
          <p:cNvPr id="343" name="Google Shape;343;p30"/>
          <p:cNvSpPr/>
          <p:nvPr/>
        </p:nvSpPr>
        <p:spPr>
          <a:xfrm>
            <a:off x="7904575" y="488650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974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"/>
          <p:cNvSpPr txBox="1">
            <a:spLocks noGrp="1"/>
          </p:cNvSpPr>
          <p:nvPr>
            <p:ph type="title"/>
          </p:nvPr>
        </p:nvSpPr>
        <p:spPr>
          <a:xfrm>
            <a:off x="1134863" y="580475"/>
            <a:ext cx="68742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4000" dirty="0"/>
              <a:t>1. </a:t>
            </a:r>
            <a:r>
              <a:rPr lang="ko-KR" altLang="en-US" sz="4000" dirty="0"/>
              <a:t>독도의 구성</a:t>
            </a:r>
            <a:endParaRPr sz="4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100E1B2-B0BB-48CE-C073-85DA21B48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4" t="32775" r="2242" b="5621"/>
          <a:stretch/>
        </p:blipFill>
        <p:spPr>
          <a:xfrm>
            <a:off x="4663440" y="1520714"/>
            <a:ext cx="3695700" cy="2621889"/>
          </a:xfrm>
          <a:prstGeom prst="rect">
            <a:avLst/>
          </a:prstGeom>
        </p:spPr>
      </p:pic>
      <p:sp>
        <p:nvSpPr>
          <p:cNvPr id="343" name="Google Shape;343;p30"/>
          <p:cNvSpPr/>
          <p:nvPr/>
        </p:nvSpPr>
        <p:spPr>
          <a:xfrm>
            <a:off x="7904575" y="488650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3B05776-F8F0-0EEF-4E62-F69B13741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15" y="1520714"/>
            <a:ext cx="3929901" cy="26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/>
          <p:nvPr/>
        </p:nvSpPr>
        <p:spPr>
          <a:xfrm>
            <a:off x="3922050" y="1364850"/>
            <a:ext cx="1299900" cy="12999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49" name="Google Shape;349;p31"/>
          <p:cNvSpPr txBox="1">
            <a:spLocks noGrp="1"/>
          </p:cNvSpPr>
          <p:nvPr>
            <p:ph type="title"/>
          </p:nvPr>
        </p:nvSpPr>
        <p:spPr>
          <a:xfrm>
            <a:off x="2041302" y="2758070"/>
            <a:ext cx="5048943" cy="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독도에 대한 대한민국의 주장</a:t>
            </a:r>
            <a:endParaRPr dirty="0"/>
          </a:p>
        </p:txBody>
      </p:sp>
      <p:sp>
        <p:nvSpPr>
          <p:cNvPr id="350" name="Google Shape;350;p31"/>
          <p:cNvSpPr txBox="1">
            <a:spLocks noGrp="1"/>
          </p:cNvSpPr>
          <p:nvPr>
            <p:ph type="title" idx="2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351" name="Google Shape;351;p31"/>
          <p:cNvGrpSpPr/>
          <p:nvPr/>
        </p:nvGrpSpPr>
        <p:grpSpPr>
          <a:xfrm>
            <a:off x="7102437" y="1184547"/>
            <a:ext cx="2291803" cy="3977012"/>
            <a:chOff x="6184400" y="2581626"/>
            <a:chExt cx="460525" cy="799174"/>
          </a:xfrm>
        </p:grpSpPr>
        <p:sp>
          <p:nvSpPr>
            <p:cNvPr id="352" name="Google Shape;352;p31"/>
            <p:cNvSpPr/>
            <p:nvPr/>
          </p:nvSpPr>
          <p:spPr>
            <a:xfrm>
              <a:off x="6192875" y="3105775"/>
              <a:ext cx="439375" cy="275025"/>
            </a:xfrm>
            <a:custGeom>
              <a:avLst/>
              <a:gdLst/>
              <a:ahLst/>
              <a:cxnLst/>
              <a:rect l="l" t="t" r="r" b="b"/>
              <a:pathLst>
                <a:path w="17575" h="11001" extrusionOk="0">
                  <a:moveTo>
                    <a:pt x="1987" y="0"/>
                  </a:moveTo>
                  <a:cubicBezTo>
                    <a:pt x="882" y="0"/>
                    <a:pt x="0" y="891"/>
                    <a:pt x="0" y="1987"/>
                  </a:cubicBezTo>
                  <a:lnTo>
                    <a:pt x="0" y="11001"/>
                  </a:lnTo>
                  <a:lnTo>
                    <a:pt x="17574" y="11001"/>
                  </a:lnTo>
                  <a:lnTo>
                    <a:pt x="17574" y="1987"/>
                  </a:lnTo>
                  <a:cubicBezTo>
                    <a:pt x="17574" y="891"/>
                    <a:pt x="16683" y="0"/>
                    <a:pt x="155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6236075" y="3040525"/>
              <a:ext cx="337150" cy="340275"/>
            </a:xfrm>
            <a:custGeom>
              <a:avLst/>
              <a:gdLst/>
              <a:ahLst/>
              <a:cxnLst/>
              <a:rect l="l" t="t" r="r" b="b"/>
              <a:pathLst>
                <a:path w="13486" h="13611" extrusionOk="0">
                  <a:moveTo>
                    <a:pt x="8323" y="1"/>
                  </a:moveTo>
                  <a:cubicBezTo>
                    <a:pt x="8313" y="1"/>
                    <a:pt x="8303" y="1"/>
                    <a:pt x="8293" y="1"/>
                  </a:cubicBezTo>
                  <a:lnTo>
                    <a:pt x="8658" y="517"/>
                  </a:lnTo>
                  <a:cubicBezTo>
                    <a:pt x="8480" y="1061"/>
                    <a:pt x="7669" y="1470"/>
                    <a:pt x="6681" y="1470"/>
                  </a:cubicBezTo>
                  <a:cubicBezTo>
                    <a:pt x="5781" y="1470"/>
                    <a:pt x="5015" y="1132"/>
                    <a:pt x="4757" y="660"/>
                  </a:cubicBezTo>
                  <a:cubicBezTo>
                    <a:pt x="4142" y="945"/>
                    <a:pt x="3804" y="1248"/>
                    <a:pt x="3804" y="1248"/>
                  </a:cubicBezTo>
                  <a:cubicBezTo>
                    <a:pt x="526" y="3341"/>
                    <a:pt x="45" y="10333"/>
                    <a:pt x="0" y="13611"/>
                  </a:cubicBezTo>
                  <a:lnTo>
                    <a:pt x="13245" y="13611"/>
                  </a:lnTo>
                  <a:cubicBezTo>
                    <a:pt x="13005" y="8881"/>
                    <a:pt x="11749" y="5078"/>
                    <a:pt x="11108" y="3510"/>
                  </a:cubicBezTo>
                  <a:lnTo>
                    <a:pt x="13486" y="2130"/>
                  </a:lnTo>
                  <a:cubicBezTo>
                    <a:pt x="13486" y="2130"/>
                    <a:pt x="10747" y="1"/>
                    <a:pt x="832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6246750" y="3042750"/>
              <a:ext cx="112925" cy="91100"/>
            </a:xfrm>
            <a:custGeom>
              <a:avLst/>
              <a:gdLst/>
              <a:ahLst/>
              <a:cxnLst/>
              <a:rect l="l" t="t" r="r" b="b"/>
              <a:pathLst>
                <a:path w="4517" h="3644" extrusionOk="0">
                  <a:moveTo>
                    <a:pt x="4490" y="1"/>
                  </a:moveTo>
                  <a:cubicBezTo>
                    <a:pt x="2377" y="1"/>
                    <a:pt x="1" y="2130"/>
                    <a:pt x="1" y="2130"/>
                  </a:cubicBezTo>
                  <a:lnTo>
                    <a:pt x="2263" y="3644"/>
                  </a:lnTo>
                  <a:lnTo>
                    <a:pt x="4517" y="1"/>
                  </a:lnTo>
                  <a:cubicBezTo>
                    <a:pt x="4508" y="1"/>
                    <a:pt x="4499" y="1"/>
                    <a:pt x="4490" y="1"/>
                  </a:cubicBezTo>
                  <a:close/>
                </a:path>
              </a:pathLst>
            </a:custGeom>
            <a:solidFill>
              <a:srgbClr val="60B87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6246750" y="3042300"/>
              <a:ext cx="112925" cy="91550"/>
            </a:xfrm>
            <a:custGeom>
              <a:avLst/>
              <a:gdLst/>
              <a:ahLst/>
              <a:cxnLst/>
              <a:rect l="l" t="t" r="r" b="b"/>
              <a:pathLst>
                <a:path w="4517" h="3662" fill="none" extrusionOk="0">
                  <a:moveTo>
                    <a:pt x="2263" y="3662"/>
                  </a:moveTo>
                  <a:lnTo>
                    <a:pt x="1" y="2148"/>
                  </a:lnTo>
                  <a:cubicBezTo>
                    <a:pt x="1" y="2148"/>
                    <a:pt x="2397" y="1"/>
                    <a:pt x="4517" y="1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399300" y="2962375"/>
              <a:ext cx="11375" cy="24075"/>
            </a:xfrm>
            <a:custGeom>
              <a:avLst/>
              <a:gdLst/>
              <a:ahLst/>
              <a:cxnLst/>
              <a:rect l="l" t="t" r="r" b="b"/>
              <a:pathLst>
                <a:path w="455" h="963" extrusionOk="0">
                  <a:moveTo>
                    <a:pt x="392" y="0"/>
                  </a:moveTo>
                  <a:cubicBezTo>
                    <a:pt x="214" y="72"/>
                    <a:pt x="80" y="205"/>
                    <a:pt x="45" y="383"/>
                  </a:cubicBezTo>
                  <a:cubicBezTo>
                    <a:pt x="0" y="642"/>
                    <a:pt x="178" y="891"/>
                    <a:pt x="455" y="962"/>
                  </a:cubicBezTo>
                  <a:lnTo>
                    <a:pt x="392" y="0"/>
                  </a:ln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6319575" y="2925675"/>
              <a:ext cx="162125" cy="207725"/>
            </a:xfrm>
            <a:custGeom>
              <a:avLst/>
              <a:gdLst/>
              <a:ahLst/>
              <a:cxnLst/>
              <a:rect l="l" t="t" r="r" b="b"/>
              <a:pathLst>
                <a:path w="6485" h="8309" extrusionOk="0">
                  <a:moveTo>
                    <a:pt x="2452" y="1"/>
                  </a:moveTo>
                  <a:cubicBezTo>
                    <a:pt x="2064" y="1"/>
                    <a:pt x="1653" y="152"/>
                    <a:pt x="1283" y="595"/>
                  </a:cubicBezTo>
                  <a:cubicBezTo>
                    <a:pt x="1114" y="809"/>
                    <a:pt x="1" y="3152"/>
                    <a:pt x="2067" y="3187"/>
                  </a:cubicBezTo>
                  <a:cubicBezTo>
                    <a:pt x="2067" y="3187"/>
                    <a:pt x="2138" y="3187"/>
                    <a:pt x="2263" y="3178"/>
                  </a:cubicBezTo>
                  <a:lnTo>
                    <a:pt x="2263" y="3178"/>
                  </a:lnTo>
                  <a:cubicBezTo>
                    <a:pt x="2263" y="3499"/>
                    <a:pt x="1987" y="4087"/>
                    <a:pt x="1978" y="4550"/>
                  </a:cubicBezTo>
                  <a:cubicBezTo>
                    <a:pt x="704" y="4808"/>
                    <a:pt x="722" y="5664"/>
                    <a:pt x="722" y="6519"/>
                  </a:cubicBezTo>
                  <a:cubicBezTo>
                    <a:pt x="722" y="7605"/>
                    <a:pt x="1497" y="8309"/>
                    <a:pt x="3278" y="8309"/>
                  </a:cubicBezTo>
                  <a:cubicBezTo>
                    <a:pt x="5051" y="8309"/>
                    <a:pt x="6485" y="7436"/>
                    <a:pt x="6485" y="6358"/>
                  </a:cubicBezTo>
                  <a:cubicBezTo>
                    <a:pt x="6485" y="5352"/>
                    <a:pt x="5959" y="4586"/>
                    <a:pt x="4338" y="4488"/>
                  </a:cubicBezTo>
                  <a:lnTo>
                    <a:pt x="3608" y="2457"/>
                  </a:lnTo>
                  <a:cubicBezTo>
                    <a:pt x="3777" y="2199"/>
                    <a:pt x="3964" y="1762"/>
                    <a:pt x="4009" y="1023"/>
                  </a:cubicBezTo>
                  <a:cubicBezTo>
                    <a:pt x="4027" y="809"/>
                    <a:pt x="3920" y="595"/>
                    <a:pt x="3724" y="462"/>
                  </a:cubicBezTo>
                  <a:cubicBezTo>
                    <a:pt x="3431" y="260"/>
                    <a:pt x="2960" y="1"/>
                    <a:pt x="245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6184400" y="2959925"/>
              <a:ext cx="193100" cy="320675"/>
            </a:xfrm>
            <a:custGeom>
              <a:avLst/>
              <a:gdLst/>
              <a:ahLst/>
              <a:cxnLst/>
              <a:rect l="l" t="t" r="r" b="b"/>
              <a:pathLst>
                <a:path w="7724" h="12827" extrusionOk="0">
                  <a:moveTo>
                    <a:pt x="6280" y="0"/>
                  </a:moveTo>
                  <a:cubicBezTo>
                    <a:pt x="6280" y="0"/>
                    <a:pt x="6280" y="0"/>
                    <a:pt x="6280" y="0"/>
                  </a:cubicBezTo>
                  <a:lnTo>
                    <a:pt x="6280" y="0"/>
                  </a:lnTo>
                  <a:cubicBezTo>
                    <a:pt x="6280" y="0"/>
                    <a:pt x="6280" y="0"/>
                    <a:pt x="6280" y="0"/>
                  </a:cubicBezTo>
                  <a:close/>
                  <a:moveTo>
                    <a:pt x="6280" y="0"/>
                  </a:moveTo>
                  <a:cubicBezTo>
                    <a:pt x="6278" y="10"/>
                    <a:pt x="5986" y="81"/>
                    <a:pt x="5960" y="89"/>
                  </a:cubicBezTo>
                  <a:cubicBezTo>
                    <a:pt x="5728" y="178"/>
                    <a:pt x="5514" y="294"/>
                    <a:pt x="5336" y="455"/>
                  </a:cubicBezTo>
                  <a:cubicBezTo>
                    <a:pt x="4909" y="846"/>
                    <a:pt x="4944" y="1408"/>
                    <a:pt x="5212" y="1862"/>
                  </a:cubicBezTo>
                  <a:cubicBezTo>
                    <a:pt x="5541" y="2414"/>
                    <a:pt x="6548" y="2806"/>
                    <a:pt x="6200" y="3536"/>
                  </a:cubicBezTo>
                  <a:cubicBezTo>
                    <a:pt x="6067" y="3813"/>
                    <a:pt x="5915" y="4089"/>
                    <a:pt x="5773" y="4356"/>
                  </a:cubicBezTo>
                  <a:cubicBezTo>
                    <a:pt x="5345" y="5166"/>
                    <a:pt x="4918" y="5968"/>
                    <a:pt x="4321" y="6752"/>
                  </a:cubicBezTo>
                  <a:lnTo>
                    <a:pt x="2655" y="5558"/>
                  </a:lnTo>
                  <a:lnTo>
                    <a:pt x="241" y="10208"/>
                  </a:lnTo>
                  <a:cubicBezTo>
                    <a:pt x="126" y="10413"/>
                    <a:pt x="1" y="10840"/>
                    <a:pt x="108" y="11063"/>
                  </a:cubicBezTo>
                  <a:cubicBezTo>
                    <a:pt x="259" y="11375"/>
                    <a:pt x="678" y="11838"/>
                    <a:pt x="1337" y="12150"/>
                  </a:cubicBezTo>
                  <a:cubicBezTo>
                    <a:pt x="1408" y="12185"/>
                    <a:pt x="1488" y="12221"/>
                    <a:pt x="1560" y="12248"/>
                  </a:cubicBezTo>
                  <a:cubicBezTo>
                    <a:pt x="1551" y="12257"/>
                    <a:pt x="1551" y="12265"/>
                    <a:pt x="1551" y="12274"/>
                  </a:cubicBezTo>
                  <a:lnTo>
                    <a:pt x="1613" y="12274"/>
                  </a:lnTo>
                  <a:cubicBezTo>
                    <a:pt x="2459" y="12622"/>
                    <a:pt x="3199" y="12702"/>
                    <a:pt x="3938" y="12746"/>
                  </a:cubicBezTo>
                  <a:cubicBezTo>
                    <a:pt x="4561" y="12773"/>
                    <a:pt x="5336" y="12809"/>
                    <a:pt x="6138" y="12827"/>
                  </a:cubicBezTo>
                  <a:lnTo>
                    <a:pt x="6138" y="10315"/>
                  </a:lnTo>
                  <a:cubicBezTo>
                    <a:pt x="6637" y="7972"/>
                    <a:pt x="7545" y="3634"/>
                    <a:pt x="7545" y="3634"/>
                  </a:cubicBezTo>
                  <a:cubicBezTo>
                    <a:pt x="7723" y="2824"/>
                    <a:pt x="7331" y="1844"/>
                    <a:pt x="6583" y="1336"/>
                  </a:cubicBezTo>
                  <a:cubicBezTo>
                    <a:pt x="6123" y="1027"/>
                    <a:pt x="6278" y="14"/>
                    <a:pt x="6280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356975" y="2965050"/>
              <a:ext cx="3600" cy="5800"/>
            </a:xfrm>
            <a:custGeom>
              <a:avLst/>
              <a:gdLst/>
              <a:ahLst/>
              <a:cxnLst/>
              <a:rect l="l" t="t" r="r" b="b"/>
              <a:pathLst>
                <a:path w="144" h="232" extrusionOk="0">
                  <a:moveTo>
                    <a:pt x="72" y="0"/>
                  </a:moveTo>
                  <a:cubicBezTo>
                    <a:pt x="28" y="0"/>
                    <a:pt x="1" y="54"/>
                    <a:pt x="1" y="116"/>
                  </a:cubicBezTo>
                  <a:cubicBezTo>
                    <a:pt x="1" y="178"/>
                    <a:pt x="28" y="232"/>
                    <a:pt x="72" y="232"/>
                  </a:cubicBezTo>
                  <a:cubicBezTo>
                    <a:pt x="108" y="232"/>
                    <a:pt x="143" y="178"/>
                    <a:pt x="143" y="116"/>
                  </a:cubicBezTo>
                  <a:cubicBezTo>
                    <a:pt x="143" y="54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1816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6355425" y="2959025"/>
              <a:ext cx="8925" cy="4925"/>
            </a:xfrm>
            <a:custGeom>
              <a:avLst/>
              <a:gdLst/>
              <a:ahLst/>
              <a:cxnLst/>
              <a:rect l="l" t="t" r="r" b="b"/>
              <a:pathLst>
                <a:path w="357" h="197" fill="none" extrusionOk="0">
                  <a:moveTo>
                    <a:pt x="1" y="134"/>
                  </a:moveTo>
                  <a:cubicBezTo>
                    <a:pt x="1" y="134"/>
                    <a:pt x="241" y="1"/>
                    <a:pt x="357" y="19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6347625" y="2988425"/>
              <a:ext cx="13400" cy="6025"/>
            </a:xfrm>
            <a:custGeom>
              <a:avLst/>
              <a:gdLst/>
              <a:ahLst/>
              <a:cxnLst/>
              <a:rect l="l" t="t" r="r" b="b"/>
              <a:pathLst>
                <a:path w="536" h="241" fill="none" extrusionOk="0">
                  <a:moveTo>
                    <a:pt x="1" y="143"/>
                  </a:moveTo>
                  <a:cubicBezTo>
                    <a:pt x="1" y="143"/>
                    <a:pt x="321" y="241"/>
                    <a:pt x="535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71450" y="2976850"/>
              <a:ext cx="10725" cy="9600"/>
            </a:xfrm>
            <a:custGeom>
              <a:avLst/>
              <a:gdLst/>
              <a:ahLst/>
              <a:cxnLst/>
              <a:rect l="l" t="t" r="r" b="b"/>
              <a:pathLst>
                <a:path w="429" h="384" extrusionOk="0">
                  <a:moveTo>
                    <a:pt x="215" y="0"/>
                  </a:moveTo>
                  <a:cubicBezTo>
                    <a:pt x="90" y="0"/>
                    <a:pt x="1" y="89"/>
                    <a:pt x="1" y="187"/>
                  </a:cubicBezTo>
                  <a:cubicBezTo>
                    <a:pt x="1" y="294"/>
                    <a:pt x="90" y="383"/>
                    <a:pt x="215" y="383"/>
                  </a:cubicBezTo>
                  <a:cubicBezTo>
                    <a:pt x="330" y="383"/>
                    <a:pt x="428" y="294"/>
                    <a:pt x="428" y="187"/>
                  </a:cubicBezTo>
                  <a:cubicBezTo>
                    <a:pt x="428" y="89"/>
                    <a:pt x="330" y="0"/>
                    <a:pt x="215" y="0"/>
                  </a:cubicBezTo>
                  <a:close/>
                </a:path>
              </a:pathLst>
            </a:custGeom>
            <a:solidFill>
              <a:srgbClr val="CE6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1"/>
                  </a:move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  <a:lnTo>
                    <a:pt x="446" y="19"/>
                  </a:lnTo>
                  <a:cubicBezTo>
                    <a:pt x="401" y="1"/>
                    <a:pt x="365" y="1"/>
                    <a:pt x="31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19"/>
                  </a:moveTo>
                  <a:cubicBezTo>
                    <a:pt x="401" y="1"/>
                    <a:pt x="365" y="1"/>
                    <a:pt x="312" y="1"/>
                  </a:cubicBez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40240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5" y="0"/>
                  </a:moveTo>
                  <a:cubicBezTo>
                    <a:pt x="1114" y="0"/>
                    <a:pt x="1" y="1123"/>
                    <a:pt x="1" y="2494"/>
                  </a:cubicBezTo>
                  <a:lnTo>
                    <a:pt x="1" y="5434"/>
                  </a:lnTo>
                  <a:lnTo>
                    <a:pt x="4989" y="5434"/>
                  </a:lnTo>
                  <a:lnTo>
                    <a:pt x="4989" y="2494"/>
                  </a:lnTo>
                  <a:cubicBezTo>
                    <a:pt x="4989" y="1123"/>
                    <a:pt x="3876" y="0"/>
                    <a:pt x="249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627705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4" y="0"/>
                  </a:moveTo>
                  <a:cubicBezTo>
                    <a:pt x="1114" y="0"/>
                    <a:pt x="0" y="1123"/>
                    <a:pt x="0" y="2494"/>
                  </a:cubicBezTo>
                  <a:lnTo>
                    <a:pt x="0" y="5434"/>
                  </a:lnTo>
                  <a:lnTo>
                    <a:pt x="4988" y="5434"/>
                  </a:lnTo>
                  <a:lnTo>
                    <a:pt x="4988" y="2494"/>
                  </a:lnTo>
                  <a:cubicBezTo>
                    <a:pt x="4988" y="1123"/>
                    <a:pt x="3875" y="0"/>
                    <a:pt x="249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6342500" y="2922700"/>
              <a:ext cx="88875" cy="57575"/>
            </a:xfrm>
            <a:custGeom>
              <a:avLst/>
              <a:gdLst/>
              <a:ahLst/>
              <a:cxnLst/>
              <a:rect l="l" t="t" r="r" b="b"/>
              <a:pathLst>
                <a:path w="3555" h="2303" extrusionOk="0">
                  <a:moveTo>
                    <a:pt x="1666" y="0"/>
                  </a:moveTo>
                  <a:cubicBezTo>
                    <a:pt x="1643" y="0"/>
                    <a:pt x="1619" y="1"/>
                    <a:pt x="1595" y="2"/>
                  </a:cubicBezTo>
                  <a:cubicBezTo>
                    <a:pt x="954" y="20"/>
                    <a:pt x="268" y="412"/>
                    <a:pt x="1" y="1178"/>
                  </a:cubicBezTo>
                  <a:cubicBezTo>
                    <a:pt x="892" y="1525"/>
                    <a:pt x="1791" y="1872"/>
                    <a:pt x="2682" y="2220"/>
                  </a:cubicBezTo>
                  <a:cubicBezTo>
                    <a:pt x="2785" y="2261"/>
                    <a:pt x="2889" y="2302"/>
                    <a:pt x="2992" y="2302"/>
                  </a:cubicBezTo>
                  <a:cubicBezTo>
                    <a:pt x="3023" y="2302"/>
                    <a:pt x="3053" y="2299"/>
                    <a:pt x="3083" y="2291"/>
                  </a:cubicBezTo>
                  <a:cubicBezTo>
                    <a:pt x="3323" y="2238"/>
                    <a:pt x="3484" y="1935"/>
                    <a:pt x="3528" y="1623"/>
                  </a:cubicBezTo>
                  <a:cubicBezTo>
                    <a:pt x="3555" y="1374"/>
                    <a:pt x="3528" y="1133"/>
                    <a:pt x="3484" y="884"/>
                  </a:cubicBezTo>
                  <a:cubicBezTo>
                    <a:pt x="3466" y="750"/>
                    <a:pt x="3448" y="625"/>
                    <a:pt x="3359" y="545"/>
                  </a:cubicBezTo>
                  <a:cubicBezTo>
                    <a:pt x="3216" y="420"/>
                    <a:pt x="3020" y="367"/>
                    <a:pt x="2869" y="305"/>
                  </a:cubicBezTo>
                  <a:cubicBezTo>
                    <a:pt x="2673" y="216"/>
                    <a:pt x="2477" y="144"/>
                    <a:pt x="2281" y="91"/>
                  </a:cubicBezTo>
                  <a:cubicBezTo>
                    <a:pt x="2081" y="35"/>
                    <a:pt x="1874" y="0"/>
                    <a:pt x="166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6395500" y="2972650"/>
              <a:ext cx="20975" cy="25525"/>
            </a:xfrm>
            <a:custGeom>
              <a:avLst/>
              <a:gdLst/>
              <a:ahLst/>
              <a:cxnLst/>
              <a:rect l="l" t="t" r="r" b="b"/>
              <a:pathLst>
                <a:path w="839" h="1021" extrusionOk="0">
                  <a:moveTo>
                    <a:pt x="227" y="1"/>
                  </a:moveTo>
                  <a:cubicBezTo>
                    <a:pt x="149" y="1"/>
                    <a:pt x="73" y="17"/>
                    <a:pt x="1" y="44"/>
                  </a:cubicBezTo>
                  <a:lnTo>
                    <a:pt x="63" y="1006"/>
                  </a:lnTo>
                  <a:cubicBezTo>
                    <a:pt x="81" y="1006"/>
                    <a:pt x="108" y="1014"/>
                    <a:pt x="126" y="1014"/>
                  </a:cubicBezTo>
                  <a:cubicBezTo>
                    <a:pt x="156" y="1019"/>
                    <a:pt x="187" y="1021"/>
                    <a:pt x="218" y="1021"/>
                  </a:cubicBezTo>
                  <a:cubicBezTo>
                    <a:pt x="493" y="1021"/>
                    <a:pt x="737" y="845"/>
                    <a:pt x="785" y="596"/>
                  </a:cubicBezTo>
                  <a:cubicBezTo>
                    <a:pt x="838" y="320"/>
                    <a:pt x="624" y="61"/>
                    <a:pt x="313" y="8"/>
                  </a:cubicBezTo>
                  <a:cubicBezTo>
                    <a:pt x="284" y="3"/>
                    <a:pt x="255" y="1"/>
                    <a:pt x="227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6401300" y="2980175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0" y="411"/>
                  </a:moveTo>
                  <a:cubicBezTo>
                    <a:pt x="116" y="411"/>
                    <a:pt x="205" y="313"/>
                    <a:pt x="205" y="206"/>
                  </a:cubicBezTo>
                  <a:cubicBezTo>
                    <a:pt x="205" y="90"/>
                    <a:pt x="116" y="1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6254650" y="3098650"/>
              <a:ext cx="390275" cy="162075"/>
            </a:xfrm>
            <a:custGeom>
              <a:avLst/>
              <a:gdLst/>
              <a:ahLst/>
              <a:cxnLst/>
              <a:rect l="l" t="t" r="r" b="b"/>
              <a:pathLst>
                <a:path w="15611" h="6483" extrusionOk="0">
                  <a:moveTo>
                    <a:pt x="12458" y="0"/>
                  </a:moveTo>
                  <a:lnTo>
                    <a:pt x="10275" y="1256"/>
                  </a:lnTo>
                  <a:lnTo>
                    <a:pt x="11184" y="2780"/>
                  </a:lnTo>
                  <a:lnTo>
                    <a:pt x="4397" y="4329"/>
                  </a:lnTo>
                  <a:cubicBezTo>
                    <a:pt x="4350" y="4338"/>
                    <a:pt x="4310" y="4343"/>
                    <a:pt x="4274" y="4343"/>
                  </a:cubicBezTo>
                  <a:cubicBezTo>
                    <a:pt x="4097" y="4343"/>
                    <a:pt x="4039" y="4239"/>
                    <a:pt x="3987" y="4098"/>
                  </a:cubicBezTo>
                  <a:lnTo>
                    <a:pt x="3809" y="3483"/>
                  </a:lnTo>
                  <a:cubicBezTo>
                    <a:pt x="3711" y="3127"/>
                    <a:pt x="3649" y="2744"/>
                    <a:pt x="3551" y="2423"/>
                  </a:cubicBezTo>
                  <a:cubicBezTo>
                    <a:pt x="3435" y="2049"/>
                    <a:pt x="2589" y="1782"/>
                    <a:pt x="2125" y="1577"/>
                  </a:cubicBezTo>
                  <a:cubicBezTo>
                    <a:pt x="1796" y="1435"/>
                    <a:pt x="1215" y="1158"/>
                    <a:pt x="872" y="1158"/>
                  </a:cubicBezTo>
                  <a:cubicBezTo>
                    <a:pt x="742" y="1158"/>
                    <a:pt x="646" y="1198"/>
                    <a:pt x="611" y="1301"/>
                  </a:cubicBezTo>
                  <a:cubicBezTo>
                    <a:pt x="513" y="1577"/>
                    <a:pt x="1190" y="1835"/>
                    <a:pt x="1190" y="1835"/>
                  </a:cubicBezTo>
                  <a:lnTo>
                    <a:pt x="2188" y="2281"/>
                  </a:lnTo>
                  <a:lnTo>
                    <a:pt x="1689" y="2156"/>
                  </a:lnTo>
                  <a:cubicBezTo>
                    <a:pt x="1573" y="2138"/>
                    <a:pt x="1431" y="2111"/>
                    <a:pt x="1270" y="2076"/>
                  </a:cubicBezTo>
                  <a:cubicBezTo>
                    <a:pt x="910" y="1987"/>
                    <a:pt x="602" y="1924"/>
                    <a:pt x="381" y="1924"/>
                  </a:cubicBezTo>
                  <a:cubicBezTo>
                    <a:pt x="138" y="1924"/>
                    <a:pt x="0" y="2000"/>
                    <a:pt x="14" y="2201"/>
                  </a:cubicBezTo>
                  <a:cubicBezTo>
                    <a:pt x="50" y="2575"/>
                    <a:pt x="905" y="2673"/>
                    <a:pt x="941" y="2682"/>
                  </a:cubicBezTo>
                  <a:lnTo>
                    <a:pt x="1840" y="2842"/>
                  </a:lnTo>
                  <a:cubicBezTo>
                    <a:pt x="1662" y="2824"/>
                    <a:pt x="1083" y="2762"/>
                    <a:pt x="1083" y="2762"/>
                  </a:cubicBezTo>
                  <a:cubicBezTo>
                    <a:pt x="1083" y="2762"/>
                    <a:pt x="891" y="2728"/>
                    <a:pt x="679" y="2728"/>
                  </a:cubicBezTo>
                  <a:cubicBezTo>
                    <a:pt x="417" y="2728"/>
                    <a:pt x="125" y="2780"/>
                    <a:pt x="130" y="3011"/>
                  </a:cubicBezTo>
                  <a:cubicBezTo>
                    <a:pt x="139" y="3358"/>
                    <a:pt x="691" y="3430"/>
                    <a:pt x="896" y="3439"/>
                  </a:cubicBezTo>
                  <a:lnTo>
                    <a:pt x="1413" y="3492"/>
                  </a:lnTo>
                  <a:cubicBezTo>
                    <a:pt x="1279" y="3510"/>
                    <a:pt x="1083" y="3528"/>
                    <a:pt x="923" y="3581"/>
                  </a:cubicBezTo>
                  <a:cubicBezTo>
                    <a:pt x="754" y="3643"/>
                    <a:pt x="709" y="3715"/>
                    <a:pt x="691" y="3831"/>
                  </a:cubicBezTo>
                  <a:cubicBezTo>
                    <a:pt x="658" y="4023"/>
                    <a:pt x="842" y="4074"/>
                    <a:pt x="1047" y="4074"/>
                  </a:cubicBezTo>
                  <a:cubicBezTo>
                    <a:pt x="1279" y="4074"/>
                    <a:pt x="1538" y="4009"/>
                    <a:pt x="1538" y="4009"/>
                  </a:cubicBezTo>
                  <a:cubicBezTo>
                    <a:pt x="1660" y="3987"/>
                    <a:pt x="1763" y="3976"/>
                    <a:pt x="1849" y="3976"/>
                  </a:cubicBezTo>
                  <a:cubicBezTo>
                    <a:pt x="2184" y="3976"/>
                    <a:pt x="2279" y="4141"/>
                    <a:pt x="2357" y="4481"/>
                  </a:cubicBezTo>
                  <a:cubicBezTo>
                    <a:pt x="2669" y="5888"/>
                    <a:pt x="3355" y="6084"/>
                    <a:pt x="3355" y="6084"/>
                  </a:cubicBezTo>
                  <a:cubicBezTo>
                    <a:pt x="4034" y="6394"/>
                    <a:pt x="5871" y="6483"/>
                    <a:pt x="7749" y="6483"/>
                  </a:cubicBezTo>
                  <a:cubicBezTo>
                    <a:pt x="8997" y="6483"/>
                    <a:pt x="10263" y="6444"/>
                    <a:pt x="11220" y="6405"/>
                  </a:cubicBezTo>
                  <a:cubicBezTo>
                    <a:pt x="12128" y="6369"/>
                    <a:pt x="13054" y="6280"/>
                    <a:pt x="14123" y="5879"/>
                  </a:cubicBezTo>
                  <a:cubicBezTo>
                    <a:pt x="14863" y="5603"/>
                    <a:pt x="15326" y="5184"/>
                    <a:pt x="15495" y="4899"/>
                  </a:cubicBezTo>
                  <a:cubicBezTo>
                    <a:pt x="15611" y="4703"/>
                    <a:pt x="15468" y="4320"/>
                    <a:pt x="15344" y="4133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6407975" y="2926000"/>
              <a:ext cx="127400" cy="208450"/>
            </a:xfrm>
            <a:custGeom>
              <a:avLst/>
              <a:gdLst/>
              <a:ahLst/>
              <a:cxnLst/>
              <a:rect l="l" t="t" r="r" b="b"/>
              <a:pathLst>
                <a:path w="5096" h="8338" extrusionOk="0">
                  <a:moveTo>
                    <a:pt x="1346" y="0"/>
                  </a:moveTo>
                  <a:cubicBezTo>
                    <a:pt x="1313" y="0"/>
                    <a:pt x="1280" y="1"/>
                    <a:pt x="1248" y="3"/>
                  </a:cubicBezTo>
                  <a:cubicBezTo>
                    <a:pt x="954" y="30"/>
                    <a:pt x="678" y="137"/>
                    <a:pt x="446" y="315"/>
                  </a:cubicBezTo>
                  <a:cubicBezTo>
                    <a:pt x="330" y="395"/>
                    <a:pt x="223" y="502"/>
                    <a:pt x="134" y="618"/>
                  </a:cubicBezTo>
                  <a:cubicBezTo>
                    <a:pt x="90" y="671"/>
                    <a:pt x="54" y="734"/>
                    <a:pt x="18" y="796"/>
                  </a:cubicBezTo>
                  <a:cubicBezTo>
                    <a:pt x="1" y="841"/>
                    <a:pt x="1" y="841"/>
                    <a:pt x="10" y="885"/>
                  </a:cubicBezTo>
                  <a:cubicBezTo>
                    <a:pt x="27" y="974"/>
                    <a:pt x="90" y="1063"/>
                    <a:pt x="116" y="1161"/>
                  </a:cubicBezTo>
                  <a:cubicBezTo>
                    <a:pt x="134" y="1215"/>
                    <a:pt x="143" y="1268"/>
                    <a:pt x="152" y="1322"/>
                  </a:cubicBezTo>
                  <a:cubicBezTo>
                    <a:pt x="161" y="1357"/>
                    <a:pt x="152" y="1411"/>
                    <a:pt x="170" y="1437"/>
                  </a:cubicBezTo>
                  <a:cubicBezTo>
                    <a:pt x="179" y="1455"/>
                    <a:pt x="197" y="1473"/>
                    <a:pt x="223" y="1482"/>
                  </a:cubicBezTo>
                  <a:cubicBezTo>
                    <a:pt x="268" y="1509"/>
                    <a:pt x="330" y="1527"/>
                    <a:pt x="366" y="1553"/>
                  </a:cubicBezTo>
                  <a:cubicBezTo>
                    <a:pt x="499" y="1651"/>
                    <a:pt x="597" y="1794"/>
                    <a:pt x="660" y="1954"/>
                  </a:cubicBezTo>
                  <a:cubicBezTo>
                    <a:pt x="749" y="2186"/>
                    <a:pt x="749" y="2435"/>
                    <a:pt x="749" y="2684"/>
                  </a:cubicBezTo>
                  <a:cubicBezTo>
                    <a:pt x="731" y="3477"/>
                    <a:pt x="571" y="4270"/>
                    <a:pt x="571" y="5072"/>
                  </a:cubicBezTo>
                  <a:cubicBezTo>
                    <a:pt x="562" y="5864"/>
                    <a:pt x="722" y="6702"/>
                    <a:pt x="1248" y="7307"/>
                  </a:cubicBezTo>
                  <a:cubicBezTo>
                    <a:pt x="1666" y="7779"/>
                    <a:pt x="2272" y="8055"/>
                    <a:pt x="2887" y="8198"/>
                  </a:cubicBezTo>
                  <a:cubicBezTo>
                    <a:pt x="3274" y="8291"/>
                    <a:pt x="3669" y="8338"/>
                    <a:pt x="4066" y="8338"/>
                  </a:cubicBezTo>
                  <a:cubicBezTo>
                    <a:pt x="4281" y="8338"/>
                    <a:pt x="4497" y="8324"/>
                    <a:pt x="4713" y="8296"/>
                  </a:cubicBezTo>
                  <a:cubicBezTo>
                    <a:pt x="4873" y="8278"/>
                    <a:pt x="5096" y="8162"/>
                    <a:pt x="5024" y="8002"/>
                  </a:cubicBezTo>
                  <a:cubicBezTo>
                    <a:pt x="4992" y="7917"/>
                    <a:pt x="4887" y="7899"/>
                    <a:pt x="4781" y="7899"/>
                  </a:cubicBezTo>
                  <a:cubicBezTo>
                    <a:pt x="4743" y="7899"/>
                    <a:pt x="4704" y="7902"/>
                    <a:pt x="4668" y="7904"/>
                  </a:cubicBezTo>
                  <a:cubicBezTo>
                    <a:pt x="4660" y="7904"/>
                    <a:pt x="4653" y="7904"/>
                    <a:pt x="4645" y="7904"/>
                  </a:cubicBezTo>
                  <a:cubicBezTo>
                    <a:pt x="4324" y="7904"/>
                    <a:pt x="4022" y="7720"/>
                    <a:pt x="3822" y="7477"/>
                  </a:cubicBezTo>
                  <a:cubicBezTo>
                    <a:pt x="3617" y="7218"/>
                    <a:pt x="3492" y="6906"/>
                    <a:pt x="3403" y="6586"/>
                  </a:cubicBezTo>
                  <a:cubicBezTo>
                    <a:pt x="3002" y="5259"/>
                    <a:pt x="2967" y="3851"/>
                    <a:pt x="2967" y="2471"/>
                  </a:cubicBezTo>
                  <a:cubicBezTo>
                    <a:pt x="2967" y="1838"/>
                    <a:pt x="2967" y="1161"/>
                    <a:pt x="2602" y="645"/>
                  </a:cubicBezTo>
                  <a:cubicBezTo>
                    <a:pt x="2318" y="244"/>
                    <a:pt x="1831" y="0"/>
                    <a:pt x="134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extrusionOk="0">
                  <a:moveTo>
                    <a:pt x="927" y="0"/>
                  </a:moveTo>
                  <a:lnTo>
                    <a:pt x="927" y="0"/>
                  </a:lnTo>
                  <a:cubicBezTo>
                    <a:pt x="926" y="1"/>
                    <a:pt x="36" y="1060"/>
                    <a:pt x="0" y="1167"/>
                  </a:cubicBezTo>
                  <a:lnTo>
                    <a:pt x="92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fill="none" extrusionOk="0">
                  <a:moveTo>
                    <a:pt x="0" y="1167"/>
                  </a:moveTo>
                  <a:cubicBezTo>
                    <a:pt x="36" y="1060"/>
                    <a:pt x="927" y="0"/>
                    <a:pt x="92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6534225" y="3165400"/>
              <a:ext cx="37000" cy="2750"/>
            </a:xfrm>
            <a:custGeom>
              <a:avLst/>
              <a:gdLst/>
              <a:ahLst/>
              <a:cxnLst/>
              <a:rect l="l" t="t" r="r" b="b"/>
              <a:pathLst>
                <a:path w="1480" h="110" extrusionOk="0">
                  <a:moveTo>
                    <a:pt x="976" y="0"/>
                  </a:moveTo>
                  <a:cubicBezTo>
                    <a:pt x="495" y="0"/>
                    <a:pt x="1" y="110"/>
                    <a:pt x="1" y="110"/>
                  </a:cubicBezTo>
                  <a:lnTo>
                    <a:pt x="1480" y="56"/>
                  </a:lnTo>
                  <a:cubicBezTo>
                    <a:pt x="1331" y="15"/>
                    <a:pt x="1154" y="0"/>
                    <a:pt x="976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6534225" y="3163000"/>
              <a:ext cx="37000" cy="5150"/>
            </a:xfrm>
            <a:custGeom>
              <a:avLst/>
              <a:gdLst/>
              <a:ahLst/>
              <a:cxnLst/>
              <a:rect l="l" t="t" r="r" b="b"/>
              <a:pathLst>
                <a:path w="1480" h="206" fill="none" extrusionOk="0">
                  <a:moveTo>
                    <a:pt x="1" y="206"/>
                  </a:moveTo>
                  <a:cubicBezTo>
                    <a:pt x="1" y="206"/>
                    <a:pt x="927" y="1"/>
                    <a:pt x="1480" y="15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6416474" y="2581626"/>
              <a:ext cx="222700" cy="222700"/>
            </a:xfrm>
            <a:custGeom>
              <a:avLst/>
              <a:gdLst/>
              <a:ahLst/>
              <a:cxnLst/>
              <a:rect l="l" t="t" r="r" b="b"/>
              <a:pathLst>
                <a:path w="8908" h="8908" extrusionOk="0">
                  <a:moveTo>
                    <a:pt x="4454" y="1"/>
                  </a:moveTo>
                  <a:cubicBezTo>
                    <a:pt x="1995" y="1"/>
                    <a:pt x="0" y="1996"/>
                    <a:pt x="0" y="4454"/>
                  </a:cubicBezTo>
                  <a:cubicBezTo>
                    <a:pt x="0" y="6913"/>
                    <a:pt x="1995" y="8908"/>
                    <a:pt x="4454" y="8908"/>
                  </a:cubicBezTo>
                  <a:cubicBezTo>
                    <a:pt x="6912" y="8908"/>
                    <a:pt x="8907" y="6913"/>
                    <a:pt x="8907" y="4454"/>
                  </a:cubicBezTo>
                  <a:cubicBezTo>
                    <a:pt x="8907" y="1996"/>
                    <a:pt x="6912" y="1"/>
                    <a:pt x="445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6414650" y="2803600"/>
              <a:ext cx="66825" cy="66825"/>
            </a:xfrm>
            <a:custGeom>
              <a:avLst/>
              <a:gdLst/>
              <a:ahLst/>
              <a:cxnLst/>
              <a:rect l="l" t="t" r="r" b="b"/>
              <a:pathLst>
                <a:path w="2673" h="2673" extrusionOk="0">
                  <a:moveTo>
                    <a:pt x="1337" y="0"/>
                  </a:moveTo>
                  <a:cubicBezTo>
                    <a:pt x="598" y="0"/>
                    <a:pt x="1" y="597"/>
                    <a:pt x="1" y="1337"/>
                  </a:cubicBezTo>
                  <a:cubicBezTo>
                    <a:pt x="1" y="2076"/>
                    <a:pt x="598" y="2673"/>
                    <a:pt x="1337" y="2673"/>
                  </a:cubicBezTo>
                  <a:cubicBezTo>
                    <a:pt x="2076" y="2673"/>
                    <a:pt x="2673" y="2076"/>
                    <a:pt x="2673" y="1337"/>
                  </a:cubicBezTo>
                  <a:cubicBezTo>
                    <a:pt x="2673" y="597"/>
                    <a:pt x="2076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6405075" y="2879975"/>
              <a:ext cx="31875" cy="31650"/>
            </a:xfrm>
            <a:custGeom>
              <a:avLst/>
              <a:gdLst/>
              <a:ahLst/>
              <a:cxnLst/>
              <a:rect l="l" t="t" r="r" b="b"/>
              <a:pathLst>
                <a:path w="1275" h="1266" extrusionOk="0">
                  <a:moveTo>
                    <a:pt x="642" y="1"/>
                  </a:moveTo>
                  <a:cubicBezTo>
                    <a:pt x="286" y="1"/>
                    <a:pt x="1" y="286"/>
                    <a:pt x="1" y="633"/>
                  </a:cubicBezTo>
                  <a:cubicBezTo>
                    <a:pt x="1" y="989"/>
                    <a:pt x="286" y="1265"/>
                    <a:pt x="642" y="1265"/>
                  </a:cubicBezTo>
                  <a:cubicBezTo>
                    <a:pt x="990" y="1265"/>
                    <a:pt x="1275" y="989"/>
                    <a:pt x="1275" y="633"/>
                  </a:cubicBezTo>
                  <a:cubicBezTo>
                    <a:pt x="1275" y="286"/>
                    <a:pt x="990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6395500" y="2972100"/>
              <a:ext cx="21400" cy="26650"/>
            </a:xfrm>
            <a:custGeom>
              <a:avLst/>
              <a:gdLst/>
              <a:ahLst/>
              <a:cxnLst/>
              <a:rect l="l" t="t" r="r" b="b"/>
              <a:pathLst>
                <a:path w="856" h="1066" extrusionOk="0">
                  <a:moveTo>
                    <a:pt x="275" y="1"/>
                  </a:moveTo>
                  <a:cubicBezTo>
                    <a:pt x="180" y="1"/>
                    <a:pt x="85" y="23"/>
                    <a:pt x="1" y="66"/>
                  </a:cubicBezTo>
                  <a:cubicBezTo>
                    <a:pt x="56" y="51"/>
                    <a:pt x="112" y="44"/>
                    <a:pt x="168" y="44"/>
                  </a:cubicBezTo>
                  <a:cubicBezTo>
                    <a:pt x="282" y="44"/>
                    <a:pt x="395" y="74"/>
                    <a:pt x="491" y="128"/>
                  </a:cubicBezTo>
                  <a:cubicBezTo>
                    <a:pt x="624" y="208"/>
                    <a:pt x="731" y="351"/>
                    <a:pt x="740" y="502"/>
                  </a:cubicBezTo>
                  <a:cubicBezTo>
                    <a:pt x="749" y="662"/>
                    <a:pt x="669" y="814"/>
                    <a:pt x="535" y="903"/>
                  </a:cubicBezTo>
                  <a:cubicBezTo>
                    <a:pt x="435" y="982"/>
                    <a:pt x="299" y="1026"/>
                    <a:pt x="161" y="1026"/>
                  </a:cubicBezTo>
                  <a:cubicBezTo>
                    <a:pt x="129" y="1026"/>
                    <a:pt x="96" y="1024"/>
                    <a:pt x="63" y="1019"/>
                  </a:cubicBezTo>
                  <a:lnTo>
                    <a:pt x="63" y="1019"/>
                  </a:lnTo>
                  <a:cubicBezTo>
                    <a:pt x="133" y="1050"/>
                    <a:pt x="211" y="1065"/>
                    <a:pt x="290" y="1065"/>
                  </a:cubicBezTo>
                  <a:cubicBezTo>
                    <a:pt x="393" y="1065"/>
                    <a:pt x="498" y="1038"/>
                    <a:pt x="589" y="983"/>
                  </a:cubicBezTo>
                  <a:cubicBezTo>
                    <a:pt x="669" y="930"/>
                    <a:pt x="740" y="867"/>
                    <a:pt x="785" y="778"/>
                  </a:cubicBezTo>
                  <a:cubicBezTo>
                    <a:pt x="829" y="698"/>
                    <a:pt x="856" y="600"/>
                    <a:pt x="847" y="502"/>
                  </a:cubicBezTo>
                  <a:cubicBezTo>
                    <a:pt x="838" y="306"/>
                    <a:pt x="696" y="128"/>
                    <a:pt x="526" y="57"/>
                  </a:cubicBezTo>
                  <a:cubicBezTo>
                    <a:pt x="446" y="19"/>
                    <a:pt x="361" y="1"/>
                    <a:pt x="275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80" name="Google Shape;380;p31"/>
          <p:cNvGrpSpPr/>
          <p:nvPr/>
        </p:nvGrpSpPr>
        <p:grpSpPr>
          <a:xfrm rot="10800000" flipH="1">
            <a:off x="822693" y="3866391"/>
            <a:ext cx="546763" cy="569061"/>
            <a:chOff x="1455350" y="1464125"/>
            <a:chExt cx="220300" cy="229275"/>
          </a:xfrm>
        </p:grpSpPr>
        <p:sp>
          <p:nvSpPr>
            <p:cNvPr id="381" name="Google Shape;381;p31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93" name="Google Shape;393;p31"/>
          <p:cNvGrpSpPr/>
          <p:nvPr/>
        </p:nvGrpSpPr>
        <p:grpSpPr>
          <a:xfrm rot="8100000">
            <a:off x="606226" y="-72371"/>
            <a:ext cx="751684" cy="1300584"/>
            <a:chOff x="2578575" y="3130525"/>
            <a:chExt cx="420075" cy="726825"/>
          </a:xfrm>
        </p:grpSpPr>
        <p:sp>
          <p:nvSpPr>
            <p:cNvPr id="394" name="Google Shape;394;p31"/>
            <p:cNvSpPr/>
            <p:nvPr/>
          </p:nvSpPr>
          <p:spPr>
            <a:xfrm>
              <a:off x="2578800" y="3540900"/>
              <a:ext cx="105350" cy="212675"/>
            </a:xfrm>
            <a:custGeom>
              <a:avLst/>
              <a:gdLst/>
              <a:ahLst/>
              <a:cxnLst/>
              <a:rect l="l" t="t" r="r" b="b"/>
              <a:pathLst>
                <a:path w="4214" h="8507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844"/>
                    <a:pt x="749" y="3634"/>
                    <a:pt x="1595" y="5238"/>
                  </a:cubicBezTo>
                  <a:lnTo>
                    <a:pt x="1586" y="5238"/>
                  </a:lnTo>
                  <a:cubicBezTo>
                    <a:pt x="2138" y="6315"/>
                    <a:pt x="2860" y="7295"/>
                    <a:pt x="3768" y="8106"/>
                  </a:cubicBezTo>
                  <a:cubicBezTo>
                    <a:pt x="3911" y="8248"/>
                    <a:pt x="4062" y="8382"/>
                    <a:pt x="4213" y="8506"/>
                  </a:cubicBezTo>
                  <a:cubicBezTo>
                    <a:pt x="2744" y="5736"/>
                    <a:pt x="1951" y="2628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2639375" y="3438675"/>
              <a:ext cx="89750" cy="254325"/>
            </a:xfrm>
            <a:custGeom>
              <a:avLst/>
              <a:gdLst/>
              <a:ahLst/>
              <a:cxnLst/>
              <a:rect l="l" t="t" r="r" b="b"/>
              <a:pathLst>
                <a:path w="3590" h="10173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51"/>
                    <a:pt x="446" y="3884"/>
                    <a:pt x="1131" y="5701"/>
                  </a:cubicBezTo>
                  <a:cubicBezTo>
                    <a:pt x="1541" y="6815"/>
                    <a:pt x="1995" y="7919"/>
                    <a:pt x="2646" y="8908"/>
                  </a:cubicBezTo>
                  <a:cubicBezTo>
                    <a:pt x="2913" y="9327"/>
                    <a:pt x="3171" y="9763"/>
                    <a:pt x="3456" y="10173"/>
                  </a:cubicBezTo>
                  <a:cubicBezTo>
                    <a:pt x="3590" y="6904"/>
                    <a:pt x="1755" y="2726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717750" y="3354725"/>
              <a:ext cx="64600" cy="245200"/>
            </a:xfrm>
            <a:custGeom>
              <a:avLst/>
              <a:gdLst/>
              <a:ahLst/>
              <a:cxnLst/>
              <a:rect l="l" t="t" r="r" b="b"/>
              <a:pathLst>
                <a:path w="2584" h="9808" extrusionOk="0">
                  <a:moveTo>
                    <a:pt x="0" y="1"/>
                  </a:moveTo>
                  <a:cubicBezTo>
                    <a:pt x="0" y="900"/>
                    <a:pt x="81" y="1800"/>
                    <a:pt x="72" y="2700"/>
                  </a:cubicBezTo>
                  <a:cubicBezTo>
                    <a:pt x="214" y="4526"/>
                    <a:pt x="553" y="6369"/>
                    <a:pt x="1372" y="8008"/>
                  </a:cubicBezTo>
                  <a:cubicBezTo>
                    <a:pt x="1639" y="8507"/>
                    <a:pt x="1898" y="9006"/>
                    <a:pt x="2218" y="9469"/>
                  </a:cubicBezTo>
                  <a:cubicBezTo>
                    <a:pt x="2299" y="9576"/>
                    <a:pt x="2370" y="9692"/>
                    <a:pt x="2441" y="9808"/>
                  </a:cubicBezTo>
                  <a:cubicBezTo>
                    <a:pt x="2468" y="9763"/>
                    <a:pt x="2486" y="9710"/>
                    <a:pt x="2512" y="9656"/>
                  </a:cubicBezTo>
                  <a:cubicBezTo>
                    <a:pt x="2512" y="9656"/>
                    <a:pt x="2512" y="9647"/>
                    <a:pt x="2521" y="9638"/>
                  </a:cubicBezTo>
                  <a:cubicBezTo>
                    <a:pt x="2539" y="9594"/>
                    <a:pt x="2566" y="9549"/>
                    <a:pt x="2584" y="9496"/>
                  </a:cubicBezTo>
                  <a:cubicBezTo>
                    <a:pt x="2575" y="9487"/>
                    <a:pt x="2575" y="9469"/>
                    <a:pt x="2584" y="9451"/>
                  </a:cubicBezTo>
                  <a:cubicBezTo>
                    <a:pt x="2575" y="7750"/>
                    <a:pt x="2486" y="6022"/>
                    <a:pt x="2058" y="4365"/>
                  </a:cubicBezTo>
                  <a:cubicBezTo>
                    <a:pt x="1657" y="2806"/>
                    <a:pt x="1052" y="12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736225" y="3640100"/>
              <a:ext cx="226725" cy="56775"/>
            </a:xfrm>
            <a:custGeom>
              <a:avLst/>
              <a:gdLst/>
              <a:ahLst/>
              <a:cxnLst/>
              <a:rect l="l" t="t" r="r" b="b"/>
              <a:pathLst>
                <a:path w="9069" h="2271" extrusionOk="0">
                  <a:moveTo>
                    <a:pt x="8290" y="1"/>
                  </a:moveTo>
                  <a:cubicBezTo>
                    <a:pt x="6157" y="1"/>
                    <a:pt x="4043" y="478"/>
                    <a:pt x="2049" y="1225"/>
                  </a:cubicBezTo>
                  <a:cubicBezTo>
                    <a:pt x="1346" y="1465"/>
                    <a:pt x="633" y="1715"/>
                    <a:pt x="1" y="2116"/>
                  </a:cubicBezTo>
                  <a:lnTo>
                    <a:pt x="108" y="2125"/>
                  </a:lnTo>
                  <a:cubicBezTo>
                    <a:pt x="825" y="2169"/>
                    <a:pt x="1542" y="2271"/>
                    <a:pt x="2264" y="2271"/>
                  </a:cubicBezTo>
                  <a:cubicBezTo>
                    <a:pt x="2403" y="2271"/>
                    <a:pt x="2542" y="2267"/>
                    <a:pt x="2682" y="2258"/>
                  </a:cubicBezTo>
                  <a:cubicBezTo>
                    <a:pt x="4953" y="2062"/>
                    <a:pt x="7216" y="1376"/>
                    <a:pt x="9068" y="23"/>
                  </a:cubicBezTo>
                  <a:cubicBezTo>
                    <a:pt x="8809" y="8"/>
                    <a:pt x="8549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2781225" y="3498575"/>
              <a:ext cx="208875" cy="105125"/>
            </a:xfrm>
            <a:custGeom>
              <a:avLst/>
              <a:gdLst/>
              <a:ahLst/>
              <a:cxnLst/>
              <a:rect l="l" t="t" r="r" b="b"/>
              <a:pathLst>
                <a:path w="8355" h="4205" extrusionOk="0">
                  <a:moveTo>
                    <a:pt x="8355" y="1"/>
                  </a:moveTo>
                  <a:lnTo>
                    <a:pt x="8355" y="1"/>
                  </a:lnTo>
                  <a:cubicBezTo>
                    <a:pt x="5594" y="223"/>
                    <a:pt x="3073" y="1586"/>
                    <a:pt x="873" y="3198"/>
                  </a:cubicBezTo>
                  <a:cubicBezTo>
                    <a:pt x="579" y="3421"/>
                    <a:pt x="330" y="3697"/>
                    <a:pt x="98" y="3982"/>
                  </a:cubicBezTo>
                  <a:cubicBezTo>
                    <a:pt x="62" y="4054"/>
                    <a:pt x="36" y="4125"/>
                    <a:pt x="0" y="4205"/>
                  </a:cubicBezTo>
                  <a:cubicBezTo>
                    <a:pt x="53" y="4196"/>
                    <a:pt x="107" y="4187"/>
                    <a:pt x="143" y="4169"/>
                  </a:cubicBezTo>
                  <a:cubicBezTo>
                    <a:pt x="944" y="3982"/>
                    <a:pt x="1764" y="3813"/>
                    <a:pt x="2530" y="3483"/>
                  </a:cubicBezTo>
                  <a:cubicBezTo>
                    <a:pt x="4676" y="2700"/>
                    <a:pt x="6627" y="1479"/>
                    <a:pt x="835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2688800" y="3756675"/>
              <a:ext cx="192425" cy="96875"/>
            </a:xfrm>
            <a:custGeom>
              <a:avLst/>
              <a:gdLst/>
              <a:ahLst/>
              <a:cxnLst/>
              <a:rect l="l" t="t" r="r" b="b"/>
              <a:pathLst>
                <a:path w="7697" h="3875" extrusionOk="0">
                  <a:moveTo>
                    <a:pt x="36" y="0"/>
                  </a:moveTo>
                  <a:cubicBezTo>
                    <a:pt x="18" y="18"/>
                    <a:pt x="9" y="27"/>
                    <a:pt x="1" y="45"/>
                  </a:cubicBezTo>
                  <a:cubicBezTo>
                    <a:pt x="63" y="80"/>
                    <a:pt x="116" y="169"/>
                    <a:pt x="179" y="205"/>
                  </a:cubicBezTo>
                  <a:cubicBezTo>
                    <a:pt x="2343" y="1978"/>
                    <a:pt x="4891" y="3438"/>
                    <a:pt x="7696" y="3875"/>
                  </a:cubicBezTo>
                  <a:cubicBezTo>
                    <a:pt x="7438" y="3358"/>
                    <a:pt x="6921" y="3020"/>
                    <a:pt x="6503" y="2637"/>
                  </a:cubicBezTo>
                  <a:cubicBezTo>
                    <a:pt x="4837" y="1238"/>
                    <a:pt x="2735" y="374"/>
                    <a:pt x="597" y="45"/>
                  </a:cubicBezTo>
                  <a:cubicBezTo>
                    <a:pt x="410" y="27"/>
                    <a:pt x="223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2819950" y="3350275"/>
              <a:ext cx="173050" cy="148775"/>
            </a:xfrm>
            <a:custGeom>
              <a:avLst/>
              <a:gdLst/>
              <a:ahLst/>
              <a:cxnLst/>
              <a:rect l="l" t="t" r="r" b="b"/>
              <a:pathLst>
                <a:path w="6922" h="5951" extrusionOk="0">
                  <a:moveTo>
                    <a:pt x="6922" y="1"/>
                  </a:moveTo>
                  <a:cubicBezTo>
                    <a:pt x="4962" y="651"/>
                    <a:pt x="3279" y="1942"/>
                    <a:pt x="1845" y="3412"/>
                  </a:cubicBezTo>
                  <a:cubicBezTo>
                    <a:pt x="1177" y="4062"/>
                    <a:pt x="562" y="4784"/>
                    <a:pt x="108" y="5594"/>
                  </a:cubicBezTo>
                  <a:cubicBezTo>
                    <a:pt x="72" y="5710"/>
                    <a:pt x="36" y="5826"/>
                    <a:pt x="1" y="5951"/>
                  </a:cubicBezTo>
                  <a:cubicBezTo>
                    <a:pt x="259" y="5799"/>
                    <a:pt x="526" y="5674"/>
                    <a:pt x="785" y="5523"/>
                  </a:cubicBezTo>
                  <a:cubicBezTo>
                    <a:pt x="1613" y="5078"/>
                    <a:pt x="2370" y="4499"/>
                    <a:pt x="3127" y="3955"/>
                  </a:cubicBezTo>
                  <a:cubicBezTo>
                    <a:pt x="4071" y="3278"/>
                    <a:pt x="4864" y="2414"/>
                    <a:pt x="5630" y="1550"/>
                  </a:cubicBezTo>
                  <a:cubicBezTo>
                    <a:pt x="6076" y="1043"/>
                    <a:pt x="6539" y="553"/>
                    <a:pt x="692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2764500" y="3230475"/>
              <a:ext cx="73975" cy="213350"/>
            </a:xfrm>
            <a:custGeom>
              <a:avLst/>
              <a:gdLst/>
              <a:ahLst/>
              <a:cxnLst/>
              <a:rect l="l" t="t" r="r" b="b"/>
              <a:pathLst>
                <a:path w="2959" h="8534" extrusionOk="0">
                  <a:moveTo>
                    <a:pt x="313" y="1"/>
                  </a:moveTo>
                  <a:cubicBezTo>
                    <a:pt x="1" y="2218"/>
                    <a:pt x="803" y="4997"/>
                    <a:pt x="1747" y="7002"/>
                  </a:cubicBezTo>
                  <a:cubicBezTo>
                    <a:pt x="1996" y="7465"/>
                    <a:pt x="2263" y="7928"/>
                    <a:pt x="2566" y="8364"/>
                  </a:cubicBezTo>
                  <a:lnTo>
                    <a:pt x="2566" y="8355"/>
                  </a:lnTo>
                  <a:cubicBezTo>
                    <a:pt x="2602" y="8418"/>
                    <a:pt x="2655" y="8471"/>
                    <a:pt x="2700" y="8534"/>
                  </a:cubicBezTo>
                  <a:cubicBezTo>
                    <a:pt x="2771" y="8302"/>
                    <a:pt x="2833" y="8070"/>
                    <a:pt x="2896" y="7839"/>
                  </a:cubicBezTo>
                  <a:cubicBezTo>
                    <a:pt x="2914" y="7741"/>
                    <a:pt x="2940" y="7634"/>
                    <a:pt x="2958" y="7527"/>
                  </a:cubicBezTo>
                  <a:cubicBezTo>
                    <a:pt x="2905" y="7002"/>
                    <a:pt x="2753" y="6503"/>
                    <a:pt x="2629" y="5986"/>
                  </a:cubicBezTo>
                  <a:cubicBezTo>
                    <a:pt x="2112" y="3911"/>
                    <a:pt x="1373" y="1862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2861150" y="3135400"/>
              <a:ext cx="41675" cy="165025"/>
            </a:xfrm>
            <a:custGeom>
              <a:avLst/>
              <a:gdLst/>
              <a:ahLst/>
              <a:cxnLst/>
              <a:rect l="l" t="t" r="r" b="b"/>
              <a:pathLst>
                <a:path w="1667" h="6601" extrusionOk="0">
                  <a:moveTo>
                    <a:pt x="1604" y="0"/>
                  </a:moveTo>
                  <a:lnTo>
                    <a:pt x="1604" y="0"/>
                  </a:lnTo>
                  <a:cubicBezTo>
                    <a:pt x="1123" y="739"/>
                    <a:pt x="838" y="1586"/>
                    <a:pt x="597" y="2423"/>
                  </a:cubicBezTo>
                  <a:cubicBezTo>
                    <a:pt x="214" y="3723"/>
                    <a:pt x="1" y="5068"/>
                    <a:pt x="143" y="6422"/>
                  </a:cubicBezTo>
                  <a:cubicBezTo>
                    <a:pt x="143" y="6476"/>
                    <a:pt x="152" y="6538"/>
                    <a:pt x="161" y="6600"/>
                  </a:cubicBezTo>
                  <a:cubicBezTo>
                    <a:pt x="660" y="5407"/>
                    <a:pt x="1007" y="4142"/>
                    <a:pt x="1310" y="2877"/>
                  </a:cubicBezTo>
                  <a:cubicBezTo>
                    <a:pt x="1488" y="1933"/>
                    <a:pt x="1666" y="962"/>
                    <a:pt x="16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2856475" y="3250300"/>
              <a:ext cx="116275" cy="104450"/>
            </a:xfrm>
            <a:custGeom>
              <a:avLst/>
              <a:gdLst/>
              <a:ahLst/>
              <a:cxnLst/>
              <a:rect l="l" t="t" r="r" b="b"/>
              <a:pathLst>
                <a:path w="4651" h="4178" extrusionOk="0">
                  <a:moveTo>
                    <a:pt x="4650" y="0"/>
                  </a:moveTo>
                  <a:lnTo>
                    <a:pt x="4650" y="0"/>
                  </a:lnTo>
                  <a:cubicBezTo>
                    <a:pt x="3243" y="695"/>
                    <a:pt x="1987" y="1719"/>
                    <a:pt x="900" y="2842"/>
                  </a:cubicBezTo>
                  <a:cubicBezTo>
                    <a:pt x="588" y="3153"/>
                    <a:pt x="321" y="3501"/>
                    <a:pt x="72" y="3866"/>
                  </a:cubicBezTo>
                  <a:cubicBezTo>
                    <a:pt x="72" y="3866"/>
                    <a:pt x="72" y="3875"/>
                    <a:pt x="63" y="3875"/>
                  </a:cubicBezTo>
                  <a:cubicBezTo>
                    <a:pt x="45" y="3973"/>
                    <a:pt x="27" y="4080"/>
                    <a:pt x="1" y="4178"/>
                  </a:cubicBezTo>
                  <a:cubicBezTo>
                    <a:pt x="375" y="4000"/>
                    <a:pt x="722" y="3777"/>
                    <a:pt x="1069" y="3554"/>
                  </a:cubicBezTo>
                  <a:cubicBezTo>
                    <a:pt x="2468" y="2610"/>
                    <a:pt x="3644" y="1354"/>
                    <a:pt x="4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2578575" y="3130525"/>
              <a:ext cx="420075" cy="726825"/>
            </a:xfrm>
            <a:custGeom>
              <a:avLst/>
              <a:gdLst/>
              <a:ahLst/>
              <a:cxnLst/>
              <a:rect l="l" t="t" r="r" b="b"/>
              <a:pathLst>
                <a:path w="16803" h="29073" extrusionOk="0">
                  <a:moveTo>
                    <a:pt x="12907" y="195"/>
                  </a:moveTo>
                  <a:lnTo>
                    <a:pt x="12907" y="195"/>
                  </a:lnTo>
                  <a:cubicBezTo>
                    <a:pt x="12969" y="1157"/>
                    <a:pt x="12782" y="2128"/>
                    <a:pt x="12604" y="3072"/>
                  </a:cubicBezTo>
                  <a:cubicBezTo>
                    <a:pt x="12310" y="4337"/>
                    <a:pt x="11963" y="5602"/>
                    <a:pt x="11464" y="6795"/>
                  </a:cubicBezTo>
                  <a:cubicBezTo>
                    <a:pt x="11455" y="6733"/>
                    <a:pt x="11446" y="6671"/>
                    <a:pt x="11446" y="6617"/>
                  </a:cubicBezTo>
                  <a:cubicBezTo>
                    <a:pt x="11304" y="5263"/>
                    <a:pt x="11517" y="3918"/>
                    <a:pt x="11900" y="2618"/>
                  </a:cubicBezTo>
                  <a:cubicBezTo>
                    <a:pt x="12141" y="1781"/>
                    <a:pt x="12426" y="934"/>
                    <a:pt x="12907" y="195"/>
                  </a:cubicBezTo>
                  <a:close/>
                  <a:moveTo>
                    <a:pt x="15766" y="4791"/>
                  </a:moveTo>
                  <a:lnTo>
                    <a:pt x="15766" y="4791"/>
                  </a:lnTo>
                  <a:cubicBezTo>
                    <a:pt x="14769" y="6145"/>
                    <a:pt x="13584" y="7401"/>
                    <a:pt x="12185" y="8345"/>
                  </a:cubicBezTo>
                  <a:cubicBezTo>
                    <a:pt x="11838" y="8568"/>
                    <a:pt x="11491" y="8791"/>
                    <a:pt x="11126" y="8969"/>
                  </a:cubicBezTo>
                  <a:cubicBezTo>
                    <a:pt x="11143" y="8862"/>
                    <a:pt x="11161" y="8764"/>
                    <a:pt x="11179" y="8666"/>
                  </a:cubicBezTo>
                  <a:cubicBezTo>
                    <a:pt x="11188" y="8657"/>
                    <a:pt x="11188" y="8657"/>
                    <a:pt x="11197" y="8657"/>
                  </a:cubicBezTo>
                  <a:lnTo>
                    <a:pt x="11188" y="8657"/>
                  </a:lnTo>
                  <a:cubicBezTo>
                    <a:pt x="11437" y="8292"/>
                    <a:pt x="11704" y="7944"/>
                    <a:pt x="12016" y="7633"/>
                  </a:cubicBezTo>
                  <a:cubicBezTo>
                    <a:pt x="13103" y="6510"/>
                    <a:pt x="14359" y="5486"/>
                    <a:pt x="15766" y="4791"/>
                  </a:cubicBezTo>
                  <a:close/>
                  <a:moveTo>
                    <a:pt x="7750" y="3999"/>
                  </a:moveTo>
                  <a:lnTo>
                    <a:pt x="7750" y="3999"/>
                  </a:lnTo>
                  <a:cubicBezTo>
                    <a:pt x="8810" y="5860"/>
                    <a:pt x="9549" y="7909"/>
                    <a:pt x="10066" y="9984"/>
                  </a:cubicBezTo>
                  <a:cubicBezTo>
                    <a:pt x="10190" y="10501"/>
                    <a:pt x="10342" y="11000"/>
                    <a:pt x="10395" y="11525"/>
                  </a:cubicBezTo>
                  <a:lnTo>
                    <a:pt x="10395" y="11534"/>
                  </a:lnTo>
                  <a:cubicBezTo>
                    <a:pt x="10368" y="11632"/>
                    <a:pt x="10351" y="11739"/>
                    <a:pt x="10333" y="11837"/>
                  </a:cubicBezTo>
                  <a:cubicBezTo>
                    <a:pt x="10270" y="12068"/>
                    <a:pt x="10199" y="12300"/>
                    <a:pt x="10137" y="12532"/>
                  </a:cubicBezTo>
                  <a:cubicBezTo>
                    <a:pt x="10092" y="12478"/>
                    <a:pt x="10039" y="12416"/>
                    <a:pt x="10003" y="12362"/>
                  </a:cubicBezTo>
                  <a:lnTo>
                    <a:pt x="10003" y="12353"/>
                  </a:lnTo>
                  <a:cubicBezTo>
                    <a:pt x="9700" y="11926"/>
                    <a:pt x="9433" y="11463"/>
                    <a:pt x="9184" y="11000"/>
                  </a:cubicBezTo>
                  <a:cubicBezTo>
                    <a:pt x="8240" y="8995"/>
                    <a:pt x="7438" y="6207"/>
                    <a:pt x="7750" y="3999"/>
                  </a:cubicBezTo>
                  <a:close/>
                  <a:moveTo>
                    <a:pt x="16577" y="8791"/>
                  </a:moveTo>
                  <a:lnTo>
                    <a:pt x="16577" y="8791"/>
                  </a:lnTo>
                  <a:cubicBezTo>
                    <a:pt x="16194" y="9343"/>
                    <a:pt x="15731" y="9833"/>
                    <a:pt x="15285" y="10340"/>
                  </a:cubicBezTo>
                  <a:cubicBezTo>
                    <a:pt x="14519" y="11204"/>
                    <a:pt x="13735" y="12068"/>
                    <a:pt x="12782" y="12745"/>
                  </a:cubicBezTo>
                  <a:cubicBezTo>
                    <a:pt x="12025" y="13289"/>
                    <a:pt x="11268" y="13859"/>
                    <a:pt x="10440" y="14313"/>
                  </a:cubicBezTo>
                  <a:cubicBezTo>
                    <a:pt x="10181" y="14464"/>
                    <a:pt x="9914" y="14589"/>
                    <a:pt x="9656" y="14741"/>
                  </a:cubicBezTo>
                  <a:lnTo>
                    <a:pt x="9763" y="14384"/>
                  </a:lnTo>
                  <a:cubicBezTo>
                    <a:pt x="10217" y="13574"/>
                    <a:pt x="10823" y="12852"/>
                    <a:pt x="11500" y="12193"/>
                  </a:cubicBezTo>
                  <a:cubicBezTo>
                    <a:pt x="12934" y="10732"/>
                    <a:pt x="14617" y="9441"/>
                    <a:pt x="16577" y="8791"/>
                  </a:cubicBezTo>
                  <a:close/>
                  <a:moveTo>
                    <a:pt x="5567" y="8969"/>
                  </a:moveTo>
                  <a:cubicBezTo>
                    <a:pt x="6619" y="10216"/>
                    <a:pt x="7224" y="11774"/>
                    <a:pt x="7625" y="13333"/>
                  </a:cubicBezTo>
                  <a:cubicBezTo>
                    <a:pt x="8053" y="14990"/>
                    <a:pt x="8142" y="16718"/>
                    <a:pt x="8151" y="18419"/>
                  </a:cubicBezTo>
                  <a:cubicBezTo>
                    <a:pt x="8142" y="18437"/>
                    <a:pt x="8142" y="18446"/>
                    <a:pt x="8151" y="18464"/>
                  </a:cubicBezTo>
                  <a:cubicBezTo>
                    <a:pt x="8106" y="18571"/>
                    <a:pt x="8053" y="18678"/>
                    <a:pt x="8008" y="18776"/>
                  </a:cubicBezTo>
                  <a:cubicBezTo>
                    <a:pt x="7937" y="18660"/>
                    <a:pt x="7866" y="18544"/>
                    <a:pt x="7785" y="18437"/>
                  </a:cubicBezTo>
                  <a:cubicBezTo>
                    <a:pt x="7465" y="17974"/>
                    <a:pt x="7206" y="17475"/>
                    <a:pt x="6939" y="16976"/>
                  </a:cubicBezTo>
                  <a:cubicBezTo>
                    <a:pt x="6120" y="15337"/>
                    <a:pt x="5781" y="13494"/>
                    <a:pt x="5639" y="11668"/>
                  </a:cubicBezTo>
                  <a:cubicBezTo>
                    <a:pt x="5639" y="10768"/>
                    <a:pt x="5559" y="9868"/>
                    <a:pt x="5567" y="8969"/>
                  </a:cubicBezTo>
                  <a:close/>
                  <a:moveTo>
                    <a:pt x="16470" y="14723"/>
                  </a:moveTo>
                  <a:cubicBezTo>
                    <a:pt x="14733" y="16201"/>
                    <a:pt x="12782" y="17422"/>
                    <a:pt x="10636" y="18205"/>
                  </a:cubicBezTo>
                  <a:cubicBezTo>
                    <a:pt x="9870" y="18535"/>
                    <a:pt x="9050" y="18704"/>
                    <a:pt x="8249" y="18891"/>
                  </a:cubicBezTo>
                  <a:cubicBezTo>
                    <a:pt x="8213" y="18909"/>
                    <a:pt x="8159" y="18909"/>
                    <a:pt x="8106" y="18927"/>
                  </a:cubicBezTo>
                  <a:cubicBezTo>
                    <a:pt x="8142" y="18847"/>
                    <a:pt x="8168" y="18776"/>
                    <a:pt x="8204" y="18704"/>
                  </a:cubicBezTo>
                  <a:cubicBezTo>
                    <a:pt x="8436" y="18419"/>
                    <a:pt x="8685" y="18143"/>
                    <a:pt x="8979" y="17920"/>
                  </a:cubicBezTo>
                  <a:cubicBezTo>
                    <a:pt x="11179" y="16308"/>
                    <a:pt x="13700" y="14945"/>
                    <a:pt x="16470" y="14723"/>
                  </a:cubicBezTo>
                  <a:close/>
                  <a:moveTo>
                    <a:pt x="2450" y="12327"/>
                  </a:moveTo>
                  <a:lnTo>
                    <a:pt x="2450" y="12327"/>
                  </a:lnTo>
                  <a:cubicBezTo>
                    <a:pt x="4187" y="15052"/>
                    <a:pt x="6022" y="19230"/>
                    <a:pt x="5888" y="22499"/>
                  </a:cubicBezTo>
                  <a:cubicBezTo>
                    <a:pt x="5603" y="22080"/>
                    <a:pt x="5345" y="21653"/>
                    <a:pt x="5078" y="21234"/>
                  </a:cubicBezTo>
                  <a:cubicBezTo>
                    <a:pt x="4427" y="20245"/>
                    <a:pt x="3973" y="19141"/>
                    <a:pt x="3563" y="18027"/>
                  </a:cubicBezTo>
                  <a:cubicBezTo>
                    <a:pt x="2878" y="16210"/>
                    <a:pt x="2423" y="14277"/>
                    <a:pt x="2450" y="12327"/>
                  </a:cubicBezTo>
                  <a:close/>
                  <a:moveTo>
                    <a:pt x="14596" y="20384"/>
                  </a:moveTo>
                  <a:cubicBezTo>
                    <a:pt x="14855" y="20384"/>
                    <a:pt x="15115" y="20391"/>
                    <a:pt x="15374" y="20406"/>
                  </a:cubicBezTo>
                  <a:cubicBezTo>
                    <a:pt x="13522" y="21759"/>
                    <a:pt x="11259" y="22445"/>
                    <a:pt x="8988" y="22641"/>
                  </a:cubicBezTo>
                  <a:cubicBezTo>
                    <a:pt x="8861" y="22648"/>
                    <a:pt x="8735" y="22651"/>
                    <a:pt x="8609" y="22651"/>
                  </a:cubicBezTo>
                  <a:cubicBezTo>
                    <a:pt x="7874" y="22651"/>
                    <a:pt x="7144" y="22552"/>
                    <a:pt x="6414" y="22499"/>
                  </a:cubicBezTo>
                  <a:lnTo>
                    <a:pt x="6307" y="22499"/>
                  </a:lnTo>
                  <a:cubicBezTo>
                    <a:pt x="6939" y="22098"/>
                    <a:pt x="7652" y="21848"/>
                    <a:pt x="8355" y="21608"/>
                  </a:cubicBezTo>
                  <a:cubicBezTo>
                    <a:pt x="10349" y="20861"/>
                    <a:pt x="12463" y="20384"/>
                    <a:pt x="14596" y="20384"/>
                  </a:cubicBezTo>
                  <a:close/>
                  <a:moveTo>
                    <a:pt x="214" y="16415"/>
                  </a:moveTo>
                  <a:lnTo>
                    <a:pt x="214" y="16415"/>
                  </a:lnTo>
                  <a:cubicBezTo>
                    <a:pt x="1960" y="19043"/>
                    <a:pt x="2753" y="22160"/>
                    <a:pt x="4222" y="24930"/>
                  </a:cubicBezTo>
                  <a:cubicBezTo>
                    <a:pt x="4071" y="24797"/>
                    <a:pt x="3920" y="24663"/>
                    <a:pt x="3777" y="24521"/>
                  </a:cubicBezTo>
                  <a:cubicBezTo>
                    <a:pt x="2869" y="23710"/>
                    <a:pt x="2147" y="22730"/>
                    <a:pt x="1595" y="21653"/>
                  </a:cubicBezTo>
                  <a:cubicBezTo>
                    <a:pt x="758" y="20049"/>
                    <a:pt x="9" y="18259"/>
                    <a:pt x="214" y="16415"/>
                  </a:cubicBezTo>
                  <a:close/>
                  <a:moveTo>
                    <a:pt x="4445" y="25046"/>
                  </a:moveTo>
                  <a:cubicBezTo>
                    <a:pt x="4632" y="25046"/>
                    <a:pt x="4819" y="25073"/>
                    <a:pt x="5006" y="25091"/>
                  </a:cubicBezTo>
                  <a:cubicBezTo>
                    <a:pt x="7144" y="25420"/>
                    <a:pt x="9237" y="26284"/>
                    <a:pt x="10912" y="27683"/>
                  </a:cubicBezTo>
                  <a:cubicBezTo>
                    <a:pt x="11330" y="28066"/>
                    <a:pt x="11838" y="28404"/>
                    <a:pt x="12105" y="28921"/>
                  </a:cubicBezTo>
                  <a:cubicBezTo>
                    <a:pt x="9300" y="28484"/>
                    <a:pt x="6752" y="27024"/>
                    <a:pt x="4579" y="25251"/>
                  </a:cubicBezTo>
                  <a:cubicBezTo>
                    <a:pt x="4525" y="25215"/>
                    <a:pt x="4472" y="25126"/>
                    <a:pt x="4410" y="25091"/>
                  </a:cubicBezTo>
                  <a:cubicBezTo>
                    <a:pt x="4418" y="25073"/>
                    <a:pt x="4427" y="25064"/>
                    <a:pt x="4445" y="25046"/>
                  </a:cubicBezTo>
                  <a:close/>
                  <a:moveTo>
                    <a:pt x="12939" y="1"/>
                  </a:moveTo>
                  <a:cubicBezTo>
                    <a:pt x="12906" y="1"/>
                    <a:pt x="12866" y="23"/>
                    <a:pt x="12818" y="70"/>
                  </a:cubicBezTo>
                  <a:cubicBezTo>
                    <a:pt x="12185" y="1024"/>
                    <a:pt x="11865" y="2146"/>
                    <a:pt x="11589" y="3241"/>
                  </a:cubicBezTo>
                  <a:cubicBezTo>
                    <a:pt x="11232" y="4515"/>
                    <a:pt x="11206" y="5842"/>
                    <a:pt x="11339" y="7143"/>
                  </a:cubicBezTo>
                  <a:cubicBezTo>
                    <a:pt x="11161" y="7811"/>
                    <a:pt x="11081" y="8506"/>
                    <a:pt x="10938" y="9182"/>
                  </a:cubicBezTo>
                  <a:cubicBezTo>
                    <a:pt x="10769" y="9833"/>
                    <a:pt x="10618" y="10483"/>
                    <a:pt x="10475" y="11142"/>
                  </a:cubicBezTo>
                  <a:cubicBezTo>
                    <a:pt x="10092" y="9200"/>
                    <a:pt x="9504" y="7285"/>
                    <a:pt x="8667" y="5495"/>
                  </a:cubicBezTo>
                  <a:cubicBezTo>
                    <a:pt x="8543" y="5305"/>
                    <a:pt x="7973" y="3792"/>
                    <a:pt x="7707" y="3792"/>
                  </a:cubicBezTo>
                  <a:cubicBezTo>
                    <a:pt x="7687" y="3792"/>
                    <a:pt x="7668" y="3801"/>
                    <a:pt x="7652" y="3820"/>
                  </a:cubicBezTo>
                  <a:cubicBezTo>
                    <a:pt x="7483" y="4373"/>
                    <a:pt x="7536" y="4987"/>
                    <a:pt x="7545" y="5557"/>
                  </a:cubicBezTo>
                  <a:cubicBezTo>
                    <a:pt x="7616" y="6519"/>
                    <a:pt x="7794" y="7463"/>
                    <a:pt x="8070" y="8381"/>
                  </a:cubicBezTo>
                  <a:cubicBezTo>
                    <a:pt x="8480" y="9922"/>
                    <a:pt x="9104" y="11409"/>
                    <a:pt x="10066" y="12683"/>
                  </a:cubicBezTo>
                  <a:cubicBezTo>
                    <a:pt x="10066" y="12692"/>
                    <a:pt x="10074" y="12710"/>
                    <a:pt x="10074" y="12719"/>
                  </a:cubicBezTo>
                  <a:cubicBezTo>
                    <a:pt x="10074" y="12728"/>
                    <a:pt x="10083" y="12728"/>
                    <a:pt x="10083" y="12728"/>
                  </a:cubicBezTo>
                  <a:cubicBezTo>
                    <a:pt x="9941" y="13253"/>
                    <a:pt x="9798" y="13770"/>
                    <a:pt x="9647" y="14286"/>
                  </a:cubicBezTo>
                  <a:lnTo>
                    <a:pt x="9647" y="14304"/>
                  </a:lnTo>
                  <a:cubicBezTo>
                    <a:pt x="9647" y="14304"/>
                    <a:pt x="9638" y="14313"/>
                    <a:pt x="9638" y="14313"/>
                  </a:cubicBezTo>
                  <a:cubicBezTo>
                    <a:pt x="9638" y="14331"/>
                    <a:pt x="9638" y="14340"/>
                    <a:pt x="9629" y="14358"/>
                  </a:cubicBezTo>
                  <a:cubicBezTo>
                    <a:pt x="9629" y="14375"/>
                    <a:pt x="9620" y="14393"/>
                    <a:pt x="9611" y="14411"/>
                  </a:cubicBezTo>
                  <a:cubicBezTo>
                    <a:pt x="9611" y="14420"/>
                    <a:pt x="9602" y="14438"/>
                    <a:pt x="9602" y="14447"/>
                  </a:cubicBezTo>
                  <a:cubicBezTo>
                    <a:pt x="9602" y="14456"/>
                    <a:pt x="9602" y="14464"/>
                    <a:pt x="9593" y="14473"/>
                  </a:cubicBezTo>
                  <a:cubicBezTo>
                    <a:pt x="9593" y="14482"/>
                    <a:pt x="9585" y="14500"/>
                    <a:pt x="9585" y="14509"/>
                  </a:cubicBezTo>
                  <a:cubicBezTo>
                    <a:pt x="9576" y="14518"/>
                    <a:pt x="9576" y="14527"/>
                    <a:pt x="9567" y="14536"/>
                  </a:cubicBezTo>
                  <a:cubicBezTo>
                    <a:pt x="9202" y="15747"/>
                    <a:pt x="8801" y="16941"/>
                    <a:pt x="8302" y="18107"/>
                  </a:cubicBezTo>
                  <a:lnTo>
                    <a:pt x="8302" y="18054"/>
                  </a:lnTo>
                  <a:cubicBezTo>
                    <a:pt x="8257" y="16237"/>
                    <a:pt x="8142" y="14411"/>
                    <a:pt x="7598" y="12665"/>
                  </a:cubicBezTo>
                  <a:cubicBezTo>
                    <a:pt x="7367" y="11944"/>
                    <a:pt x="7117" y="11231"/>
                    <a:pt x="6770" y="10554"/>
                  </a:cubicBezTo>
                  <a:cubicBezTo>
                    <a:pt x="6458" y="9966"/>
                    <a:pt x="6120" y="9387"/>
                    <a:pt x="5683" y="8880"/>
                  </a:cubicBezTo>
                  <a:cubicBezTo>
                    <a:pt x="5620" y="8799"/>
                    <a:pt x="5571" y="8768"/>
                    <a:pt x="5533" y="8768"/>
                  </a:cubicBezTo>
                  <a:cubicBezTo>
                    <a:pt x="5431" y="8768"/>
                    <a:pt x="5410" y="8993"/>
                    <a:pt x="5416" y="9129"/>
                  </a:cubicBezTo>
                  <a:cubicBezTo>
                    <a:pt x="5478" y="10207"/>
                    <a:pt x="5452" y="11276"/>
                    <a:pt x="5550" y="12345"/>
                  </a:cubicBezTo>
                  <a:cubicBezTo>
                    <a:pt x="5799" y="14794"/>
                    <a:pt x="6494" y="16905"/>
                    <a:pt x="7937" y="18927"/>
                  </a:cubicBezTo>
                  <a:cubicBezTo>
                    <a:pt x="7385" y="20129"/>
                    <a:pt x="6734" y="21278"/>
                    <a:pt x="6066" y="22410"/>
                  </a:cubicBezTo>
                  <a:cubicBezTo>
                    <a:pt x="6057" y="22427"/>
                    <a:pt x="6048" y="22436"/>
                    <a:pt x="6040" y="22454"/>
                  </a:cubicBezTo>
                  <a:cubicBezTo>
                    <a:pt x="6040" y="22436"/>
                    <a:pt x="6040" y="22427"/>
                    <a:pt x="6040" y="22410"/>
                  </a:cubicBezTo>
                  <a:cubicBezTo>
                    <a:pt x="6084" y="21795"/>
                    <a:pt x="6022" y="21180"/>
                    <a:pt x="5915" y="20566"/>
                  </a:cubicBezTo>
                  <a:cubicBezTo>
                    <a:pt x="5701" y="19159"/>
                    <a:pt x="5265" y="17796"/>
                    <a:pt x="4730" y="16477"/>
                  </a:cubicBezTo>
                  <a:cubicBezTo>
                    <a:pt x="4401" y="15587"/>
                    <a:pt x="3973" y="14732"/>
                    <a:pt x="3528" y="13885"/>
                  </a:cubicBezTo>
                  <a:cubicBezTo>
                    <a:pt x="3305" y="13476"/>
                    <a:pt x="3073" y="13057"/>
                    <a:pt x="2842" y="12638"/>
                  </a:cubicBezTo>
                  <a:cubicBezTo>
                    <a:pt x="2735" y="12478"/>
                    <a:pt x="2637" y="12282"/>
                    <a:pt x="2477" y="12157"/>
                  </a:cubicBezTo>
                  <a:cubicBezTo>
                    <a:pt x="2457" y="12147"/>
                    <a:pt x="2439" y="12142"/>
                    <a:pt x="2421" y="12142"/>
                  </a:cubicBezTo>
                  <a:cubicBezTo>
                    <a:pt x="2351" y="12142"/>
                    <a:pt x="2300" y="12220"/>
                    <a:pt x="2307" y="12291"/>
                  </a:cubicBezTo>
                  <a:cubicBezTo>
                    <a:pt x="2272" y="12834"/>
                    <a:pt x="2325" y="13387"/>
                    <a:pt x="2397" y="13921"/>
                  </a:cubicBezTo>
                  <a:cubicBezTo>
                    <a:pt x="2575" y="15507"/>
                    <a:pt x="3002" y="17039"/>
                    <a:pt x="3590" y="18508"/>
                  </a:cubicBezTo>
                  <a:cubicBezTo>
                    <a:pt x="4133" y="20005"/>
                    <a:pt x="4935" y="21385"/>
                    <a:pt x="5852" y="22686"/>
                  </a:cubicBezTo>
                  <a:cubicBezTo>
                    <a:pt x="5852" y="22695"/>
                    <a:pt x="5861" y="22704"/>
                    <a:pt x="5870" y="22712"/>
                  </a:cubicBezTo>
                  <a:cubicBezTo>
                    <a:pt x="5728" y="22926"/>
                    <a:pt x="5585" y="23149"/>
                    <a:pt x="5461" y="23372"/>
                  </a:cubicBezTo>
                  <a:cubicBezTo>
                    <a:pt x="5131" y="23906"/>
                    <a:pt x="4766" y="24414"/>
                    <a:pt x="4383" y="24904"/>
                  </a:cubicBezTo>
                  <a:cubicBezTo>
                    <a:pt x="4374" y="24895"/>
                    <a:pt x="4365" y="24886"/>
                    <a:pt x="4365" y="24877"/>
                  </a:cubicBezTo>
                  <a:cubicBezTo>
                    <a:pt x="3929" y="24084"/>
                    <a:pt x="3599" y="23247"/>
                    <a:pt x="3225" y="22427"/>
                  </a:cubicBezTo>
                  <a:cubicBezTo>
                    <a:pt x="2343" y="20343"/>
                    <a:pt x="1577" y="18161"/>
                    <a:pt x="294" y="16281"/>
                  </a:cubicBezTo>
                  <a:cubicBezTo>
                    <a:pt x="265" y="16240"/>
                    <a:pt x="204" y="16191"/>
                    <a:pt x="154" y="16191"/>
                  </a:cubicBezTo>
                  <a:cubicBezTo>
                    <a:pt x="128" y="16191"/>
                    <a:pt x="105" y="16204"/>
                    <a:pt x="90" y="16237"/>
                  </a:cubicBezTo>
                  <a:cubicBezTo>
                    <a:pt x="27" y="16745"/>
                    <a:pt x="1" y="17261"/>
                    <a:pt x="63" y="17760"/>
                  </a:cubicBezTo>
                  <a:cubicBezTo>
                    <a:pt x="277" y="19176"/>
                    <a:pt x="811" y="20521"/>
                    <a:pt x="1497" y="21768"/>
                  </a:cubicBezTo>
                  <a:cubicBezTo>
                    <a:pt x="2147" y="23069"/>
                    <a:pt x="3091" y="24173"/>
                    <a:pt x="4205" y="25100"/>
                  </a:cubicBezTo>
                  <a:cubicBezTo>
                    <a:pt x="4205" y="25100"/>
                    <a:pt x="4214" y="25108"/>
                    <a:pt x="4214" y="25108"/>
                  </a:cubicBezTo>
                  <a:cubicBezTo>
                    <a:pt x="3866" y="25545"/>
                    <a:pt x="3501" y="25981"/>
                    <a:pt x="3154" y="26418"/>
                  </a:cubicBezTo>
                  <a:cubicBezTo>
                    <a:pt x="2860" y="26774"/>
                    <a:pt x="2548" y="27122"/>
                    <a:pt x="2263" y="27478"/>
                  </a:cubicBezTo>
                  <a:cubicBezTo>
                    <a:pt x="2236" y="27513"/>
                    <a:pt x="2245" y="27558"/>
                    <a:pt x="2272" y="27585"/>
                  </a:cubicBezTo>
                  <a:cubicBezTo>
                    <a:pt x="2290" y="27594"/>
                    <a:pt x="2307" y="27603"/>
                    <a:pt x="2316" y="27603"/>
                  </a:cubicBezTo>
                  <a:cubicBezTo>
                    <a:pt x="2343" y="27603"/>
                    <a:pt x="2361" y="27594"/>
                    <a:pt x="2379" y="27576"/>
                  </a:cubicBezTo>
                  <a:cubicBezTo>
                    <a:pt x="2486" y="27442"/>
                    <a:pt x="2592" y="27309"/>
                    <a:pt x="2699" y="27175"/>
                  </a:cubicBezTo>
                  <a:cubicBezTo>
                    <a:pt x="3261" y="26534"/>
                    <a:pt x="3795" y="25875"/>
                    <a:pt x="4320" y="25206"/>
                  </a:cubicBezTo>
                  <a:cubicBezTo>
                    <a:pt x="4347" y="25224"/>
                    <a:pt x="4374" y="25251"/>
                    <a:pt x="4392" y="25269"/>
                  </a:cubicBezTo>
                  <a:cubicBezTo>
                    <a:pt x="6610" y="27122"/>
                    <a:pt x="9246" y="28636"/>
                    <a:pt x="12132" y="29072"/>
                  </a:cubicBezTo>
                  <a:cubicBezTo>
                    <a:pt x="12631" y="29001"/>
                    <a:pt x="11544" y="28021"/>
                    <a:pt x="11375" y="27888"/>
                  </a:cubicBezTo>
                  <a:cubicBezTo>
                    <a:pt x="10199" y="26836"/>
                    <a:pt x="8827" y="26017"/>
                    <a:pt x="7322" y="25527"/>
                  </a:cubicBezTo>
                  <a:cubicBezTo>
                    <a:pt x="6440" y="25233"/>
                    <a:pt x="5541" y="24948"/>
                    <a:pt x="4605" y="24904"/>
                  </a:cubicBezTo>
                  <a:lnTo>
                    <a:pt x="4561" y="24904"/>
                  </a:lnTo>
                  <a:cubicBezTo>
                    <a:pt x="4623" y="24832"/>
                    <a:pt x="4677" y="24752"/>
                    <a:pt x="4739" y="24681"/>
                  </a:cubicBezTo>
                  <a:cubicBezTo>
                    <a:pt x="4775" y="24636"/>
                    <a:pt x="5086" y="24227"/>
                    <a:pt x="5345" y="23844"/>
                  </a:cubicBezTo>
                  <a:cubicBezTo>
                    <a:pt x="5345" y="23844"/>
                    <a:pt x="5345" y="23844"/>
                    <a:pt x="5354" y="23835"/>
                  </a:cubicBezTo>
                  <a:cubicBezTo>
                    <a:pt x="5389" y="23764"/>
                    <a:pt x="5443" y="23692"/>
                    <a:pt x="5487" y="23612"/>
                  </a:cubicBezTo>
                  <a:cubicBezTo>
                    <a:pt x="5496" y="23594"/>
                    <a:pt x="5505" y="23576"/>
                    <a:pt x="5514" y="23559"/>
                  </a:cubicBezTo>
                  <a:cubicBezTo>
                    <a:pt x="5550" y="23514"/>
                    <a:pt x="5576" y="23461"/>
                    <a:pt x="5603" y="23416"/>
                  </a:cubicBezTo>
                  <a:lnTo>
                    <a:pt x="5603" y="23407"/>
                  </a:lnTo>
                  <a:cubicBezTo>
                    <a:pt x="5621" y="23398"/>
                    <a:pt x="5630" y="23381"/>
                    <a:pt x="5639" y="23363"/>
                  </a:cubicBezTo>
                  <a:cubicBezTo>
                    <a:pt x="5648" y="23354"/>
                    <a:pt x="5648" y="23345"/>
                    <a:pt x="5648" y="23336"/>
                  </a:cubicBezTo>
                  <a:cubicBezTo>
                    <a:pt x="5710" y="23229"/>
                    <a:pt x="5772" y="23131"/>
                    <a:pt x="5835" y="23033"/>
                  </a:cubicBezTo>
                  <a:cubicBezTo>
                    <a:pt x="5924" y="22900"/>
                    <a:pt x="6004" y="22775"/>
                    <a:pt x="6084" y="22641"/>
                  </a:cubicBezTo>
                  <a:cubicBezTo>
                    <a:pt x="6084" y="22641"/>
                    <a:pt x="6093" y="22641"/>
                    <a:pt x="6093" y="22632"/>
                  </a:cubicBezTo>
                  <a:cubicBezTo>
                    <a:pt x="6868" y="22659"/>
                    <a:pt x="7643" y="22784"/>
                    <a:pt x="8418" y="22802"/>
                  </a:cubicBezTo>
                  <a:cubicBezTo>
                    <a:pt x="8458" y="22802"/>
                    <a:pt x="8497" y="22803"/>
                    <a:pt x="8537" y="22803"/>
                  </a:cubicBezTo>
                  <a:cubicBezTo>
                    <a:pt x="9512" y="22803"/>
                    <a:pt x="10478" y="22597"/>
                    <a:pt x="11419" y="22374"/>
                  </a:cubicBezTo>
                  <a:cubicBezTo>
                    <a:pt x="12738" y="22089"/>
                    <a:pt x="13958" y="21483"/>
                    <a:pt x="15098" y="20780"/>
                  </a:cubicBezTo>
                  <a:cubicBezTo>
                    <a:pt x="15553" y="20491"/>
                    <a:pt x="15914" y="20245"/>
                    <a:pt x="15132" y="20245"/>
                  </a:cubicBezTo>
                  <a:cubicBezTo>
                    <a:pt x="15118" y="20245"/>
                    <a:pt x="15104" y="20245"/>
                    <a:pt x="15089" y="20245"/>
                  </a:cubicBezTo>
                  <a:cubicBezTo>
                    <a:pt x="14962" y="20242"/>
                    <a:pt x="14834" y="20241"/>
                    <a:pt x="14706" y="20241"/>
                  </a:cubicBezTo>
                  <a:cubicBezTo>
                    <a:pt x="13735" y="20241"/>
                    <a:pt x="12754" y="20329"/>
                    <a:pt x="11794" y="20495"/>
                  </a:cubicBezTo>
                  <a:cubicBezTo>
                    <a:pt x="10689" y="20664"/>
                    <a:pt x="9629" y="21011"/>
                    <a:pt x="8569" y="21376"/>
                  </a:cubicBezTo>
                  <a:cubicBezTo>
                    <a:pt x="7776" y="21644"/>
                    <a:pt x="6975" y="21920"/>
                    <a:pt x="6253" y="22356"/>
                  </a:cubicBezTo>
                  <a:cubicBezTo>
                    <a:pt x="6859" y="21385"/>
                    <a:pt x="7402" y="20388"/>
                    <a:pt x="7901" y="19363"/>
                  </a:cubicBezTo>
                  <a:cubicBezTo>
                    <a:pt x="7946" y="19265"/>
                    <a:pt x="7990" y="19176"/>
                    <a:pt x="8035" y="19087"/>
                  </a:cubicBezTo>
                  <a:cubicBezTo>
                    <a:pt x="8070" y="19087"/>
                    <a:pt x="8124" y="19078"/>
                    <a:pt x="8159" y="19069"/>
                  </a:cubicBezTo>
                  <a:cubicBezTo>
                    <a:pt x="8988" y="18856"/>
                    <a:pt x="9843" y="18704"/>
                    <a:pt x="10627" y="18366"/>
                  </a:cubicBezTo>
                  <a:cubicBezTo>
                    <a:pt x="12114" y="17805"/>
                    <a:pt x="13530" y="17101"/>
                    <a:pt x="14813" y="16184"/>
                  </a:cubicBezTo>
                  <a:cubicBezTo>
                    <a:pt x="15454" y="15729"/>
                    <a:pt x="16069" y="15257"/>
                    <a:pt x="16657" y="14749"/>
                  </a:cubicBezTo>
                  <a:cubicBezTo>
                    <a:pt x="16710" y="14705"/>
                    <a:pt x="16773" y="14634"/>
                    <a:pt x="16710" y="14580"/>
                  </a:cubicBezTo>
                  <a:lnTo>
                    <a:pt x="16710" y="14580"/>
                  </a:lnTo>
                  <a:cubicBezTo>
                    <a:pt x="14581" y="14643"/>
                    <a:pt x="12542" y="15507"/>
                    <a:pt x="10734" y="16584"/>
                  </a:cubicBezTo>
                  <a:cubicBezTo>
                    <a:pt x="9923" y="17101"/>
                    <a:pt x="9050" y="17573"/>
                    <a:pt x="8391" y="18277"/>
                  </a:cubicBezTo>
                  <a:cubicBezTo>
                    <a:pt x="8854" y="17181"/>
                    <a:pt x="9237" y="16068"/>
                    <a:pt x="9593" y="14937"/>
                  </a:cubicBezTo>
                  <a:cubicBezTo>
                    <a:pt x="9611" y="14928"/>
                    <a:pt x="9629" y="14919"/>
                    <a:pt x="9647" y="14910"/>
                  </a:cubicBezTo>
                  <a:cubicBezTo>
                    <a:pt x="10502" y="14473"/>
                    <a:pt x="11321" y="13983"/>
                    <a:pt x="12096" y="13422"/>
                  </a:cubicBezTo>
                  <a:cubicBezTo>
                    <a:pt x="13896" y="12255"/>
                    <a:pt x="15312" y="10617"/>
                    <a:pt x="16639" y="8951"/>
                  </a:cubicBezTo>
                  <a:cubicBezTo>
                    <a:pt x="16692" y="8871"/>
                    <a:pt x="16764" y="8791"/>
                    <a:pt x="16790" y="8701"/>
                  </a:cubicBezTo>
                  <a:cubicBezTo>
                    <a:pt x="16803" y="8634"/>
                    <a:pt x="16756" y="8604"/>
                    <a:pt x="16702" y="8604"/>
                  </a:cubicBezTo>
                  <a:cubicBezTo>
                    <a:pt x="16678" y="8604"/>
                    <a:pt x="16652" y="8610"/>
                    <a:pt x="16630" y="8621"/>
                  </a:cubicBezTo>
                  <a:cubicBezTo>
                    <a:pt x="16105" y="8791"/>
                    <a:pt x="15597" y="8995"/>
                    <a:pt x="15107" y="9254"/>
                  </a:cubicBezTo>
                  <a:cubicBezTo>
                    <a:pt x="14403" y="9601"/>
                    <a:pt x="13762" y="10055"/>
                    <a:pt x="13139" y="10527"/>
                  </a:cubicBezTo>
                  <a:cubicBezTo>
                    <a:pt x="12497" y="10991"/>
                    <a:pt x="11945" y="11552"/>
                    <a:pt x="11384" y="12104"/>
                  </a:cubicBezTo>
                  <a:cubicBezTo>
                    <a:pt x="10858" y="12638"/>
                    <a:pt x="10333" y="13200"/>
                    <a:pt x="9923" y="13832"/>
                  </a:cubicBezTo>
                  <a:cubicBezTo>
                    <a:pt x="10074" y="13324"/>
                    <a:pt x="10217" y="12817"/>
                    <a:pt x="10360" y="12309"/>
                  </a:cubicBezTo>
                  <a:cubicBezTo>
                    <a:pt x="10573" y="11534"/>
                    <a:pt x="10689" y="10750"/>
                    <a:pt x="10885" y="9984"/>
                  </a:cubicBezTo>
                  <a:cubicBezTo>
                    <a:pt x="10965" y="9699"/>
                    <a:pt x="11028" y="9423"/>
                    <a:pt x="11090" y="9138"/>
                  </a:cubicBezTo>
                  <a:lnTo>
                    <a:pt x="11099" y="9138"/>
                  </a:lnTo>
                  <a:cubicBezTo>
                    <a:pt x="11241" y="9085"/>
                    <a:pt x="11366" y="9004"/>
                    <a:pt x="11500" y="8933"/>
                  </a:cubicBezTo>
                  <a:cubicBezTo>
                    <a:pt x="13281" y="7927"/>
                    <a:pt x="14769" y="6439"/>
                    <a:pt x="15953" y="4782"/>
                  </a:cubicBezTo>
                  <a:cubicBezTo>
                    <a:pt x="16010" y="4658"/>
                    <a:pt x="15986" y="4606"/>
                    <a:pt x="15906" y="4606"/>
                  </a:cubicBezTo>
                  <a:cubicBezTo>
                    <a:pt x="15497" y="4606"/>
                    <a:pt x="13624" y="5962"/>
                    <a:pt x="13513" y="6074"/>
                  </a:cubicBezTo>
                  <a:cubicBezTo>
                    <a:pt x="12684" y="6742"/>
                    <a:pt x="11856" y="7463"/>
                    <a:pt x="11241" y="8345"/>
                  </a:cubicBezTo>
                  <a:cubicBezTo>
                    <a:pt x="11304" y="8016"/>
                    <a:pt x="11366" y="7677"/>
                    <a:pt x="11437" y="7348"/>
                  </a:cubicBezTo>
                  <a:cubicBezTo>
                    <a:pt x="11580" y="6795"/>
                    <a:pt x="11847" y="6270"/>
                    <a:pt x="12034" y="5726"/>
                  </a:cubicBezTo>
                  <a:cubicBezTo>
                    <a:pt x="12230" y="5067"/>
                    <a:pt x="12426" y="4399"/>
                    <a:pt x="12604" y="3731"/>
                  </a:cubicBezTo>
                  <a:cubicBezTo>
                    <a:pt x="12703" y="3541"/>
                    <a:pt x="13361" y="1"/>
                    <a:pt x="129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2. </a:t>
            </a:r>
            <a:r>
              <a:rPr lang="ko-KR" altLang="en-US" sz="4000" dirty="0"/>
              <a:t>독도에 대한 대한민국의 주장</a:t>
            </a:r>
            <a:endParaRPr sz="4000"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53123" y="1083581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독도는 </a:t>
            </a:r>
            <a:r>
              <a:rPr lang="ko-KR" altLang="en-US" sz="2000" dirty="0">
                <a:solidFill>
                  <a:srgbClr val="FF0000"/>
                </a:solidFill>
              </a:rPr>
              <a:t>지리적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역사적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국제법적</a:t>
            </a:r>
            <a:r>
              <a:rPr lang="ko-KR" altLang="en-US" sz="2000" dirty="0">
                <a:solidFill>
                  <a:schemeClr val="tx1"/>
                </a:solidFill>
              </a:rPr>
              <a:t>으로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명백한 우리 고유의 영토 </a:t>
            </a:r>
            <a:r>
              <a:rPr lang="en-US" altLang="ko-KR" sz="2000" dirty="0"/>
              <a:t>!</a:t>
            </a:r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6370AEF-4701-25FC-7D81-3B9B936FD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1" t="7928" r="1753" b="13692"/>
          <a:stretch/>
        </p:blipFill>
        <p:spPr>
          <a:xfrm>
            <a:off x="2244648" y="2046213"/>
            <a:ext cx="4654703" cy="2822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2-1. </a:t>
            </a:r>
            <a:r>
              <a:rPr lang="ko-KR" altLang="en-US" sz="4000" dirty="0"/>
              <a:t>지리적 근거</a:t>
            </a:r>
            <a:endParaRPr sz="4000"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38832" y="1280156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>
                <a:solidFill>
                  <a:srgbClr val="FF0000"/>
                </a:solidFill>
              </a:rPr>
              <a:t>울릉도</a:t>
            </a:r>
            <a:r>
              <a:rPr lang="en-US" altLang="ko-KR" sz="2000" dirty="0">
                <a:solidFill>
                  <a:srgbClr val="FF0000"/>
                </a:solidFill>
              </a:rPr>
              <a:t>~ </a:t>
            </a:r>
            <a:r>
              <a:rPr lang="ko-KR" altLang="en-US" sz="2000" dirty="0">
                <a:solidFill>
                  <a:srgbClr val="FF0000"/>
                </a:solidFill>
              </a:rPr>
              <a:t>독도 </a:t>
            </a:r>
            <a:r>
              <a:rPr lang="en-US" altLang="ko-KR" sz="2000" dirty="0">
                <a:solidFill>
                  <a:srgbClr val="FF0000"/>
                </a:solidFill>
              </a:rPr>
              <a:t>: </a:t>
            </a:r>
            <a:r>
              <a:rPr lang="ko-KR" altLang="en-US" sz="2000" dirty="0">
                <a:solidFill>
                  <a:srgbClr val="FF0000"/>
                </a:solidFill>
              </a:rPr>
              <a:t>동남쪽으로 </a:t>
            </a:r>
            <a:r>
              <a:rPr lang="en-US" altLang="ko-KR" sz="2000" dirty="0">
                <a:solidFill>
                  <a:srgbClr val="FF0000"/>
                </a:solidFill>
              </a:rPr>
              <a:t>87.4km </a:t>
            </a:r>
            <a:r>
              <a:rPr lang="ko-KR" altLang="en-US" sz="2000" dirty="0">
                <a:solidFill>
                  <a:srgbClr val="FF0000"/>
                </a:solidFill>
              </a:rPr>
              <a:t>거리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/>
              <a:t>But, </a:t>
            </a:r>
            <a:r>
              <a:rPr lang="ko-KR" altLang="en-US" sz="2000" dirty="0" err="1"/>
              <a:t>오키섬</a:t>
            </a:r>
            <a:r>
              <a:rPr lang="en-US" altLang="ko-KR" sz="2000" dirty="0"/>
              <a:t>(</a:t>
            </a:r>
            <a:r>
              <a:rPr lang="ko-KR" altLang="en-US" sz="2000" dirty="0"/>
              <a:t>독도와 가장 가까운 일본 땅</a:t>
            </a:r>
            <a:r>
              <a:rPr lang="en-US" altLang="ko-KR" sz="2000" dirty="0"/>
              <a:t>)~</a:t>
            </a:r>
            <a:r>
              <a:rPr lang="ko-KR" altLang="en-US" sz="2000" dirty="0"/>
              <a:t>독도 </a:t>
            </a:r>
            <a:r>
              <a:rPr lang="en-US" altLang="ko-KR" sz="2000" dirty="0"/>
              <a:t>: 157.5km </a:t>
            </a:r>
            <a:r>
              <a:rPr lang="ko-KR" altLang="en-US" sz="2000" dirty="0"/>
              <a:t>거리</a:t>
            </a:r>
            <a:endParaRPr lang="en-US" altLang="ko-KR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/>
              <a:t>-&gt; </a:t>
            </a:r>
            <a:r>
              <a:rPr lang="ko-KR" altLang="en-US" sz="2000" dirty="0"/>
              <a:t>맑은 날 </a:t>
            </a:r>
            <a:r>
              <a:rPr lang="en-US" altLang="ko-KR" sz="2000" dirty="0"/>
              <a:t>: </a:t>
            </a:r>
            <a:r>
              <a:rPr lang="ko-KR" altLang="en-US" sz="2000" dirty="0"/>
              <a:t>울릉도</a:t>
            </a:r>
            <a:r>
              <a:rPr lang="en-US" altLang="ko-KR" sz="2000" dirty="0"/>
              <a:t>~</a:t>
            </a:r>
            <a:r>
              <a:rPr lang="ko-KR" altLang="en-US" sz="2000" dirty="0"/>
              <a:t>독도 </a:t>
            </a:r>
            <a:r>
              <a:rPr lang="en-US" altLang="ko-KR" sz="2000" dirty="0"/>
              <a:t>yes / </a:t>
            </a:r>
            <a:r>
              <a:rPr lang="ko-KR" altLang="en-US" sz="2000" dirty="0" err="1"/>
              <a:t>오키섬</a:t>
            </a:r>
            <a:r>
              <a:rPr lang="en-US" altLang="ko-KR" sz="2000" dirty="0"/>
              <a:t>~</a:t>
            </a:r>
            <a:r>
              <a:rPr lang="ko-KR" altLang="en-US" sz="2000" dirty="0"/>
              <a:t>독도 </a:t>
            </a:r>
            <a:r>
              <a:rPr lang="en-US" altLang="ko-KR" sz="2000" dirty="0"/>
              <a:t>no</a:t>
            </a:r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5CA877F-7DF4-927F-B81B-2BF4A8FFC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866" y="2730415"/>
            <a:ext cx="4383155" cy="21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2-2. </a:t>
            </a:r>
            <a:r>
              <a:rPr lang="ko-KR" altLang="en-US" sz="4000" dirty="0"/>
              <a:t>역사적 근거</a:t>
            </a:r>
            <a:endParaRPr sz="4000"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52961" y="1017725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>
                <a:solidFill>
                  <a:srgbClr val="FF0000"/>
                </a:solidFill>
              </a:rPr>
              <a:t>독도가 한국역사에 처음 등장 </a:t>
            </a:r>
            <a:r>
              <a:rPr lang="en-US" altLang="ko-KR" sz="2000" dirty="0">
                <a:solidFill>
                  <a:srgbClr val="FF0000"/>
                </a:solidFill>
              </a:rPr>
              <a:t>: </a:t>
            </a:r>
            <a:r>
              <a:rPr lang="ko-KR" altLang="en-US" sz="2000" dirty="0">
                <a:solidFill>
                  <a:srgbClr val="FF0000"/>
                </a:solidFill>
              </a:rPr>
              <a:t>신라시대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『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삼국사기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』: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신라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</a:rPr>
              <a:t>지증왕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13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년</a:t>
            </a:r>
            <a:r>
              <a:rPr lang="en-US" altLang="ko-KR" sz="2000" dirty="0">
                <a:solidFill>
                  <a:srgbClr val="000000"/>
                </a:solidFill>
              </a:rPr>
              <a:t>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</a:rPr>
              <a:t>이사부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 장군 우산국 정복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울릉도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우산국 전설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+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삼국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~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통일신라시대 고분 존재</a:t>
            </a:r>
            <a:r>
              <a:rPr lang="en-US" altLang="ko-KR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우산국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울릉도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+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우산도가 영역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독도 옛 명칭 우산도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우산국에서 유래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400" b="1"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212C578-9D26-79A2-6747-A742D2D80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261"/>
          <a:stretch/>
        </p:blipFill>
        <p:spPr>
          <a:xfrm>
            <a:off x="3280616" y="2968753"/>
            <a:ext cx="2364810" cy="18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11" grpId="0" build="p"/>
    </p:bldLst>
  </p:timing>
</p:sld>
</file>

<file path=ppt/theme/theme1.xml><?xml version="1.0" encoding="utf-8"?>
<a:theme xmlns:a="http://schemas.openxmlformats.org/drawingml/2006/main" name="KO Reading Comprehension Set in Spanish Cities by Slidesgo">
  <a:themeElements>
    <a:clrScheme name="Simple Light">
      <a:dk1>
        <a:srgbClr val="191919"/>
      </a:dk1>
      <a:lt1>
        <a:srgbClr val="F8F0EA"/>
      </a:lt1>
      <a:dk2>
        <a:srgbClr val="D84040"/>
      </a:dk2>
      <a:lt2>
        <a:srgbClr val="F8D24B"/>
      </a:lt2>
      <a:accent1>
        <a:srgbClr val="51AD6D"/>
      </a:accent1>
      <a:accent2>
        <a:srgbClr val="E9DFD9"/>
      </a:accent2>
      <a:accent3>
        <a:srgbClr val="9979CC"/>
      </a:accent3>
      <a:accent4>
        <a:srgbClr val="FC8F7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687</Words>
  <Application>Microsoft Office PowerPoint</Application>
  <PresentationFormat>화면 슬라이드 쇼(16:9)</PresentationFormat>
  <Paragraphs>97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웨이브 파도TTF</vt:lpstr>
      <vt:lpstr>Arial</vt:lpstr>
      <vt:lpstr>Bebas Neue</vt:lpstr>
      <vt:lpstr>[양주]별산체</vt:lpstr>
      <vt:lpstr>Nunito Light</vt:lpstr>
      <vt:lpstr>Wingdings</vt:lpstr>
      <vt:lpstr>Chelsea Market</vt:lpstr>
      <vt:lpstr>Roboto Light</vt:lpstr>
      <vt:lpstr>Roboto</vt:lpstr>
      <vt:lpstr>KO Reading Comprehension Set in Spanish Cities by Slidesgo</vt:lpstr>
      <vt:lpstr>자랑스러운 대한민국의 땅, 독도</vt:lpstr>
      <vt:lpstr>목차</vt:lpstr>
      <vt:lpstr>독도의 구성</vt:lpstr>
      <vt:lpstr>1. 독도의 구성</vt:lpstr>
      <vt:lpstr>1. 독도의 구성</vt:lpstr>
      <vt:lpstr>독도에 대한 대한민국의 주장</vt:lpstr>
      <vt:lpstr>2. 독도에 대한 대한민국의 주장</vt:lpstr>
      <vt:lpstr>2-1. 지리적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2-3. 국제법적 근거</vt:lpstr>
      <vt:lpstr>독도에 대한 일본의 주장</vt:lpstr>
      <vt:lpstr>3. 독도에 대한 일본의 주장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자랑스러운 대한민국의 땅, 독도</dc:title>
  <dc:creator>엄수진</dc:creator>
  <cp:lastModifiedBy>수진 엄</cp:lastModifiedBy>
  <cp:revision>80</cp:revision>
  <dcterms:modified xsi:type="dcterms:W3CDTF">2024-05-29T05:09:43Z</dcterms:modified>
</cp:coreProperties>
</file>