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slides/slide32.xml" Type="http://schemas.openxmlformats.org/officeDocument/2006/relationships/slide"/><Relationship Id="rId38" Target="slides/slide33.xml" Type="http://schemas.openxmlformats.org/officeDocument/2006/relationships/slide"/><Relationship Id="rId39" Target="slides/slide34.xml" Type="http://schemas.openxmlformats.org/officeDocument/2006/relationships/slide"/><Relationship Id="rId4" Target="theme/theme1.xml" Type="http://schemas.openxmlformats.org/officeDocument/2006/relationships/theme"/><Relationship Id="rId40" Target="slides/slide35.xml" Type="http://schemas.openxmlformats.org/officeDocument/2006/relationships/slide"/><Relationship Id="rId41" Target="slides/slide36.xml" Type="http://schemas.openxmlformats.org/officeDocument/2006/relationships/slide"/><Relationship Id="rId42" Target="slides/slide37.xml" Type="http://schemas.openxmlformats.org/officeDocument/2006/relationships/slide"/><Relationship Id="rId43" Target="slides/slide38.xml" Type="http://schemas.openxmlformats.org/officeDocument/2006/relationships/slide"/><Relationship Id="rId44" Target="slides/slide39.xml" Type="http://schemas.openxmlformats.org/officeDocument/2006/relationships/slide"/><Relationship Id="rId45" Target="slides/slide40.xml" Type="http://schemas.openxmlformats.org/officeDocument/2006/relationships/slide"/><Relationship Id="rId46" Target="slides/slide41.xml" Type="http://schemas.openxmlformats.org/officeDocument/2006/relationships/slide"/><Relationship Id="rId47" Target="slides/slide42.xml" Type="http://schemas.openxmlformats.org/officeDocument/2006/relationships/slide"/><Relationship Id="rId48" Target="slides/slide43.xml" Type="http://schemas.openxmlformats.org/officeDocument/2006/relationships/slide"/><Relationship Id="rId49" Target="slides/slide44.xml" Type="http://schemas.openxmlformats.org/officeDocument/2006/relationships/slide"/><Relationship Id="rId5" Target="tableStyles.xml" Type="http://schemas.openxmlformats.org/officeDocument/2006/relationships/tableStyles"/><Relationship Id="rId50" Target="slides/slide45.xml" Type="http://schemas.openxmlformats.org/officeDocument/2006/relationships/slide"/><Relationship Id="rId51" Target="slides/slide46.xml" Type="http://schemas.openxmlformats.org/officeDocument/2006/relationships/slide"/><Relationship Id="rId52" Target="slides/slide47.xml" Type="http://schemas.openxmlformats.org/officeDocument/2006/relationships/slide"/><Relationship Id="rId53" Target="slides/slide48.xml" Type="http://schemas.openxmlformats.org/officeDocument/2006/relationships/slide"/><Relationship Id="rId54" Target="slides/slide49.xml" Type="http://schemas.openxmlformats.org/officeDocument/2006/relationships/slide"/><Relationship Id="rId55" Target="slides/slide50.xml" Type="http://schemas.openxmlformats.org/officeDocument/2006/relationships/slide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1.png" Type="http://schemas.openxmlformats.org/officeDocument/2006/relationships/image"/><Relationship Id="rId4" Target="../media/image15.png" Type="http://schemas.openxmlformats.org/officeDocument/2006/relationships/image"/><Relationship Id="rId5" Target="../media/image24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1.png" Type="http://schemas.openxmlformats.org/officeDocument/2006/relationships/image"/><Relationship Id="rId4" Target="../media/image25.png" Type="http://schemas.openxmlformats.org/officeDocument/2006/relationships/image"/><Relationship Id="rId5" Target="../media/image15.png" Type="http://schemas.openxmlformats.org/officeDocument/2006/relationships/image"/><Relationship Id="rId6" Target="../media/image26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1.png" Type="http://schemas.openxmlformats.org/officeDocument/2006/relationships/image"/><Relationship Id="rId4" Target="../media/image18.png" Type="http://schemas.openxmlformats.org/officeDocument/2006/relationships/image"/><Relationship Id="rId5" Target="../media/image28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1.png" Type="http://schemas.openxmlformats.org/officeDocument/2006/relationships/image"/><Relationship Id="rId4" Target="../media/image18.png" Type="http://schemas.openxmlformats.org/officeDocument/2006/relationships/image"/><Relationship Id="rId5" Target="../media/image19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1.png" Type="http://schemas.openxmlformats.org/officeDocument/2006/relationships/image"/><Relationship Id="rId4" Target="../media/image18.png" Type="http://schemas.openxmlformats.org/officeDocument/2006/relationships/image"/><Relationship Id="rId5" Target="../media/image29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1.png" Type="http://schemas.openxmlformats.org/officeDocument/2006/relationships/image"/><Relationship Id="rId4" Target="../media/image18.png" Type="http://schemas.openxmlformats.org/officeDocument/2006/relationships/image"/><Relationship Id="rId5" Target="../media/image30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1.png" Type="http://schemas.openxmlformats.org/officeDocument/2006/relationships/image"/><Relationship Id="rId4" Target="../media/image18.png" Type="http://schemas.openxmlformats.org/officeDocument/2006/relationships/image"/><Relationship Id="rId5" Target="../media/image31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1.png" Type="http://schemas.openxmlformats.org/officeDocument/2006/relationships/image"/><Relationship Id="rId4" Target="../media/image18.png" Type="http://schemas.openxmlformats.org/officeDocument/2006/relationships/image"/><Relationship Id="rId5" Target="../media/image32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1.png" Type="http://schemas.openxmlformats.org/officeDocument/2006/relationships/image"/><Relationship Id="rId4" Target="../media/image18.png" Type="http://schemas.openxmlformats.org/officeDocument/2006/relationships/image"/><Relationship Id="rId5" Target="../media/image3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2" Target="../media/image6.png" Type="http://schemas.openxmlformats.org/officeDocument/2006/relationships/image"/><Relationship Id="rId3" Target="../media/image1.pn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Relationship Id="rId6" Target="../media/image9.png" Type="http://schemas.openxmlformats.org/officeDocument/2006/relationships/image"/><Relationship Id="rId7" Target="../media/image10.png" Type="http://schemas.openxmlformats.org/officeDocument/2006/relationships/image"/><Relationship Id="rId8" Target="../media/image11.pn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1.png" Type="http://schemas.openxmlformats.org/officeDocument/2006/relationships/image"/><Relationship Id="rId4" Target="../media/image18.png" Type="http://schemas.openxmlformats.org/officeDocument/2006/relationships/image"/><Relationship Id="rId5" Target="../media/image34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1.png" Type="http://schemas.openxmlformats.org/officeDocument/2006/relationships/image"/><Relationship Id="rId4" Target="../media/image18.png" Type="http://schemas.openxmlformats.org/officeDocument/2006/relationships/image"/><Relationship Id="rId5" Target="../media/image35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1.png" Type="http://schemas.openxmlformats.org/officeDocument/2006/relationships/image"/><Relationship Id="rId4" Target="../media/image36.png" Type="http://schemas.openxmlformats.org/officeDocument/2006/relationships/image"/><Relationship Id="rId5" Target="../media/image37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1.png" Type="http://schemas.openxmlformats.org/officeDocument/2006/relationships/image"/><Relationship Id="rId4" Target="../media/image36.png" Type="http://schemas.openxmlformats.org/officeDocument/2006/relationships/image"/><Relationship Id="rId5" Target="../media/image38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1.png" Type="http://schemas.openxmlformats.org/officeDocument/2006/relationships/image"/><Relationship Id="rId4" Target="../media/image36.png" Type="http://schemas.openxmlformats.org/officeDocument/2006/relationships/image"/><Relationship Id="rId5" Target="../media/image39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1.png" Type="http://schemas.openxmlformats.org/officeDocument/2006/relationships/image"/><Relationship Id="rId4" Target="../media/image36.png" Type="http://schemas.openxmlformats.org/officeDocument/2006/relationships/image"/><Relationship Id="rId5" Target="../media/image40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1.png" Type="http://schemas.openxmlformats.org/officeDocument/2006/relationships/image"/><Relationship Id="rId4" Target="../media/image36.png" Type="http://schemas.openxmlformats.org/officeDocument/2006/relationships/image"/><Relationship Id="rId5" Target="../media/image41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2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1.png" Type="http://schemas.openxmlformats.org/officeDocument/2006/relationships/image"/><Relationship Id="rId4" Target="../media/image43.png" Type="http://schemas.openxmlformats.org/officeDocument/2006/relationships/image"/><Relationship Id="rId5" Target="../media/image44.png" Type="http://schemas.openxmlformats.org/officeDocument/2006/relationships/image"/><Relationship Id="rId6" Target="../media/image45.png" Type="http://schemas.openxmlformats.org/officeDocument/2006/relationships/image"/><Relationship Id="rId7" Target="../media/image46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1.png" Type="http://schemas.openxmlformats.org/officeDocument/2006/relationships/image"/><Relationship Id="rId4" Target="../media/image47.png" Type="http://schemas.openxmlformats.org/officeDocument/2006/relationships/image"/><Relationship Id="rId5" Target="../media/image48.png" Type="http://schemas.openxmlformats.org/officeDocument/2006/relationships/image"/><Relationship Id="rId6" Target="../media/image43.png" Type="http://schemas.openxmlformats.org/officeDocument/2006/relationships/image"/><Relationship Id="rId7" Target="../media/image44.png" Type="http://schemas.openxmlformats.org/officeDocument/2006/relationships/image"/><Relationship Id="rId8" Target="../media/image45.png" Type="http://schemas.openxmlformats.org/officeDocument/2006/relationships/image"/><Relationship Id="rId9" Target="../media/image49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1.png" Type="http://schemas.openxmlformats.org/officeDocument/2006/relationships/image"/><Relationship Id="rId4" Target="../media/image50.png" Type="http://schemas.openxmlformats.org/officeDocument/2006/relationships/image"/><Relationship Id="rId5" Target="../media/image43.png" Type="http://schemas.openxmlformats.org/officeDocument/2006/relationships/image"/><Relationship Id="rId6" Target="../media/image44.png" Type="http://schemas.openxmlformats.org/officeDocument/2006/relationships/image"/><Relationship Id="rId7" Target="../media/image51.png" Type="http://schemas.openxmlformats.org/officeDocument/2006/relationships/image"/><Relationship Id="rId8" Target="../media/image52.pn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1.png" Type="http://schemas.openxmlformats.org/officeDocument/2006/relationships/image"/><Relationship Id="rId4" Target="../media/image53.png" Type="http://schemas.openxmlformats.org/officeDocument/2006/relationships/image"/><Relationship Id="rId5" Target="../media/image43.png" Type="http://schemas.openxmlformats.org/officeDocument/2006/relationships/image"/><Relationship Id="rId6" Target="../media/image44.png" Type="http://schemas.openxmlformats.org/officeDocument/2006/relationships/image"/><Relationship Id="rId7" Target="../media/image54.png" Type="http://schemas.openxmlformats.org/officeDocument/2006/relationships/image"/><Relationship Id="rId8" Target="../media/image55.pn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1.png" Type="http://schemas.openxmlformats.org/officeDocument/2006/relationships/image"/><Relationship Id="rId4" Target="../media/image43.png" Type="http://schemas.openxmlformats.org/officeDocument/2006/relationships/image"/><Relationship Id="rId5" Target="../media/image44.png" Type="http://schemas.openxmlformats.org/officeDocument/2006/relationships/image"/><Relationship Id="rId6" Target="../media/image56.png" Type="http://schemas.openxmlformats.org/officeDocument/2006/relationships/image"/><Relationship Id="rId7" Target="../media/image57.pn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1.png" Type="http://schemas.openxmlformats.org/officeDocument/2006/relationships/image"/><Relationship Id="rId4" Target="../media/image43.png" Type="http://schemas.openxmlformats.org/officeDocument/2006/relationships/image"/><Relationship Id="rId5" Target="../media/image44.png" Type="http://schemas.openxmlformats.org/officeDocument/2006/relationships/image"/><Relationship Id="rId6" Target="../media/image58.png" Type="http://schemas.openxmlformats.org/officeDocument/2006/relationships/image"/><Relationship Id="rId7" Target="../media/image59.pn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1.png" Type="http://schemas.openxmlformats.org/officeDocument/2006/relationships/image"/><Relationship Id="rId4" Target="../media/image60.png" Type="http://schemas.openxmlformats.org/officeDocument/2006/relationships/image"/><Relationship Id="rId5" Target="../media/image43.png" Type="http://schemas.openxmlformats.org/officeDocument/2006/relationships/image"/><Relationship Id="rId6" Target="../media/image44.png" Type="http://schemas.openxmlformats.org/officeDocument/2006/relationships/image"/><Relationship Id="rId7" Target="../media/image61.png" Type="http://schemas.openxmlformats.org/officeDocument/2006/relationships/image"/><Relationship Id="rId8" Target="../media/image62.pn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1.png" Type="http://schemas.openxmlformats.org/officeDocument/2006/relationships/image"/><Relationship Id="rId4" Target="../media/image43.png" Type="http://schemas.openxmlformats.org/officeDocument/2006/relationships/image"/><Relationship Id="rId5" Target="../media/image44.png" Type="http://schemas.openxmlformats.org/officeDocument/2006/relationships/image"/><Relationship Id="rId6" Target="../media/image63.png" Type="http://schemas.openxmlformats.org/officeDocument/2006/relationships/image"/><Relationship Id="rId7" Target="../media/image64.png" Type="http://schemas.openxmlformats.org/officeDocument/2006/relationships/image"/></Relationships>
</file>

<file path=ppt/slides/_rels/slide3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1.png" Type="http://schemas.openxmlformats.org/officeDocument/2006/relationships/image"/><Relationship Id="rId4" Target="../media/image65.png" Type="http://schemas.openxmlformats.org/officeDocument/2006/relationships/image"/><Relationship Id="rId5" Target="../media/image43.png" Type="http://schemas.openxmlformats.org/officeDocument/2006/relationships/image"/><Relationship Id="rId6" Target="../media/image44.png" Type="http://schemas.openxmlformats.org/officeDocument/2006/relationships/image"/><Relationship Id="rId7" Target="../media/image63.png" Type="http://schemas.openxmlformats.org/officeDocument/2006/relationships/image"/><Relationship Id="rId8" Target="../media/image66.png" Type="http://schemas.openxmlformats.org/officeDocument/2006/relationships/image"/></Relationships>
</file>

<file path=ppt/slides/_rels/slide3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1.png" Type="http://schemas.openxmlformats.org/officeDocument/2006/relationships/image"/><Relationship Id="rId4" Target="../media/image43.png" Type="http://schemas.openxmlformats.org/officeDocument/2006/relationships/image"/><Relationship Id="rId5" Target="../media/image44.png" Type="http://schemas.openxmlformats.org/officeDocument/2006/relationships/image"/><Relationship Id="rId6" Target="../media/image67.png" Type="http://schemas.openxmlformats.org/officeDocument/2006/relationships/image"/><Relationship Id="rId7" Target="../media/image68.png" Type="http://schemas.openxmlformats.org/officeDocument/2006/relationships/image"/></Relationships>
</file>

<file path=ppt/slides/_rels/slide3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1.png" Type="http://schemas.openxmlformats.org/officeDocument/2006/relationships/image"/><Relationship Id="rId4" Target="../media/image69.png" Type="http://schemas.openxmlformats.org/officeDocument/2006/relationships/image"/><Relationship Id="rId5" Target="../media/image43.png" Type="http://schemas.openxmlformats.org/officeDocument/2006/relationships/image"/><Relationship Id="rId6" Target="../media/image44.png" Type="http://schemas.openxmlformats.org/officeDocument/2006/relationships/image"/><Relationship Id="rId7" Target="../media/image67.png" Type="http://schemas.openxmlformats.org/officeDocument/2006/relationships/image"/></Relationships>
</file>

<file path=ppt/slides/_rels/slide3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1.png" Type="http://schemas.openxmlformats.org/officeDocument/2006/relationships/image"/><Relationship Id="rId4" Target="../media/image43.png" Type="http://schemas.openxmlformats.org/officeDocument/2006/relationships/image"/><Relationship Id="rId5" Target="../media/image44.png" Type="http://schemas.openxmlformats.org/officeDocument/2006/relationships/image"/><Relationship Id="rId6" Target="../media/image70.png" Type="http://schemas.openxmlformats.org/officeDocument/2006/relationships/image"/><Relationship Id="rId7" Target="../media/image7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1.png" Type="http://schemas.openxmlformats.org/officeDocument/2006/relationships/image"/><Relationship Id="rId4" Target="../media/image15.png" Type="http://schemas.openxmlformats.org/officeDocument/2006/relationships/image"/><Relationship Id="rId5" Target="../media/image16.png" Type="http://schemas.openxmlformats.org/officeDocument/2006/relationships/image"/></Relationships>
</file>

<file path=ppt/slides/_rels/slide4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1.png" Type="http://schemas.openxmlformats.org/officeDocument/2006/relationships/image"/><Relationship Id="rId4" Target="../media/image72.png" Type="http://schemas.openxmlformats.org/officeDocument/2006/relationships/image"/><Relationship Id="rId5" Target="../media/image43.png" Type="http://schemas.openxmlformats.org/officeDocument/2006/relationships/image"/><Relationship Id="rId6" Target="../media/image44.png" Type="http://schemas.openxmlformats.org/officeDocument/2006/relationships/image"/><Relationship Id="rId7" Target="../media/image73.png" Type="http://schemas.openxmlformats.org/officeDocument/2006/relationships/image"/><Relationship Id="rId8" Target="../media/image74.png" Type="http://schemas.openxmlformats.org/officeDocument/2006/relationships/image"/></Relationships>
</file>

<file path=ppt/slides/_rels/slide4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1.png" Type="http://schemas.openxmlformats.org/officeDocument/2006/relationships/image"/><Relationship Id="rId4" Target="../media/image43.png" Type="http://schemas.openxmlformats.org/officeDocument/2006/relationships/image"/><Relationship Id="rId5" Target="../media/image44.png" Type="http://schemas.openxmlformats.org/officeDocument/2006/relationships/image"/><Relationship Id="rId6" Target="../media/image75.png" Type="http://schemas.openxmlformats.org/officeDocument/2006/relationships/image"/><Relationship Id="rId7" Target="../media/image76.png" Type="http://schemas.openxmlformats.org/officeDocument/2006/relationships/image"/></Relationships>
</file>

<file path=ppt/slides/_rels/slide4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1.png" Type="http://schemas.openxmlformats.org/officeDocument/2006/relationships/image"/><Relationship Id="rId4" Target="../media/image77.png" Type="http://schemas.openxmlformats.org/officeDocument/2006/relationships/image"/><Relationship Id="rId5" Target="../media/image43.png" Type="http://schemas.openxmlformats.org/officeDocument/2006/relationships/image"/><Relationship Id="rId6" Target="../media/image44.png" Type="http://schemas.openxmlformats.org/officeDocument/2006/relationships/image"/><Relationship Id="rId7" Target="../media/image75.png" Type="http://schemas.openxmlformats.org/officeDocument/2006/relationships/image"/><Relationship Id="rId8" Target="../media/image78.png" Type="http://schemas.openxmlformats.org/officeDocument/2006/relationships/image"/></Relationships>
</file>

<file path=ppt/slides/_rels/slide4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9.png" Type="http://schemas.openxmlformats.org/officeDocument/2006/relationships/image"/></Relationships>
</file>

<file path=ppt/slides/_rels/slide4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1.png" Type="http://schemas.openxmlformats.org/officeDocument/2006/relationships/image"/><Relationship Id="rId4" Target="../media/image80.png" Type="http://schemas.openxmlformats.org/officeDocument/2006/relationships/image"/><Relationship Id="rId5" Target="../media/image81.png" Type="http://schemas.openxmlformats.org/officeDocument/2006/relationships/image"/></Relationships>
</file>

<file path=ppt/slides/_rels/slide4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1.png" Type="http://schemas.openxmlformats.org/officeDocument/2006/relationships/image"/><Relationship Id="rId4" Target="../media/image80.png" Type="http://schemas.openxmlformats.org/officeDocument/2006/relationships/image"/><Relationship Id="rId5" Target="../media/image82.png" Type="http://schemas.openxmlformats.org/officeDocument/2006/relationships/image"/></Relationships>
</file>

<file path=ppt/slides/_rels/slide4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1.png" Type="http://schemas.openxmlformats.org/officeDocument/2006/relationships/image"/><Relationship Id="rId4" Target="../media/image80.png" Type="http://schemas.openxmlformats.org/officeDocument/2006/relationships/image"/><Relationship Id="rId5" Target="../media/image83.png" Type="http://schemas.openxmlformats.org/officeDocument/2006/relationships/image"/></Relationships>
</file>

<file path=ppt/slides/_rels/slide4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4.png" Type="http://schemas.openxmlformats.org/officeDocument/2006/relationships/image"/></Relationships>
</file>

<file path=ppt/slides/_rels/slide4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1.png" Type="http://schemas.openxmlformats.org/officeDocument/2006/relationships/image"/><Relationship Id="rId4" Target="../media/image85.png" Type="http://schemas.openxmlformats.org/officeDocument/2006/relationships/image"/><Relationship Id="rId5" Target="../media/image86.png" Type="http://schemas.openxmlformats.org/officeDocument/2006/relationships/image"/></Relationships>
</file>

<file path=ppt/slides/_rels/slide4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1.png" Type="http://schemas.openxmlformats.org/officeDocument/2006/relationships/image"/><Relationship Id="rId4" Target="../media/image15.png" Type="http://schemas.openxmlformats.org/officeDocument/2006/relationships/image"/><Relationship Id="rId5" Target="../media/image17.png" Type="http://schemas.openxmlformats.org/officeDocument/2006/relationships/image"/></Relationships>
</file>

<file path=ppt/slides/_rels/slide5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1.png" Type="http://schemas.openxmlformats.org/officeDocument/2006/relationships/image"/><Relationship Id="rId4" Target="../media/image88.png" Type="http://schemas.openxmlformats.org/officeDocument/2006/relationships/image"/><Relationship Id="rId5" Target="../media/image89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1.png" Type="http://schemas.openxmlformats.org/officeDocument/2006/relationships/image"/><Relationship Id="rId4" Target="../media/image18.png" Type="http://schemas.openxmlformats.org/officeDocument/2006/relationships/image"/><Relationship Id="rId5" Target="../media/image19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1.png" Type="http://schemas.openxmlformats.org/officeDocument/2006/relationships/image"/><Relationship Id="rId4" Target="../media/image15.png" Type="http://schemas.openxmlformats.org/officeDocument/2006/relationships/image"/><Relationship Id="rId5" Target="../media/image1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1.png" Type="http://schemas.openxmlformats.org/officeDocument/2006/relationships/image"/><Relationship Id="rId4" Target="../media/image15.png" Type="http://schemas.openxmlformats.org/officeDocument/2006/relationships/image"/><Relationship Id="rId5" Target="../media/image20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1.png" Type="http://schemas.openxmlformats.org/officeDocument/2006/relationships/image"/><Relationship Id="rId4" Target="../media/image21.png" Type="http://schemas.openxmlformats.org/officeDocument/2006/relationships/image"/><Relationship Id="rId5" Target="../media/image22.png" Type="http://schemas.openxmlformats.org/officeDocument/2006/relationships/image"/><Relationship Id="rId6" Target="../media/image15.png" Type="http://schemas.openxmlformats.org/officeDocument/2006/relationships/image"/><Relationship Id="rId7" Target="../media/image2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397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0" y="0"/>
            <a:ext cx="2235200" cy="1397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-10800000">
            <a:off x="0" y="10147300"/>
            <a:ext cx="18288000" cy="1397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-10800000">
            <a:off x="16052800" y="10147300"/>
            <a:ext cx="2235200" cy="1397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406400" y="1524000"/>
            <a:ext cx="9906000" cy="46863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825500" y="4165600"/>
            <a:ext cx="4940300" cy="11176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876300" y="8331200"/>
            <a:ext cx="1701800" cy="1587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65200" y="990600"/>
            <a:ext cx="901700" cy="101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-10800000">
            <a:off x="0" y="10147300"/>
            <a:ext cx="18288000" cy="1397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11200" y="850900"/>
            <a:ext cx="3568700" cy="2286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825500" y="2959100"/>
            <a:ext cx="16954500" cy="47117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65200" y="990600"/>
            <a:ext cx="901700" cy="101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-10800000">
            <a:off x="0" y="10147300"/>
            <a:ext cx="18288000" cy="1397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5156200" y="1905000"/>
            <a:ext cx="7988300" cy="64643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711200" y="850900"/>
            <a:ext cx="3568700" cy="22860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7708900" y="8483600"/>
            <a:ext cx="307340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6832600" y="4267200"/>
            <a:ext cx="5181600" cy="22987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65200" y="990600"/>
            <a:ext cx="901700" cy="101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-10800000">
            <a:off x="0" y="10147300"/>
            <a:ext cx="18288000" cy="1397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11200" y="711200"/>
            <a:ext cx="8115300" cy="21971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155700" y="2413000"/>
            <a:ext cx="16344900" cy="58801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65200" y="990600"/>
            <a:ext cx="901700" cy="101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-10800000">
            <a:off x="0" y="10147300"/>
            <a:ext cx="18288000" cy="1397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11200" y="711200"/>
            <a:ext cx="8115300" cy="21971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495300" y="3086100"/>
            <a:ext cx="17754600" cy="45339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65200" y="990600"/>
            <a:ext cx="901700" cy="101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-10800000">
            <a:off x="0" y="10147300"/>
            <a:ext cx="18288000" cy="1397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11200" y="711200"/>
            <a:ext cx="8115300" cy="21971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203200" y="2679700"/>
            <a:ext cx="18084800" cy="5384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65200" y="990600"/>
            <a:ext cx="901700" cy="101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-10800000">
            <a:off x="0" y="10147300"/>
            <a:ext cx="18288000" cy="1397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11200" y="711200"/>
            <a:ext cx="8115300" cy="21971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317500" y="2171700"/>
            <a:ext cx="17957800" cy="7112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65200" y="990600"/>
            <a:ext cx="901700" cy="101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-10800000">
            <a:off x="0" y="10147300"/>
            <a:ext cx="18288000" cy="1397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11200" y="711200"/>
            <a:ext cx="8115300" cy="21971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482600" y="2603500"/>
            <a:ext cx="17780000" cy="6248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65200" y="990600"/>
            <a:ext cx="901700" cy="101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-10800000">
            <a:off x="0" y="10147300"/>
            <a:ext cx="18288000" cy="1397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11200" y="711200"/>
            <a:ext cx="8115300" cy="21971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457200" y="3467100"/>
            <a:ext cx="17818100" cy="45339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65200" y="990600"/>
            <a:ext cx="901700" cy="101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-10800000">
            <a:off x="0" y="10147300"/>
            <a:ext cx="18288000" cy="1397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11200" y="711200"/>
            <a:ext cx="8115300" cy="21971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65100" y="2997200"/>
            <a:ext cx="18110200" cy="6248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65200" y="990600"/>
            <a:ext cx="901700" cy="101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-10800000">
            <a:off x="0" y="10147300"/>
            <a:ext cx="18288000" cy="1397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11200" y="863600"/>
            <a:ext cx="2425700" cy="2286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422400" y="3632200"/>
            <a:ext cx="3873500" cy="14351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422400" y="2844800"/>
            <a:ext cx="3035300" cy="14351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422400" y="5334000"/>
            <a:ext cx="10248900" cy="14351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422400" y="6172200"/>
            <a:ext cx="6375400" cy="14351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422400" y="4521200"/>
            <a:ext cx="6845300" cy="14351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422400" y="6908800"/>
            <a:ext cx="2946400" cy="14351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65200" y="990600"/>
            <a:ext cx="901700" cy="101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-10800000">
            <a:off x="0" y="10147300"/>
            <a:ext cx="18288000" cy="1397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11200" y="711200"/>
            <a:ext cx="8115300" cy="21971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228600" y="3848100"/>
            <a:ext cx="18008600" cy="45339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65200" y="990600"/>
            <a:ext cx="901700" cy="101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-10800000">
            <a:off x="0" y="10147300"/>
            <a:ext cx="18288000" cy="1397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11200" y="711200"/>
            <a:ext cx="8115300" cy="21971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457200" y="4279900"/>
            <a:ext cx="17818100" cy="36703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65200" y="990600"/>
            <a:ext cx="901700" cy="101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-10800000">
            <a:off x="0" y="10147300"/>
            <a:ext cx="18288000" cy="1397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11200" y="711200"/>
            <a:ext cx="6718300" cy="21971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-660400" y="3352800"/>
            <a:ext cx="19646900" cy="45339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65200" y="990600"/>
            <a:ext cx="901700" cy="101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-10800000">
            <a:off x="0" y="10147300"/>
            <a:ext cx="18288000" cy="1397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11200" y="711200"/>
            <a:ext cx="6718300" cy="21971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638300" y="2362200"/>
            <a:ext cx="14770100" cy="67437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65200" y="990600"/>
            <a:ext cx="901700" cy="101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-10800000">
            <a:off x="0" y="10147300"/>
            <a:ext cx="18288000" cy="1397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11200" y="711200"/>
            <a:ext cx="6718300" cy="21971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-215900" y="3530600"/>
            <a:ext cx="188722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65200" y="990600"/>
            <a:ext cx="901700" cy="101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-10800000">
            <a:off x="0" y="10147300"/>
            <a:ext cx="18288000" cy="1397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11200" y="711200"/>
            <a:ext cx="6718300" cy="21971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-381000" y="3530600"/>
            <a:ext cx="190119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65200" y="990600"/>
            <a:ext cx="901700" cy="101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-10800000">
            <a:off x="0" y="10147300"/>
            <a:ext cx="18288000" cy="1397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11200" y="711200"/>
            <a:ext cx="6718300" cy="21971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-406400" y="2514600"/>
            <a:ext cx="19545300" cy="56134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4305300" y="4267200"/>
            <a:ext cx="10172700" cy="22987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65200" y="990600"/>
            <a:ext cx="901700" cy="101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-10800000">
            <a:off x="0" y="10147300"/>
            <a:ext cx="18288000" cy="1397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11200" y="965200"/>
            <a:ext cx="9245600" cy="21971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-10591800" y="2209800"/>
            <a:ext cx="22720300" cy="1333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812800" y="3187700"/>
            <a:ext cx="11772900" cy="1193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816100" y="4457700"/>
            <a:ext cx="14795500" cy="1651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65200" y="990600"/>
            <a:ext cx="901700" cy="101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-10800000">
            <a:off x="0" y="10147300"/>
            <a:ext cx="18288000" cy="1397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553200" y="4394200"/>
            <a:ext cx="4127500" cy="52578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2204700" y="4394200"/>
            <a:ext cx="4267200" cy="52578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711200" y="965200"/>
            <a:ext cx="9245600" cy="21971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-10591800" y="2209800"/>
            <a:ext cx="22720300" cy="13335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812800" y="3187700"/>
            <a:ext cx="11772900" cy="11938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143000" y="3949700"/>
            <a:ext cx="4965700" cy="2425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7505700" y="4064000"/>
            <a:ext cx="3822700" cy="25019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65200" y="990600"/>
            <a:ext cx="901700" cy="101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-10800000">
            <a:off x="0" y="10147300"/>
            <a:ext cx="18288000" cy="1397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65200" y="5765800"/>
            <a:ext cx="5219700" cy="39116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711200" y="965200"/>
            <a:ext cx="9245600" cy="21971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-10591800" y="2209800"/>
            <a:ext cx="22720300" cy="13335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98500" y="2946400"/>
            <a:ext cx="14351000" cy="17145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816100" y="4457700"/>
            <a:ext cx="14719300" cy="1651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65200" y="990600"/>
            <a:ext cx="901700" cy="101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-10800000">
            <a:off x="0" y="10147300"/>
            <a:ext cx="18288000" cy="1397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866900" y="5435600"/>
            <a:ext cx="8686800" cy="33147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711200" y="965200"/>
            <a:ext cx="9245600" cy="21971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-10591800" y="2209800"/>
            <a:ext cx="22720300" cy="13335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-2755900" y="2946400"/>
            <a:ext cx="16002000" cy="11938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943100" y="3746500"/>
            <a:ext cx="14617700" cy="1651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65200" y="990600"/>
            <a:ext cx="901700" cy="101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-10800000">
            <a:off x="0" y="10147300"/>
            <a:ext cx="18288000" cy="1397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11200" y="965200"/>
            <a:ext cx="9245600" cy="21971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-10591800" y="2209800"/>
            <a:ext cx="22720300" cy="1333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660400" y="2946400"/>
            <a:ext cx="13970000" cy="1714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371600" y="4991100"/>
            <a:ext cx="15189200" cy="31623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65200" y="990600"/>
            <a:ext cx="901700" cy="101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-10800000">
            <a:off x="0" y="10147300"/>
            <a:ext cx="18288000" cy="1397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11200" y="965200"/>
            <a:ext cx="9245600" cy="21971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-10591800" y="2209800"/>
            <a:ext cx="22720300" cy="1333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90500" y="2971800"/>
            <a:ext cx="16497300" cy="1193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342900" y="4927600"/>
            <a:ext cx="17653000" cy="25273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65200" y="990600"/>
            <a:ext cx="901700" cy="101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-10800000">
            <a:off x="0" y="10147300"/>
            <a:ext cx="18288000" cy="1397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2425700" y="6261100"/>
            <a:ext cx="6172200" cy="3492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711200" y="965200"/>
            <a:ext cx="9245600" cy="21971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-10591800" y="2209800"/>
            <a:ext cx="22720300" cy="13335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-2222500" y="2946400"/>
            <a:ext cx="15354300" cy="11938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876300" y="4000500"/>
            <a:ext cx="16586200" cy="2540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65200" y="990600"/>
            <a:ext cx="901700" cy="101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-10800000">
            <a:off x="0" y="10147300"/>
            <a:ext cx="18288000" cy="1397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11200" y="965200"/>
            <a:ext cx="9245600" cy="21971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-10591800" y="2209800"/>
            <a:ext cx="22720300" cy="1333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685800" y="2946400"/>
            <a:ext cx="14909800" cy="1714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571500" y="5003800"/>
            <a:ext cx="16929100" cy="30226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65200" y="990600"/>
            <a:ext cx="901700" cy="101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-10800000">
            <a:off x="0" y="10147300"/>
            <a:ext cx="18288000" cy="1397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4279900" y="4241800"/>
            <a:ext cx="9715500" cy="42037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711200" y="965200"/>
            <a:ext cx="9245600" cy="21971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-10591800" y="2209800"/>
            <a:ext cx="22720300" cy="13335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85800" y="2946400"/>
            <a:ext cx="14909800" cy="17145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7175500" y="8458200"/>
            <a:ext cx="4495800" cy="11049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65200" y="990600"/>
            <a:ext cx="901700" cy="101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-10800000">
            <a:off x="0" y="10147300"/>
            <a:ext cx="18288000" cy="1397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11200" y="965200"/>
            <a:ext cx="9245600" cy="21971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-10591800" y="2209800"/>
            <a:ext cx="22720300" cy="1333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660400" y="2971800"/>
            <a:ext cx="15989300" cy="1193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-1968500" y="4521200"/>
            <a:ext cx="19456400" cy="39878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65200" y="990600"/>
            <a:ext cx="901700" cy="101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-10800000">
            <a:off x="0" y="10147300"/>
            <a:ext cx="18288000" cy="1397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4838700" y="4330700"/>
            <a:ext cx="8610600" cy="41148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711200" y="965200"/>
            <a:ext cx="9245600" cy="21971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-10591800" y="2209800"/>
            <a:ext cx="22720300" cy="13335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60400" y="2971800"/>
            <a:ext cx="15989300" cy="11938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65200" y="990600"/>
            <a:ext cx="901700" cy="101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-10800000">
            <a:off x="0" y="10147300"/>
            <a:ext cx="18288000" cy="1397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11200" y="965200"/>
            <a:ext cx="9245600" cy="21971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-10591800" y="2209800"/>
            <a:ext cx="22720300" cy="1333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749300" y="2946400"/>
            <a:ext cx="16027400" cy="1714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4660900" y="5016500"/>
            <a:ext cx="92075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65200" y="990600"/>
            <a:ext cx="901700" cy="101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-10800000">
            <a:off x="0" y="10147300"/>
            <a:ext cx="18288000" cy="1397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11200" y="850900"/>
            <a:ext cx="3568700" cy="2286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143000" y="2095500"/>
            <a:ext cx="16357600" cy="74422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65200" y="990600"/>
            <a:ext cx="901700" cy="101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-10800000">
            <a:off x="0" y="10147300"/>
            <a:ext cx="18288000" cy="1397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65200" y="4572000"/>
            <a:ext cx="6172200" cy="49149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711200" y="965200"/>
            <a:ext cx="9245600" cy="21971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-10591800" y="2209800"/>
            <a:ext cx="22720300" cy="13335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35000" y="2971800"/>
            <a:ext cx="16027400" cy="11938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8001000" y="5715000"/>
            <a:ext cx="91313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65200" y="990600"/>
            <a:ext cx="901700" cy="101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-10800000">
            <a:off x="0" y="10147300"/>
            <a:ext cx="18288000" cy="1397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11200" y="965200"/>
            <a:ext cx="9245600" cy="21971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-10591800" y="2209800"/>
            <a:ext cx="22720300" cy="1333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-2247900" y="2946400"/>
            <a:ext cx="17653000" cy="1193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-3302000" y="4457700"/>
            <a:ext cx="21234400" cy="34798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65200" y="990600"/>
            <a:ext cx="901700" cy="101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-10800000">
            <a:off x="0" y="10147300"/>
            <a:ext cx="18288000" cy="1397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143000" y="4381500"/>
            <a:ext cx="16002000" cy="38481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711200" y="965200"/>
            <a:ext cx="9245600" cy="21971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-10591800" y="2209800"/>
            <a:ext cx="22720300" cy="13335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-2247900" y="2946400"/>
            <a:ext cx="17653000" cy="11938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7874000" y="8394700"/>
            <a:ext cx="275590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371600" y="4267200"/>
            <a:ext cx="16129000" cy="22987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65200" y="990600"/>
            <a:ext cx="901700" cy="101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-10800000">
            <a:off x="0" y="10147300"/>
            <a:ext cx="18288000" cy="1397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98500" y="965200"/>
            <a:ext cx="14655800" cy="21971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-177800" y="3238500"/>
            <a:ext cx="18846800" cy="51562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65200" y="990600"/>
            <a:ext cx="901700" cy="101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-10800000">
            <a:off x="0" y="10147300"/>
            <a:ext cx="18288000" cy="1397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98500" y="965200"/>
            <a:ext cx="14655800" cy="21971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-431800" y="3556000"/>
            <a:ext cx="19126200" cy="45339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65200" y="990600"/>
            <a:ext cx="901700" cy="101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-10800000">
            <a:off x="0" y="10147300"/>
            <a:ext cx="18288000" cy="1397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98500" y="965200"/>
            <a:ext cx="14655800" cy="21971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-177800" y="3238500"/>
            <a:ext cx="18884900" cy="51562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4686300" y="4267200"/>
            <a:ext cx="9410700" cy="22987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65200" y="990600"/>
            <a:ext cx="901700" cy="101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-10800000">
            <a:off x="0" y="10147300"/>
            <a:ext cx="18288000" cy="1397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11200" y="965200"/>
            <a:ext cx="8534400" cy="21971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358900" y="3365500"/>
            <a:ext cx="15862300" cy="45339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7708900" y="4076700"/>
            <a:ext cx="3352800" cy="2476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65200" y="990600"/>
            <a:ext cx="901700" cy="101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-10800000">
            <a:off x="0" y="10147300"/>
            <a:ext cx="18288000" cy="1397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11200" y="850900"/>
            <a:ext cx="3568700" cy="2286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-114300" y="3238500"/>
            <a:ext cx="17716500" cy="52197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65200" y="990600"/>
            <a:ext cx="901700" cy="101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-10800000">
            <a:off x="0" y="10147300"/>
            <a:ext cx="18288000" cy="1397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11200" y="850900"/>
            <a:ext cx="3060700" cy="2286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295400" y="3340100"/>
            <a:ext cx="16090900" cy="4368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65200" y="990600"/>
            <a:ext cx="901700" cy="101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-10800000">
            <a:off x="0" y="10147300"/>
            <a:ext cx="18288000" cy="1397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11200" y="711200"/>
            <a:ext cx="8115300" cy="21971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495300" y="3086100"/>
            <a:ext cx="17754600" cy="45339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65200" y="990600"/>
            <a:ext cx="901700" cy="101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-10800000">
            <a:off x="0" y="10147300"/>
            <a:ext cx="18288000" cy="1397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11200" y="850900"/>
            <a:ext cx="3568700" cy="2286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-114300" y="3238500"/>
            <a:ext cx="17716500" cy="52197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65200" y="990600"/>
            <a:ext cx="901700" cy="101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-10800000">
            <a:off x="0" y="10147300"/>
            <a:ext cx="18288000" cy="1397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11200" y="850900"/>
            <a:ext cx="3568700" cy="2286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711200" y="3225800"/>
            <a:ext cx="16814800" cy="41783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65200" y="990600"/>
            <a:ext cx="901700" cy="101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-10800000">
            <a:off x="0" y="10147300"/>
            <a:ext cx="18288000" cy="1397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98500" y="3162300"/>
            <a:ext cx="8445500" cy="42799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144000" y="3175000"/>
            <a:ext cx="8445500" cy="42799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711200" y="850900"/>
            <a:ext cx="3568700" cy="22860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8102600" y="8051800"/>
            <a:ext cx="2311400" cy="10287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