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0" r:id="rId11"/>
    <p:sldId id="257" r:id="rId12"/>
  </p:sldIdLst>
  <p:sldSz cx="12192000" cy="6858000"/>
  <p:notesSz cx="6858000" cy="9144000"/>
  <p:defaultTextStyle>
    <a:defPPr>
      <a:defRPr lang="uz-Latn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 slay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0CBDC048-FBA4-E735-14E6-46CCE885D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Tagsarlavha 2">
            <a:extLst>
              <a:ext uri="{FF2B5EF4-FFF2-40B4-BE49-F238E27FC236}">
                <a16:creationId xmlns:a16="http://schemas.microsoft.com/office/drawing/2014/main" id="{DA46BA48-927F-4F51-6EB5-5033D147D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z-Latn-UZ"/>
              <a:t>Taglavha namunasini tahrirlash uchun bosing</a:t>
            </a:r>
          </a:p>
        </p:txBody>
      </p:sp>
      <p:sp>
        <p:nvSpPr>
          <p:cNvPr id="4" name="Sana 3">
            <a:extLst>
              <a:ext uri="{FF2B5EF4-FFF2-40B4-BE49-F238E27FC236}">
                <a16:creationId xmlns:a16="http://schemas.microsoft.com/office/drawing/2014/main" id="{623D6304-D72F-B36E-7CB0-4A5AFD4E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2EA5-88F1-794E-9EDE-C8D904282A29}" type="datetimeFigureOut">
              <a:rPr lang="uz-Latn-UZ" smtClean="0"/>
              <a:t>31/05/2024</a:t>
            </a:fld>
            <a:endParaRPr lang="uz-Latn-UZ"/>
          </a:p>
        </p:txBody>
      </p:sp>
      <p:sp>
        <p:nvSpPr>
          <p:cNvPr id="5" name="Pastki kolontitul 4">
            <a:extLst>
              <a:ext uri="{FF2B5EF4-FFF2-40B4-BE49-F238E27FC236}">
                <a16:creationId xmlns:a16="http://schemas.microsoft.com/office/drawing/2014/main" id="{51D5AA73-6048-78D4-741D-D143A58E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6" name="Slayd raqami 5">
            <a:extLst>
              <a:ext uri="{FF2B5EF4-FFF2-40B4-BE49-F238E27FC236}">
                <a16:creationId xmlns:a16="http://schemas.microsoft.com/office/drawing/2014/main" id="{AE0BCE31-256B-9D03-DB3F-C5560AEC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C26D-32B9-D944-B6EB-D16A77033DCD}" type="slidenum">
              <a:rPr lang="uz-Latn-UZ" smtClean="0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50734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arlavha va vertikal ma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82AFFF47-C633-EB3E-4B6B-EDF1623F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Vertikal matn 2">
            <a:extLst>
              <a:ext uri="{FF2B5EF4-FFF2-40B4-BE49-F238E27FC236}">
                <a16:creationId xmlns:a16="http://schemas.microsoft.com/office/drawing/2014/main" id="{8DB83394-1E43-AAD6-0A22-8C34DCF1B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4" name="Sana 3">
            <a:extLst>
              <a:ext uri="{FF2B5EF4-FFF2-40B4-BE49-F238E27FC236}">
                <a16:creationId xmlns:a16="http://schemas.microsoft.com/office/drawing/2014/main" id="{17DC59A1-745E-52EB-0765-04104172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2EA5-88F1-794E-9EDE-C8D904282A29}" type="datetimeFigureOut">
              <a:rPr lang="uz-Latn-UZ" smtClean="0"/>
              <a:t>31/05/2024</a:t>
            </a:fld>
            <a:endParaRPr lang="uz-Latn-UZ"/>
          </a:p>
        </p:txBody>
      </p:sp>
      <p:sp>
        <p:nvSpPr>
          <p:cNvPr id="5" name="Pastki kolontitul 4">
            <a:extLst>
              <a:ext uri="{FF2B5EF4-FFF2-40B4-BE49-F238E27FC236}">
                <a16:creationId xmlns:a16="http://schemas.microsoft.com/office/drawing/2014/main" id="{5009233B-B015-BC0D-E9C9-28DED266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6" name="Slayd raqami 5">
            <a:extLst>
              <a:ext uri="{FF2B5EF4-FFF2-40B4-BE49-F238E27FC236}">
                <a16:creationId xmlns:a16="http://schemas.microsoft.com/office/drawing/2014/main" id="{B42C3016-EA35-C1C1-3830-D2C0FB87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C26D-32B9-D944-B6EB-D16A77033DCD}" type="slidenum">
              <a:rPr lang="uz-Latn-UZ" smtClean="0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56058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 sarlavha va ma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sarlavha 1">
            <a:extLst>
              <a:ext uri="{FF2B5EF4-FFF2-40B4-BE49-F238E27FC236}">
                <a16:creationId xmlns:a16="http://schemas.microsoft.com/office/drawing/2014/main" id="{FE27E88B-9F8A-6836-FEA1-8153F9704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Vertikal matn 2">
            <a:extLst>
              <a:ext uri="{FF2B5EF4-FFF2-40B4-BE49-F238E27FC236}">
                <a16:creationId xmlns:a16="http://schemas.microsoft.com/office/drawing/2014/main" id="{7079CBB8-7372-28D0-3BB4-86FA26E9C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4" name="Sana 3">
            <a:extLst>
              <a:ext uri="{FF2B5EF4-FFF2-40B4-BE49-F238E27FC236}">
                <a16:creationId xmlns:a16="http://schemas.microsoft.com/office/drawing/2014/main" id="{36315212-30A8-F802-C85C-D13E304C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2EA5-88F1-794E-9EDE-C8D904282A29}" type="datetimeFigureOut">
              <a:rPr lang="uz-Latn-UZ" smtClean="0"/>
              <a:t>31/05/2024</a:t>
            </a:fld>
            <a:endParaRPr lang="uz-Latn-UZ"/>
          </a:p>
        </p:txBody>
      </p:sp>
      <p:sp>
        <p:nvSpPr>
          <p:cNvPr id="5" name="Pastki kolontitul 4">
            <a:extLst>
              <a:ext uri="{FF2B5EF4-FFF2-40B4-BE49-F238E27FC236}">
                <a16:creationId xmlns:a16="http://schemas.microsoft.com/office/drawing/2014/main" id="{6A8AFD41-53A4-AD92-9AFC-4F8B5A1E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6" name="Slayd raqami 5">
            <a:extLst>
              <a:ext uri="{FF2B5EF4-FFF2-40B4-BE49-F238E27FC236}">
                <a16:creationId xmlns:a16="http://schemas.microsoft.com/office/drawing/2014/main" id="{FAF8B34E-4A80-3AAC-94F6-E43B79F5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C26D-32B9-D944-B6EB-D16A77033DCD}" type="slidenum">
              <a:rPr lang="uz-Latn-UZ" smtClean="0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93034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rlavha va oby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98ADE602-4FFC-2B5E-102A-DB78A829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Tarkibi 2">
            <a:extLst>
              <a:ext uri="{FF2B5EF4-FFF2-40B4-BE49-F238E27FC236}">
                <a16:creationId xmlns:a16="http://schemas.microsoft.com/office/drawing/2014/main" id="{B5D68B0C-96DB-B549-48D9-99A2233EE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4" name="Sana 3">
            <a:extLst>
              <a:ext uri="{FF2B5EF4-FFF2-40B4-BE49-F238E27FC236}">
                <a16:creationId xmlns:a16="http://schemas.microsoft.com/office/drawing/2014/main" id="{8743BFE3-D729-4773-E062-DF2BCA55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2EA5-88F1-794E-9EDE-C8D904282A29}" type="datetimeFigureOut">
              <a:rPr lang="uz-Latn-UZ" smtClean="0"/>
              <a:t>31/05/2024</a:t>
            </a:fld>
            <a:endParaRPr lang="uz-Latn-UZ"/>
          </a:p>
        </p:txBody>
      </p:sp>
      <p:sp>
        <p:nvSpPr>
          <p:cNvPr id="5" name="Pastki kolontitul 4">
            <a:extLst>
              <a:ext uri="{FF2B5EF4-FFF2-40B4-BE49-F238E27FC236}">
                <a16:creationId xmlns:a16="http://schemas.microsoft.com/office/drawing/2014/main" id="{C9721CF8-5B11-FEED-83E9-A4E8A1AA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6" name="Slayd raqami 5">
            <a:extLst>
              <a:ext uri="{FF2B5EF4-FFF2-40B4-BE49-F238E27FC236}">
                <a16:creationId xmlns:a16="http://schemas.microsoft.com/office/drawing/2014/main" id="{91778DC8-36C1-D72B-0125-C1F51B9E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C26D-32B9-D944-B6EB-D16A77033DCD}" type="slidenum">
              <a:rPr lang="uz-Latn-UZ" smtClean="0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78606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o‘lim sarlavh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9C0D0EFE-59F9-BB42-44CD-7E7002D6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Matn 2">
            <a:extLst>
              <a:ext uri="{FF2B5EF4-FFF2-40B4-BE49-F238E27FC236}">
                <a16:creationId xmlns:a16="http://schemas.microsoft.com/office/drawing/2014/main" id="{F8C1B2A0-27F8-D748-1BD3-57A432CC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Sana 3">
            <a:extLst>
              <a:ext uri="{FF2B5EF4-FFF2-40B4-BE49-F238E27FC236}">
                <a16:creationId xmlns:a16="http://schemas.microsoft.com/office/drawing/2014/main" id="{3BE09819-2E21-8D9A-2646-11592134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2EA5-88F1-794E-9EDE-C8D904282A29}" type="datetimeFigureOut">
              <a:rPr lang="uz-Latn-UZ" smtClean="0"/>
              <a:t>31/05/2024</a:t>
            </a:fld>
            <a:endParaRPr lang="uz-Latn-UZ"/>
          </a:p>
        </p:txBody>
      </p:sp>
      <p:sp>
        <p:nvSpPr>
          <p:cNvPr id="5" name="Pastki kolontitul 4">
            <a:extLst>
              <a:ext uri="{FF2B5EF4-FFF2-40B4-BE49-F238E27FC236}">
                <a16:creationId xmlns:a16="http://schemas.microsoft.com/office/drawing/2014/main" id="{690B3390-AA5A-175D-5939-6246D213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6" name="Slayd raqami 5">
            <a:extLst>
              <a:ext uri="{FF2B5EF4-FFF2-40B4-BE49-F238E27FC236}">
                <a16:creationId xmlns:a16="http://schemas.microsoft.com/office/drawing/2014/main" id="{6ED45CB1-23D5-50B1-A507-A09B4280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C26D-32B9-D944-B6EB-D16A77033DCD}" type="slidenum">
              <a:rPr lang="uz-Latn-UZ" smtClean="0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57281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kkita oby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0FE21635-CBDC-D57A-C49F-CDBD46498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Tarkibi 2">
            <a:extLst>
              <a:ext uri="{FF2B5EF4-FFF2-40B4-BE49-F238E27FC236}">
                <a16:creationId xmlns:a16="http://schemas.microsoft.com/office/drawing/2014/main" id="{C3FBFE8D-613C-E16E-EECE-C72F4C07B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4" name="Tarkibi 3">
            <a:extLst>
              <a:ext uri="{FF2B5EF4-FFF2-40B4-BE49-F238E27FC236}">
                <a16:creationId xmlns:a16="http://schemas.microsoft.com/office/drawing/2014/main" id="{3C230995-9639-E0E8-C037-C37690D2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5" name="Sana 4">
            <a:extLst>
              <a:ext uri="{FF2B5EF4-FFF2-40B4-BE49-F238E27FC236}">
                <a16:creationId xmlns:a16="http://schemas.microsoft.com/office/drawing/2014/main" id="{0FBDAAB4-CEA0-889E-77FD-5216C960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2EA5-88F1-794E-9EDE-C8D904282A29}" type="datetimeFigureOut">
              <a:rPr lang="uz-Latn-UZ" smtClean="0"/>
              <a:t>31/05/2024</a:t>
            </a:fld>
            <a:endParaRPr lang="uz-Latn-UZ"/>
          </a:p>
        </p:txBody>
      </p:sp>
      <p:sp>
        <p:nvSpPr>
          <p:cNvPr id="6" name="Pastki kolontitul 5">
            <a:extLst>
              <a:ext uri="{FF2B5EF4-FFF2-40B4-BE49-F238E27FC236}">
                <a16:creationId xmlns:a16="http://schemas.microsoft.com/office/drawing/2014/main" id="{075AA34A-9EBF-8888-1EE5-A0A6CF7E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7" name="Slayd raqami 6">
            <a:extLst>
              <a:ext uri="{FF2B5EF4-FFF2-40B4-BE49-F238E27FC236}">
                <a16:creationId xmlns:a16="http://schemas.microsoft.com/office/drawing/2014/main" id="{B5FBFFB2-021F-6A73-AD8F-85906D9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C26D-32B9-D944-B6EB-D16A77033DCD}" type="slidenum">
              <a:rPr lang="uz-Latn-UZ" smtClean="0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85480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lishtir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6A5FA149-A9DB-01CD-DE2F-941AC05B6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Matn 2">
            <a:extLst>
              <a:ext uri="{FF2B5EF4-FFF2-40B4-BE49-F238E27FC236}">
                <a16:creationId xmlns:a16="http://schemas.microsoft.com/office/drawing/2014/main" id="{0E26F144-9512-0E5F-4334-DC5F50A8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Tarkibi 3">
            <a:extLst>
              <a:ext uri="{FF2B5EF4-FFF2-40B4-BE49-F238E27FC236}">
                <a16:creationId xmlns:a16="http://schemas.microsoft.com/office/drawing/2014/main" id="{F0987A29-B88B-A1FB-F186-F0898EEB2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5" name="Matn 4">
            <a:extLst>
              <a:ext uri="{FF2B5EF4-FFF2-40B4-BE49-F238E27FC236}">
                <a16:creationId xmlns:a16="http://schemas.microsoft.com/office/drawing/2014/main" id="{E808233D-7D42-FB4A-6E71-E2027181B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6" name="Tarkibi 5">
            <a:extLst>
              <a:ext uri="{FF2B5EF4-FFF2-40B4-BE49-F238E27FC236}">
                <a16:creationId xmlns:a16="http://schemas.microsoft.com/office/drawing/2014/main" id="{6843C921-3562-3793-92FB-09EB2369B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7" name="Sana 6">
            <a:extLst>
              <a:ext uri="{FF2B5EF4-FFF2-40B4-BE49-F238E27FC236}">
                <a16:creationId xmlns:a16="http://schemas.microsoft.com/office/drawing/2014/main" id="{52092845-1D61-063A-EBBC-D6E2DCD0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2EA5-88F1-794E-9EDE-C8D904282A29}" type="datetimeFigureOut">
              <a:rPr lang="uz-Latn-UZ" smtClean="0"/>
              <a:t>31/05/2024</a:t>
            </a:fld>
            <a:endParaRPr lang="uz-Latn-UZ"/>
          </a:p>
        </p:txBody>
      </p:sp>
      <p:sp>
        <p:nvSpPr>
          <p:cNvPr id="8" name="Pastki kolontitul 7">
            <a:extLst>
              <a:ext uri="{FF2B5EF4-FFF2-40B4-BE49-F238E27FC236}">
                <a16:creationId xmlns:a16="http://schemas.microsoft.com/office/drawing/2014/main" id="{0DCE647E-1DBD-6EE1-49BE-2000AE2E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9" name="Slayd raqami 8">
            <a:extLst>
              <a:ext uri="{FF2B5EF4-FFF2-40B4-BE49-F238E27FC236}">
                <a16:creationId xmlns:a16="http://schemas.microsoft.com/office/drawing/2014/main" id="{9BB47C5A-1634-6C7B-82F9-D9E25980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C26D-32B9-D944-B6EB-D16A77033DCD}" type="slidenum">
              <a:rPr lang="uz-Latn-UZ" smtClean="0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22032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aqat sarlav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6F548F66-BC3C-F1D7-A549-7DC38A08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Sana 2">
            <a:extLst>
              <a:ext uri="{FF2B5EF4-FFF2-40B4-BE49-F238E27FC236}">
                <a16:creationId xmlns:a16="http://schemas.microsoft.com/office/drawing/2014/main" id="{073FBBF3-AAA0-73A1-B021-7B968DCF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2EA5-88F1-794E-9EDE-C8D904282A29}" type="datetimeFigureOut">
              <a:rPr lang="uz-Latn-UZ" smtClean="0"/>
              <a:t>31/05/2024</a:t>
            </a:fld>
            <a:endParaRPr lang="uz-Latn-UZ"/>
          </a:p>
        </p:txBody>
      </p:sp>
      <p:sp>
        <p:nvSpPr>
          <p:cNvPr id="4" name="Pastki kolontitul 3">
            <a:extLst>
              <a:ext uri="{FF2B5EF4-FFF2-40B4-BE49-F238E27FC236}">
                <a16:creationId xmlns:a16="http://schemas.microsoft.com/office/drawing/2014/main" id="{5E3E5854-9E55-93DE-98CD-8F5BB62A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5" name="Slayd raqami 4">
            <a:extLst>
              <a:ext uri="{FF2B5EF4-FFF2-40B4-BE49-F238E27FC236}">
                <a16:creationId xmlns:a16="http://schemas.microsoft.com/office/drawing/2014/main" id="{21CDD48F-F64E-7993-4B1E-6A664AD2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C26D-32B9-D944-B6EB-D16A77033DCD}" type="slidenum">
              <a:rPr lang="uz-Latn-UZ" smtClean="0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04332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‘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na 1">
            <a:extLst>
              <a:ext uri="{FF2B5EF4-FFF2-40B4-BE49-F238E27FC236}">
                <a16:creationId xmlns:a16="http://schemas.microsoft.com/office/drawing/2014/main" id="{C1A3863A-68B9-3254-3EFA-8DA9A17D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2EA5-88F1-794E-9EDE-C8D904282A29}" type="datetimeFigureOut">
              <a:rPr lang="uz-Latn-UZ" smtClean="0"/>
              <a:t>31/05/2024</a:t>
            </a:fld>
            <a:endParaRPr lang="uz-Latn-UZ"/>
          </a:p>
        </p:txBody>
      </p:sp>
      <p:sp>
        <p:nvSpPr>
          <p:cNvPr id="3" name="Pastki kolontitul 2">
            <a:extLst>
              <a:ext uri="{FF2B5EF4-FFF2-40B4-BE49-F238E27FC236}">
                <a16:creationId xmlns:a16="http://schemas.microsoft.com/office/drawing/2014/main" id="{ED4A2AEA-E450-B757-BE5B-653D3234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4" name="Slayd raqami 3">
            <a:extLst>
              <a:ext uri="{FF2B5EF4-FFF2-40B4-BE49-F238E27FC236}">
                <a16:creationId xmlns:a16="http://schemas.microsoft.com/office/drawing/2014/main" id="{F1193B6C-7B07-A512-6B6F-9F054BB8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C26D-32B9-D944-B6EB-D16A77033DCD}" type="slidenum">
              <a:rPr lang="uz-Latn-UZ" smtClean="0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98431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omli oby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7B7E9A0F-95B2-B767-ACCD-269DADD3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Tarkibi 2">
            <a:extLst>
              <a:ext uri="{FF2B5EF4-FFF2-40B4-BE49-F238E27FC236}">
                <a16:creationId xmlns:a16="http://schemas.microsoft.com/office/drawing/2014/main" id="{E11EFBCC-AD17-F17A-789C-87AC33849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4" name="Matn 3">
            <a:extLst>
              <a:ext uri="{FF2B5EF4-FFF2-40B4-BE49-F238E27FC236}">
                <a16:creationId xmlns:a16="http://schemas.microsoft.com/office/drawing/2014/main" id="{A8C52163-3D93-D410-3007-F8F16B555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5" name="Sana 4">
            <a:extLst>
              <a:ext uri="{FF2B5EF4-FFF2-40B4-BE49-F238E27FC236}">
                <a16:creationId xmlns:a16="http://schemas.microsoft.com/office/drawing/2014/main" id="{2567C116-388C-09E6-3DE6-1244D24C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2EA5-88F1-794E-9EDE-C8D904282A29}" type="datetimeFigureOut">
              <a:rPr lang="uz-Latn-UZ" smtClean="0"/>
              <a:t>31/05/2024</a:t>
            </a:fld>
            <a:endParaRPr lang="uz-Latn-UZ"/>
          </a:p>
        </p:txBody>
      </p:sp>
      <p:sp>
        <p:nvSpPr>
          <p:cNvPr id="6" name="Pastki kolontitul 5">
            <a:extLst>
              <a:ext uri="{FF2B5EF4-FFF2-40B4-BE49-F238E27FC236}">
                <a16:creationId xmlns:a16="http://schemas.microsoft.com/office/drawing/2014/main" id="{4D997989-2B2C-0F2B-BACF-FAD15D7A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7" name="Slayd raqami 6">
            <a:extLst>
              <a:ext uri="{FF2B5EF4-FFF2-40B4-BE49-F238E27FC236}">
                <a16:creationId xmlns:a16="http://schemas.microsoft.com/office/drawing/2014/main" id="{7B4CACFB-E047-D503-0CBB-3922A4FC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C26D-32B9-D944-B6EB-D16A77033DCD}" type="slidenum">
              <a:rPr lang="uz-Latn-UZ" smtClean="0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97910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omli ra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F7AA3972-9FDE-F29A-2C70-EA0EB27C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Rasm 2">
            <a:extLst>
              <a:ext uri="{FF2B5EF4-FFF2-40B4-BE49-F238E27FC236}">
                <a16:creationId xmlns:a16="http://schemas.microsoft.com/office/drawing/2014/main" id="{A0175D01-D607-2D9A-34AA-37D8C2281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z-Latn-UZ"/>
          </a:p>
        </p:txBody>
      </p:sp>
      <p:sp>
        <p:nvSpPr>
          <p:cNvPr id="4" name="Matn 3">
            <a:extLst>
              <a:ext uri="{FF2B5EF4-FFF2-40B4-BE49-F238E27FC236}">
                <a16:creationId xmlns:a16="http://schemas.microsoft.com/office/drawing/2014/main" id="{F73F6D31-79F3-5AAF-8E2A-805FF4335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5" name="Sana 4">
            <a:extLst>
              <a:ext uri="{FF2B5EF4-FFF2-40B4-BE49-F238E27FC236}">
                <a16:creationId xmlns:a16="http://schemas.microsoft.com/office/drawing/2014/main" id="{93FDB9E9-62AA-853B-FB5D-BE222EF8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2EA5-88F1-794E-9EDE-C8D904282A29}" type="datetimeFigureOut">
              <a:rPr lang="uz-Latn-UZ" smtClean="0"/>
              <a:t>31/05/2024</a:t>
            </a:fld>
            <a:endParaRPr lang="uz-Latn-UZ"/>
          </a:p>
        </p:txBody>
      </p:sp>
      <p:sp>
        <p:nvSpPr>
          <p:cNvPr id="6" name="Pastki kolontitul 5">
            <a:extLst>
              <a:ext uri="{FF2B5EF4-FFF2-40B4-BE49-F238E27FC236}">
                <a16:creationId xmlns:a16="http://schemas.microsoft.com/office/drawing/2014/main" id="{B0E5DFFE-14D6-1679-FF5F-9E942AF4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7" name="Slayd raqami 6">
            <a:extLst>
              <a:ext uri="{FF2B5EF4-FFF2-40B4-BE49-F238E27FC236}">
                <a16:creationId xmlns:a16="http://schemas.microsoft.com/office/drawing/2014/main" id="{5D80ED83-DD57-69F1-A40F-79E51273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C26D-32B9-D944-B6EB-D16A77033DCD}" type="slidenum">
              <a:rPr lang="uz-Latn-UZ" smtClean="0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17966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C3898E07-9B02-0E1F-0264-2AFFCC33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z-Latn-UZ"/>
              <a:t>Sarlavha namunasini tahrirlash uchun bosing</a:t>
            </a:r>
          </a:p>
        </p:txBody>
      </p:sp>
      <p:sp>
        <p:nvSpPr>
          <p:cNvPr id="3" name="Matn 2">
            <a:extLst>
              <a:ext uri="{FF2B5EF4-FFF2-40B4-BE49-F238E27FC236}">
                <a16:creationId xmlns:a16="http://schemas.microsoft.com/office/drawing/2014/main" id="{B2DC01FF-1C16-861C-3CA9-53801FFE8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</a:p>
        </p:txBody>
      </p:sp>
      <p:sp>
        <p:nvSpPr>
          <p:cNvPr id="4" name="Sana 3">
            <a:extLst>
              <a:ext uri="{FF2B5EF4-FFF2-40B4-BE49-F238E27FC236}">
                <a16:creationId xmlns:a16="http://schemas.microsoft.com/office/drawing/2014/main" id="{163FDAAE-645F-4470-F690-0381C35B9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322EA5-88F1-794E-9EDE-C8D904282A29}" type="datetimeFigureOut">
              <a:rPr lang="uz-Latn-UZ" smtClean="0"/>
              <a:t>31/05/2024</a:t>
            </a:fld>
            <a:endParaRPr lang="uz-Latn-UZ"/>
          </a:p>
        </p:txBody>
      </p:sp>
      <p:sp>
        <p:nvSpPr>
          <p:cNvPr id="5" name="Pastki kolontitul 4">
            <a:extLst>
              <a:ext uri="{FF2B5EF4-FFF2-40B4-BE49-F238E27FC236}">
                <a16:creationId xmlns:a16="http://schemas.microsoft.com/office/drawing/2014/main" id="{C4B0A3A1-A2EB-14DA-81DD-9A423F341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z-Latn-UZ"/>
          </a:p>
        </p:txBody>
      </p:sp>
      <p:sp>
        <p:nvSpPr>
          <p:cNvPr id="6" name="Slayd raqami 5">
            <a:extLst>
              <a:ext uri="{FF2B5EF4-FFF2-40B4-BE49-F238E27FC236}">
                <a16:creationId xmlns:a16="http://schemas.microsoft.com/office/drawing/2014/main" id="{9F377BD7-2BD6-4593-06E9-CAC6CB40E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12C26D-32B9-D944-B6EB-D16A77033DCD}" type="slidenum">
              <a:rPr lang="uz-Latn-UZ" smtClean="0"/>
              <a:t>‹#›</a:t>
            </a:fld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69785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z-Latn-U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E65548F0-038B-B367-4CD5-83DAD3458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후쿠오카에 여행</a:t>
            </a:r>
            <a:endParaRPr lang="uz-Latn-UZ" dirty="0"/>
          </a:p>
        </p:txBody>
      </p:sp>
      <p:sp>
        <p:nvSpPr>
          <p:cNvPr id="3" name="Tagsarlavha 2">
            <a:extLst>
              <a:ext uri="{FF2B5EF4-FFF2-40B4-BE49-F238E27FC236}">
                <a16:creationId xmlns:a16="http://schemas.microsoft.com/office/drawing/2014/main" id="{443419FB-91C9-5756-747E-7E536AF764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학번 </a:t>
            </a:r>
            <a:r>
              <a:rPr lang="en-US" altLang="ko-KR" dirty="0"/>
              <a:t>22141852</a:t>
            </a:r>
          </a:p>
          <a:p>
            <a:r>
              <a:rPr lang="ko-KR" altLang="en-US" dirty="0"/>
              <a:t>이름 타바쑴</a:t>
            </a:r>
            <a:endParaRPr lang="en-US" altLang="ko-KR" dirty="0"/>
          </a:p>
          <a:p>
            <a:r>
              <a:rPr lang="ko-KR" altLang="en-US" dirty="0"/>
              <a:t>일본사회와관광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166808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ozuv 3">
            <a:extLst>
              <a:ext uri="{FF2B5EF4-FFF2-40B4-BE49-F238E27FC236}">
                <a16:creationId xmlns:a16="http://schemas.microsoft.com/office/drawing/2014/main" id="{485850E8-3675-4E0F-5A09-A6071E6DB7E2}"/>
              </a:ext>
            </a:extLst>
          </p:cNvPr>
          <p:cNvSpPr txBox="1"/>
          <p:nvPr/>
        </p:nvSpPr>
        <p:spPr>
          <a:xfrm>
            <a:off x="3822097" y="2828835"/>
            <a:ext cx="630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7200" dirty="0"/>
              <a:t>감사합니다</a:t>
            </a:r>
            <a:r>
              <a:rPr lang="ko-KR" altLang="en-US" sz="4000" dirty="0"/>
              <a:t> </a:t>
            </a:r>
            <a:endParaRPr lang="uz-Latn-UZ" sz="4000" dirty="0"/>
          </a:p>
        </p:txBody>
      </p:sp>
    </p:spTree>
    <p:extLst>
      <p:ext uri="{BB962C8B-B14F-4D97-AF65-F5344CB8AC3E}">
        <p14:creationId xmlns:p14="http://schemas.microsoft.com/office/powerpoint/2010/main" val="327126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82D069DD-01FC-DADC-C1C3-10C97BEC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3986212"/>
            <a:ext cx="10515600" cy="2087260"/>
          </a:xfrm>
        </p:spPr>
        <p:txBody>
          <a:bodyPr/>
          <a:lstStyle/>
          <a:p>
            <a:endParaRPr lang="uz-Latn-UZ"/>
          </a:p>
        </p:txBody>
      </p:sp>
      <p:pic>
        <p:nvPicPr>
          <p:cNvPr id="4" name="Tarkibi 3">
            <a:extLst>
              <a:ext uri="{FF2B5EF4-FFF2-40B4-BE49-F238E27FC236}">
                <a16:creationId xmlns:a16="http://schemas.microsoft.com/office/drawing/2014/main" id="{A3FAFA27-9727-892E-E0A3-FCDA418E8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78" y="1436692"/>
            <a:ext cx="5173435" cy="3017837"/>
          </a:xfrm>
        </p:spPr>
      </p:pic>
      <p:sp>
        <p:nvSpPr>
          <p:cNvPr id="6" name="Yozuv 5">
            <a:extLst>
              <a:ext uri="{FF2B5EF4-FFF2-40B4-BE49-F238E27FC236}">
                <a16:creationId xmlns:a16="http://schemas.microsoft.com/office/drawing/2014/main" id="{12AFE938-F348-EA6E-CFC2-2C9FAFCFD12C}"/>
              </a:ext>
            </a:extLst>
          </p:cNvPr>
          <p:cNvSpPr txBox="1"/>
          <p:nvPr/>
        </p:nvSpPr>
        <p:spPr>
          <a:xfrm>
            <a:off x="3048000" y="47749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Latn-UZ"/>
              <a:t>https://youtube.com/watch?v=MNHYBTnUeJI&amp;si=bah_YPad96i5FmAW</a:t>
            </a:r>
          </a:p>
        </p:txBody>
      </p:sp>
    </p:spTree>
    <p:extLst>
      <p:ext uri="{BB962C8B-B14F-4D97-AF65-F5344CB8AC3E}">
        <p14:creationId xmlns:p14="http://schemas.microsoft.com/office/powerpoint/2010/main" val="388591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ozuv 1">
            <a:extLst>
              <a:ext uri="{FF2B5EF4-FFF2-40B4-BE49-F238E27FC236}">
                <a16:creationId xmlns:a16="http://schemas.microsoft.com/office/drawing/2014/main" id="{99FBEE07-EE91-FE91-8DBF-8F159ECD3866}"/>
              </a:ext>
            </a:extLst>
          </p:cNvPr>
          <p:cNvSpPr txBox="1"/>
          <p:nvPr/>
        </p:nvSpPr>
        <p:spPr>
          <a:xfrm>
            <a:off x="5624286" y="907144"/>
            <a:ext cx="138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3200" dirty="0"/>
              <a:t>목차</a:t>
            </a:r>
            <a:endParaRPr lang="uz-Latn-UZ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379CF5-2BFB-337E-C105-E6A101BD08E1}"/>
              </a:ext>
            </a:extLst>
          </p:cNvPr>
          <p:cNvSpPr/>
          <p:nvPr/>
        </p:nvSpPr>
        <p:spPr>
          <a:xfrm>
            <a:off x="4838096" y="800388"/>
            <a:ext cx="786190" cy="7982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DE2F46-1780-5706-D5C1-6FA0F6B6AE55}"/>
              </a:ext>
            </a:extLst>
          </p:cNvPr>
          <p:cNvSpPr/>
          <p:nvPr/>
        </p:nvSpPr>
        <p:spPr>
          <a:xfrm>
            <a:off x="6567716" y="800388"/>
            <a:ext cx="786190" cy="7982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7" name="Yozuv 6">
            <a:extLst>
              <a:ext uri="{FF2B5EF4-FFF2-40B4-BE49-F238E27FC236}">
                <a16:creationId xmlns:a16="http://schemas.microsoft.com/office/drawing/2014/main" id="{893743B4-6413-DBE5-E6BE-B13760EB950C}"/>
              </a:ext>
            </a:extLst>
          </p:cNvPr>
          <p:cNvSpPr txBox="1"/>
          <p:nvPr/>
        </p:nvSpPr>
        <p:spPr>
          <a:xfrm>
            <a:off x="5176761" y="2514600"/>
            <a:ext cx="23464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/>
              <a:t>1.</a:t>
            </a:r>
            <a:r>
              <a:rPr lang="ko-KR" altLang="en-US" dirty="0"/>
              <a:t> 후쿠오카 시 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2.</a:t>
            </a:r>
            <a:r>
              <a:rPr lang="ko-KR" altLang="en-US" dirty="0"/>
              <a:t>후쿠오카타워
</a:t>
            </a:r>
            <a:r>
              <a:rPr lang="en-US" altLang="ko-KR" dirty="0"/>
              <a:t>3.</a:t>
            </a:r>
            <a:r>
              <a:rPr lang="ko-KR" altLang="en-US" dirty="0"/>
              <a:t>캐널 시티 하카타
</a:t>
            </a:r>
            <a:r>
              <a:rPr lang="en-US" altLang="ko-KR" dirty="0"/>
              <a:t>4.</a:t>
            </a:r>
            <a:r>
              <a:rPr lang="ko-KR" altLang="en-US" dirty="0"/>
              <a:t>오호리 공원
</a:t>
            </a:r>
            <a:r>
              <a:rPr lang="en-US" altLang="ko-KR" dirty="0"/>
              <a:t>5. </a:t>
            </a:r>
            <a:r>
              <a:rPr lang="ko-KR" altLang="en-US" dirty="0"/>
              <a:t>구시다 신사</a:t>
            </a:r>
            <a:endParaRPr lang="en-US" altLang="ko-KR" dirty="0"/>
          </a:p>
          <a:p>
            <a:pPr algn="l"/>
            <a:endParaRPr lang="en-US" dirty="0"/>
          </a:p>
          <a:p>
            <a:pPr algn="l"/>
            <a:r>
              <a:rPr lang="en-US" altLang="ko-KR" dirty="0"/>
              <a:t>6.</a:t>
            </a:r>
            <a:r>
              <a:rPr lang="ko-KR" altLang="en-US" dirty="0"/>
              <a:t> </a:t>
            </a:r>
            <a:r>
              <a:rPr lang="ko-KR" altLang="en-US" sz="1800" dirty="0"/>
              <a:t>라라벗 로봇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94292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3">
            <a:extLst>
              <a:ext uri="{FF2B5EF4-FFF2-40B4-BE49-F238E27FC236}">
                <a16:creationId xmlns:a16="http://schemas.microsoft.com/office/drawing/2014/main" id="{1A94F5EB-91F0-5241-CEF0-0999C6BA4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56" y="3673925"/>
            <a:ext cx="4804130" cy="2261811"/>
          </a:xfrm>
          <a:prstGeom prst="rect">
            <a:avLst/>
          </a:prstGeom>
        </p:spPr>
      </p:pic>
      <p:pic>
        <p:nvPicPr>
          <p:cNvPr id="7" name="Rasm 6">
            <a:extLst>
              <a:ext uri="{FF2B5EF4-FFF2-40B4-BE49-F238E27FC236}">
                <a16:creationId xmlns:a16="http://schemas.microsoft.com/office/drawing/2014/main" id="{1923288F-D9E9-8ED9-0A44-AD7F265C4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63" y="3673925"/>
            <a:ext cx="4524439" cy="2261814"/>
          </a:xfrm>
          <a:prstGeom prst="rect">
            <a:avLst/>
          </a:prstGeom>
        </p:spPr>
      </p:pic>
      <p:sp>
        <p:nvSpPr>
          <p:cNvPr id="8" name="Yozuv 7">
            <a:extLst>
              <a:ext uri="{FF2B5EF4-FFF2-40B4-BE49-F238E27FC236}">
                <a16:creationId xmlns:a16="http://schemas.microsoft.com/office/drawing/2014/main" id="{7D19E930-AEA2-38B7-CD5C-EF182C4E3EE4}"/>
              </a:ext>
            </a:extLst>
          </p:cNvPr>
          <p:cNvSpPr txBox="1"/>
          <p:nvPr/>
        </p:nvSpPr>
        <p:spPr>
          <a:xfrm>
            <a:off x="5019523" y="616857"/>
            <a:ext cx="554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후쿠오카  시</a:t>
            </a:r>
            <a:endParaRPr lang="uz-Latn-UZ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Yozuv 8">
            <a:extLst>
              <a:ext uri="{FF2B5EF4-FFF2-40B4-BE49-F238E27FC236}">
                <a16:creationId xmlns:a16="http://schemas.microsoft.com/office/drawing/2014/main" id="{28B44AC9-F171-3A24-2FDC-D9479D066F00}"/>
              </a:ext>
            </a:extLst>
          </p:cNvPr>
          <p:cNvSpPr txBox="1"/>
          <p:nvPr/>
        </p:nvSpPr>
        <p:spPr>
          <a:xfrm>
            <a:off x="1088571" y="2082067"/>
            <a:ext cx="1026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/>
              <a:t>후쿠오카는 일본의 도시이다</a:t>
            </a:r>
            <a:r>
              <a:rPr lang="en-US" altLang="ko-KR" dirty="0"/>
              <a:t>.  </a:t>
            </a:r>
            <a:r>
              <a:rPr lang="ko-KR" altLang="en-US" dirty="0"/>
              <a:t>규슈의 북서쪽에 위치</a:t>
            </a:r>
            <a:r>
              <a:rPr lang="en-US" altLang="ko-KR" dirty="0"/>
              <a:t>.  </a:t>
            </a:r>
            <a:r>
              <a:rPr lang="ko-KR" altLang="en-US" dirty="0"/>
              <a:t>후쿠오카 현의 행정 중심지</a:t>
            </a:r>
            <a:r>
              <a:rPr lang="en-US" altLang="ko-KR" dirty="0"/>
              <a:t>.  </a:t>
            </a:r>
            <a:r>
              <a:rPr lang="ko-KR" altLang="en-US" dirty="0"/>
              <a:t>아크를리시 </a:t>
            </a:r>
            <a:r>
              <a:rPr lang="en-US" altLang="ko-KR" dirty="0"/>
              <a:t>134</a:t>
            </a:r>
            <a:r>
              <a:rPr lang="ko-KR" altLang="en-US" dirty="0"/>
              <a:t>만 달러</a:t>
            </a:r>
            <a:r>
              <a:rPr lang="en-US" altLang="ko-KR" dirty="0"/>
              <a:t>.  </a:t>
            </a:r>
            <a:r>
              <a:rPr lang="ko-KR" altLang="en-US" dirty="0"/>
              <a:t>사람  하카타만 연안에 있는 항구</a:t>
            </a:r>
            <a:r>
              <a:rPr lang="en-US" altLang="ko-KR" dirty="0"/>
              <a:t>.  </a:t>
            </a:r>
            <a:r>
              <a:rPr lang="ko-KR" altLang="en-US" dirty="0"/>
              <a:t>공항은 국제적으로 중요하다</a:t>
            </a:r>
            <a:r>
              <a:rPr lang="en-US" altLang="ko-KR" dirty="0"/>
              <a:t>. 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330204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3">
            <a:extLst>
              <a:ext uri="{FF2B5EF4-FFF2-40B4-BE49-F238E27FC236}">
                <a16:creationId xmlns:a16="http://schemas.microsoft.com/office/drawing/2014/main" id="{52510398-A123-A3BB-F0E7-45D658EA9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" y="1243482"/>
            <a:ext cx="3828848" cy="5076860"/>
          </a:xfrm>
          <a:prstGeom prst="rect">
            <a:avLst/>
          </a:prstGeom>
        </p:spPr>
      </p:pic>
      <p:sp>
        <p:nvSpPr>
          <p:cNvPr id="5" name="Yozuv 4">
            <a:extLst>
              <a:ext uri="{FF2B5EF4-FFF2-40B4-BE49-F238E27FC236}">
                <a16:creationId xmlns:a16="http://schemas.microsoft.com/office/drawing/2014/main" id="{9AEDA5FE-1857-272C-1BF3-98588F1CC53F}"/>
              </a:ext>
            </a:extLst>
          </p:cNvPr>
          <p:cNvSpPr txBox="1"/>
          <p:nvPr/>
        </p:nvSpPr>
        <p:spPr>
          <a:xfrm rot="10800000" flipV="1">
            <a:off x="4983236" y="642697"/>
            <a:ext cx="187476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/>
              <a:t>후쿠오카 여행지</a:t>
            </a:r>
            <a:endParaRPr lang="uz-Latn-UZ" dirty="0"/>
          </a:p>
        </p:txBody>
      </p:sp>
      <p:sp>
        <p:nvSpPr>
          <p:cNvPr id="6" name="Yozuv 5">
            <a:extLst>
              <a:ext uri="{FF2B5EF4-FFF2-40B4-BE49-F238E27FC236}">
                <a16:creationId xmlns:a16="http://schemas.microsoft.com/office/drawing/2014/main" id="{C513EBD0-328E-AFF2-FBD3-C2DC1A99D1E0}"/>
              </a:ext>
            </a:extLst>
          </p:cNvPr>
          <p:cNvSpPr txBox="1"/>
          <p:nvPr/>
        </p:nvSpPr>
        <p:spPr>
          <a:xfrm>
            <a:off x="5326744" y="2657729"/>
            <a:ext cx="25109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/>
              <a:t>1.</a:t>
            </a:r>
            <a:r>
              <a:rPr lang="ko-KR" altLang="en-US" dirty="0"/>
              <a:t>후쿠오카타워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2.</a:t>
            </a:r>
            <a:r>
              <a:rPr lang="ko-KR" altLang="en-US" dirty="0"/>
              <a:t>캐널 시티 하카타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3.</a:t>
            </a:r>
            <a:r>
              <a:rPr lang="ko-KR" altLang="en-US" dirty="0"/>
              <a:t>오호리 공원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4.</a:t>
            </a:r>
            <a:r>
              <a:rPr lang="ko-KR" altLang="en-US" dirty="0"/>
              <a:t> 구시다 신사 </a:t>
            </a:r>
            <a:endParaRPr lang="en-US" altLang="ko-KR" dirty="0"/>
          </a:p>
          <a:p>
            <a:pPr algn="l"/>
            <a:endParaRPr lang="en-US" dirty="0"/>
          </a:p>
          <a:p>
            <a:pPr algn="l"/>
            <a:r>
              <a:rPr lang="en-US" altLang="ko-KR" dirty="0"/>
              <a:t>5.</a:t>
            </a:r>
            <a:r>
              <a:rPr lang="ko-KR" altLang="en-US" dirty="0"/>
              <a:t> 러라벗 로봇 </a:t>
            </a:r>
            <a:endParaRPr lang="uz-Latn-UZ" dirty="0"/>
          </a:p>
        </p:txBody>
      </p:sp>
      <p:pic>
        <p:nvPicPr>
          <p:cNvPr id="9" name="Rasm 8">
            <a:extLst>
              <a:ext uri="{FF2B5EF4-FFF2-40B4-BE49-F238E27FC236}">
                <a16:creationId xmlns:a16="http://schemas.microsoft.com/office/drawing/2014/main" id="{9E87C629-A5A4-D223-EAC2-04624C3FD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84" y="1243482"/>
            <a:ext cx="3667278" cy="5178785"/>
          </a:xfrm>
          <a:prstGeom prst="rect">
            <a:avLst/>
          </a:prstGeom>
        </p:spPr>
      </p:pic>
      <p:pic>
        <p:nvPicPr>
          <p:cNvPr id="13" name="Rasm 12">
            <a:extLst>
              <a:ext uri="{FF2B5EF4-FFF2-40B4-BE49-F238E27FC236}">
                <a16:creationId xmlns:a16="http://schemas.microsoft.com/office/drawing/2014/main" id="{906B7A73-A728-695E-0360-22359D2BA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84" y="1395882"/>
            <a:ext cx="3667278" cy="51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2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1BE05D34-DAB2-B1F1-931B-1711680E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248" y="437698"/>
            <a:ext cx="5124752" cy="916970"/>
          </a:xfrm>
        </p:spPr>
        <p:txBody>
          <a:bodyPr/>
          <a:lstStyle/>
          <a:p>
            <a:r>
              <a:rPr lang="ko-KR" altLang="en-US" dirty="0"/>
              <a:t>후쿠오카타워 </a:t>
            </a:r>
            <a:endParaRPr lang="uz-Latn-UZ" dirty="0"/>
          </a:p>
        </p:txBody>
      </p:sp>
      <p:pic>
        <p:nvPicPr>
          <p:cNvPr id="7" name="Tarkibi 6">
            <a:extLst>
              <a:ext uri="{FF2B5EF4-FFF2-40B4-BE49-F238E27FC236}">
                <a16:creationId xmlns:a16="http://schemas.microsoft.com/office/drawing/2014/main" id="{9256A040-F142-A961-4E04-C7938C7E6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18" y="1898197"/>
            <a:ext cx="2903916" cy="4351338"/>
          </a:xfrm>
        </p:spPr>
      </p:pic>
      <p:sp>
        <p:nvSpPr>
          <p:cNvPr id="9" name="Yozuv 8">
            <a:extLst>
              <a:ext uri="{FF2B5EF4-FFF2-40B4-BE49-F238E27FC236}">
                <a16:creationId xmlns:a16="http://schemas.microsoft.com/office/drawing/2014/main" id="{97C350A1-8119-6999-D6F7-21D532C862A8}"/>
              </a:ext>
            </a:extLst>
          </p:cNvPr>
          <p:cNvSpPr txBox="1"/>
          <p:nvPr/>
        </p:nvSpPr>
        <p:spPr>
          <a:xfrm>
            <a:off x="1935238" y="2804885"/>
            <a:ext cx="4959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/>
              <a:t>후쿠오카 타워</a:t>
            </a:r>
            <a:r>
              <a:rPr lang="en-US" altLang="ko-KR" dirty="0"/>
              <a:t>(Fukuoka Tower)</a:t>
            </a:r>
            <a:r>
              <a:rPr lang="ko-KR" altLang="en-US" dirty="0"/>
              <a:t>는 일본 후쿠오카시 모모티카마구에 위치한 높이 </a:t>
            </a:r>
            <a:r>
              <a:rPr lang="en-US" altLang="ko-KR" dirty="0"/>
              <a:t>234m</a:t>
            </a:r>
            <a:r>
              <a:rPr lang="ko-KR" altLang="en-US" dirty="0"/>
              <a:t>의 초고층 빌딩이다</a:t>
            </a:r>
            <a:r>
              <a:rPr lang="en-US" altLang="ko-KR" dirty="0"/>
              <a:t>.  </a:t>
            </a:r>
            <a:r>
              <a:rPr lang="ko-KR" altLang="en-US" dirty="0"/>
              <a:t>일본에서 가장 높은 해안가 건물입니다</a:t>
            </a:r>
            <a:r>
              <a:rPr lang="en-US" altLang="ko-KR" dirty="0"/>
              <a:t>.  1989</a:t>
            </a:r>
            <a:r>
              <a:rPr lang="ko-KR" altLang="en-US" dirty="0"/>
              <a:t>년에 건설이 완료되었습니다</a:t>
            </a:r>
            <a:r>
              <a:rPr lang="en-US" altLang="ko-KR" dirty="0"/>
              <a:t>.  14</a:t>
            </a:r>
            <a:r>
              <a:rPr lang="ko-KR" altLang="en-US" dirty="0"/>
              <a:t>개월</a:t>
            </a:r>
            <a:r>
              <a:rPr lang="en-US" altLang="ko-KR" dirty="0"/>
              <a:t>, 60</a:t>
            </a:r>
            <a:r>
              <a:rPr lang="ko-KR" altLang="en-US" dirty="0"/>
              <a:t>억 엔밖에 소요되지 않았습니다</a:t>
            </a:r>
            <a:r>
              <a:rPr lang="en-US" altLang="ko-KR" dirty="0"/>
              <a:t>.  </a:t>
            </a:r>
            <a:r>
              <a:rPr lang="ko-KR" altLang="en-US" dirty="0"/>
              <a:t>초고층 빌딩은 </a:t>
            </a:r>
            <a:r>
              <a:rPr lang="en-US" altLang="ko-KR" dirty="0"/>
              <a:t>Nikken Sekkei</a:t>
            </a:r>
            <a:r>
              <a:rPr lang="ko-KR" altLang="en-US" dirty="0"/>
              <a:t>가 디자인했습니다</a:t>
            </a:r>
            <a:r>
              <a:rPr lang="en-US" altLang="ko-KR" dirty="0"/>
              <a:t>. 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60732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ozuv 1">
            <a:extLst>
              <a:ext uri="{FF2B5EF4-FFF2-40B4-BE49-F238E27FC236}">
                <a16:creationId xmlns:a16="http://schemas.microsoft.com/office/drawing/2014/main" id="{1E5FCB6A-16F4-D8E2-5D18-2EE0FD100829}"/>
              </a:ext>
            </a:extLst>
          </p:cNvPr>
          <p:cNvSpPr txBox="1"/>
          <p:nvPr/>
        </p:nvSpPr>
        <p:spPr>
          <a:xfrm>
            <a:off x="4695976" y="592667"/>
            <a:ext cx="2800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dirty="0"/>
              <a:t>캐널 시티</a:t>
            </a:r>
            <a:endParaRPr lang="uz-Latn-UZ" sz="4400" dirty="0"/>
          </a:p>
        </p:txBody>
      </p:sp>
      <p:pic>
        <p:nvPicPr>
          <p:cNvPr id="5" name="Rasm 4">
            <a:extLst>
              <a:ext uri="{FF2B5EF4-FFF2-40B4-BE49-F238E27FC236}">
                <a16:creationId xmlns:a16="http://schemas.microsoft.com/office/drawing/2014/main" id="{75467CBC-F293-7D72-78AB-AA99FA26B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37" y="1850572"/>
            <a:ext cx="4866587" cy="4281714"/>
          </a:xfrm>
          <a:prstGeom prst="rect">
            <a:avLst/>
          </a:prstGeom>
        </p:spPr>
      </p:pic>
      <p:sp>
        <p:nvSpPr>
          <p:cNvPr id="6" name="Yozuv 5">
            <a:extLst>
              <a:ext uri="{FF2B5EF4-FFF2-40B4-BE49-F238E27FC236}">
                <a16:creationId xmlns:a16="http://schemas.microsoft.com/office/drawing/2014/main" id="{824E6D7D-D083-CDFD-B57D-55AF5C8E16EB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z-Latn-UZ" dirty="0"/>
          </a:p>
        </p:txBody>
      </p:sp>
      <p:sp>
        <p:nvSpPr>
          <p:cNvPr id="8" name="Yozuv 7">
            <a:extLst>
              <a:ext uri="{FF2B5EF4-FFF2-40B4-BE49-F238E27FC236}">
                <a16:creationId xmlns:a16="http://schemas.microsoft.com/office/drawing/2014/main" id="{4282D3C0-9E67-38B8-C9C7-596672E82029}"/>
              </a:ext>
            </a:extLst>
          </p:cNvPr>
          <p:cNvSpPr txBox="1"/>
          <p:nvPr/>
        </p:nvSpPr>
        <p:spPr>
          <a:xfrm rot="10800000" flipV="1">
            <a:off x="7607905" y="3143071"/>
            <a:ext cx="2249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Latn-UZ" dirty="0"/>
              <a:t>1 Chome-2 </a:t>
            </a:r>
            <a:r>
              <a:rPr lang="uz-Latn-UZ" dirty="0" err="1"/>
              <a:t>Sumiyoshi</a:t>
            </a:r>
            <a:r>
              <a:rPr lang="uz-Latn-UZ" dirty="0"/>
              <a:t>, </a:t>
            </a:r>
            <a:r>
              <a:rPr lang="uz-Latn-UZ" dirty="0" err="1"/>
              <a:t>Hakata</a:t>
            </a:r>
            <a:r>
              <a:rPr lang="uz-Latn-UZ" dirty="0"/>
              <a:t> </a:t>
            </a:r>
            <a:r>
              <a:rPr lang="uz-Latn-UZ" dirty="0" err="1"/>
              <a:t>Ward</a:t>
            </a:r>
            <a:r>
              <a:rPr lang="uz-Latn-UZ" dirty="0"/>
              <a:t>, </a:t>
            </a:r>
            <a:r>
              <a:rPr lang="ko-KR" altLang="en-US" dirty="0"/>
              <a:t>후쿠오카</a:t>
            </a:r>
            <a:r>
              <a:rPr lang="en-US" altLang="ko-KR" dirty="0"/>
              <a:t>, 812-0018, </a:t>
            </a:r>
            <a:r>
              <a:rPr lang="ko-KR" altLang="en-US" dirty="0"/>
              <a:t>일본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114294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ozuv 1">
            <a:extLst>
              <a:ext uri="{FF2B5EF4-FFF2-40B4-BE49-F238E27FC236}">
                <a16:creationId xmlns:a16="http://schemas.microsoft.com/office/drawing/2014/main" id="{75C277ED-CD0E-E37E-DB6C-8B22184710BB}"/>
              </a:ext>
            </a:extLst>
          </p:cNvPr>
          <p:cNvSpPr txBox="1"/>
          <p:nvPr/>
        </p:nvSpPr>
        <p:spPr>
          <a:xfrm>
            <a:off x="4703293" y="797732"/>
            <a:ext cx="380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dirty="0"/>
              <a:t>오호리 공원</a:t>
            </a:r>
            <a:endParaRPr lang="uz-Latn-UZ" sz="4400" dirty="0"/>
          </a:p>
        </p:txBody>
      </p:sp>
      <p:pic>
        <p:nvPicPr>
          <p:cNvPr id="5" name="Rasm 4">
            <a:extLst>
              <a:ext uri="{FF2B5EF4-FFF2-40B4-BE49-F238E27FC236}">
                <a16:creationId xmlns:a16="http://schemas.microsoft.com/office/drawing/2014/main" id="{5E3629E9-CEF1-B480-597D-E07125B9E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23" y="1839030"/>
            <a:ext cx="6461404" cy="4221238"/>
          </a:xfrm>
          <a:prstGeom prst="rect">
            <a:avLst/>
          </a:prstGeom>
        </p:spPr>
      </p:pic>
      <p:sp>
        <p:nvSpPr>
          <p:cNvPr id="6" name="Yozuv 5">
            <a:extLst>
              <a:ext uri="{FF2B5EF4-FFF2-40B4-BE49-F238E27FC236}">
                <a16:creationId xmlns:a16="http://schemas.microsoft.com/office/drawing/2014/main" id="{29AA722D-2E52-21A4-45B3-5C2A264CD3D6}"/>
              </a:ext>
            </a:extLst>
          </p:cNvPr>
          <p:cNvSpPr txBox="1"/>
          <p:nvPr/>
        </p:nvSpPr>
        <p:spPr>
          <a:xfrm>
            <a:off x="729373" y="2102989"/>
            <a:ext cx="35765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/>
              <a:t>오호리 공원</a:t>
            </a:r>
            <a:r>
              <a:rPr lang="en-US" altLang="ko-KR" dirty="0"/>
              <a:t>(</a:t>
            </a:r>
            <a:r>
              <a:rPr lang="ko-KR" altLang="en-US" dirty="0"/>
              <a:t>일본어</a:t>
            </a:r>
            <a:r>
              <a:rPr lang="en-US" altLang="ko-KR" dirty="0"/>
              <a:t>: </a:t>
            </a:r>
            <a:r>
              <a:rPr lang="ko-KR" altLang="en-US" dirty="0"/>
              <a:t>大濠公園</a:t>
            </a:r>
            <a:r>
              <a:rPr lang="en-US" altLang="ko-KR" dirty="0"/>
              <a:t>)</a:t>
            </a:r>
            <a:r>
              <a:rPr lang="ko-KR" altLang="en-US" dirty="0"/>
              <a:t>은 후쿠오카현 후쿠오카시 주오구에 있는 공원이다</a:t>
            </a:r>
            <a:r>
              <a:rPr lang="en-US" altLang="ko-KR" dirty="0"/>
              <a:t>. </a:t>
            </a:r>
            <a:r>
              <a:rPr lang="ko-KR" altLang="en-US" dirty="0"/>
              <a:t>연못이 공원 면적의 약 </a:t>
            </a:r>
            <a:r>
              <a:rPr lang="en-US" altLang="ko-KR" dirty="0"/>
              <a:t>60%</a:t>
            </a:r>
            <a:r>
              <a:rPr lang="ko-KR" altLang="en-US" dirty="0"/>
              <a:t>를 차지하고 있는 물의 공원이다</a:t>
            </a:r>
            <a:r>
              <a:rPr lang="en-US" altLang="ko-KR" dirty="0"/>
              <a:t>. </a:t>
            </a:r>
            <a:r>
              <a:rPr lang="ko-KR" altLang="en-US" dirty="0"/>
              <a:t>원래는 적의 공격을 막기 위해 판 것으로</a:t>
            </a:r>
            <a:r>
              <a:rPr lang="en-US" altLang="ko-KR" dirty="0"/>
              <a:t>, </a:t>
            </a:r>
            <a:r>
              <a:rPr lang="ko-KR" altLang="en-US" dirty="0"/>
              <a:t>중국의 시 호를 모방한 것이다</a:t>
            </a:r>
            <a:r>
              <a:rPr lang="en-US" altLang="ko-KR" dirty="0"/>
              <a:t>. </a:t>
            </a:r>
            <a:r>
              <a:rPr lang="ko-KR" altLang="en-US" dirty="0"/>
              <a:t>기다란 형태의 연못 중앙에는 </a:t>
            </a:r>
            <a:r>
              <a:rPr lang="en-US" altLang="ko-KR" dirty="0"/>
              <a:t>3</a:t>
            </a:r>
            <a:r>
              <a:rPr lang="ko-KR" altLang="en-US" dirty="0"/>
              <a:t>개의 섬이 있는데</a:t>
            </a:r>
            <a:r>
              <a:rPr lang="en-US" altLang="ko-KR" dirty="0"/>
              <a:t>, </a:t>
            </a:r>
            <a:r>
              <a:rPr lang="ko-KR" altLang="en-US" dirty="0"/>
              <a:t>다리로 건너갈 수 있게 되어 있다</a:t>
            </a:r>
            <a:r>
              <a:rPr lang="en-US" altLang="ko-KR" dirty="0"/>
              <a:t>. </a:t>
            </a:r>
            <a:r>
              <a:rPr lang="ko-KR" altLang="en-US" dirty="0"/>
              <a:t>연못 주변에는 </a:t>
            </a:r>
            <a:r>
              <a:rPr lang="en-US" altLang="ko-KR" dirty="0"/>
              <a:t>3,000</a:t>
            </a:r>
            <a:r>
              <a:rPr lang="ko-KR" altLang="en-US" dirty="0"/>
              <a:t>그루의 버드나무가 심어져 있는 약 </a:t>
            </a:r>
            <a:r>
              <a:rPr lang="en-US" altLang="ko-KR" dirty="0"/>
              <a:t>2km</a:t>
            </a:r>
            <a:r>
              <a:rPr lang="ko-KR" altLang="en-US" dirty="0"/>
              <a:t>의 산책로가 있어</a:t>
            </a:r>
            <a:r>
              <a:rPr lang="en-US" altLang="ko-KR" dirty="0"/>
              <a:t>, </a:t>
            </a:r>
            <a:r>
              <a:rPr lang="ko-KR" altLang="en-US" dirty="0"/>
              <a:t>시민들의 휴식공간으로 이용된다</a:t>
            </a:r>
            <a:r>
              <a:rPr lang="en-US" altLang="ko-KR" dirty="0"/>
              <a:t>.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114729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ozuv 1">
            <a:extLst>
              <a:ext uri="{FF2B5EF4-FFF2-40B4-BE49-F238E27FC236}">
                <a16:creationId xmlns:a16="http://schemas.microsoft.com/office/drawing/2014/main" id="{00E386D3-846C-6DA7-FFE6-CD959E82EF98}"/>
              </a:ext>
            </a:extLst>
          </p:cNvPr>
          <p:cNvSpPr txBox="1"/>
          <p:nvPr/>
        </p:nvSpPr>
        <p:spPr>
          <a:xfrm rot="10800000" flipV="1">
            <a:off x="4435928" y="353088"/>
            <a:ext cx="3320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dirty="0"/>
              <a:t>구시다 신사</a:t>
            </a:r>
            <a:endParaRPr lang="uz-Latn-UZ" sz="4400" dirty="0"/>
          </a:p>
        </p:txBody>
      </p:sp>
      <p:sp>
        <p:nvSpPr>
          <p:cNvPr id="3" name="Yozuv 2">
            <a:extLst>
              <a:ext uri="{FF2B5EF4-FFF2-40B4-BE49-F238E27FC236}">
                <a16:creationId xmlns:a16="http://schemas.microsoft.com/office/drawing/2014/main" id="{42FDD5AB-F01F-605B-E650-32B224130542}"/>
              </a:ext>
            </a:extLst>
          </p:cNvPr>
          <p:cNvSpPr txBox="1"/>
          <p:nvPr/>
        </p:nvSpPr>
        <p:spPr>
          <a:xfrm>
            <a:off x="6253239" y="2429934"/>
            <a:ext cx="4494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/>
              <a:t>구시다 신사</a:t>
            </a:r>
            <a:r>
              <a:rPr lang="en-US" altLang="ko-KR" dirty="0"/>
              <a:t>(</a:t>
            </a:r>
            <a:r>
              <a:rPr lang="ko-KR" altLang="en-US" dirty="0"/>
              <a:t>일본어</a:t>
            </a:r>
            <a:r>
              <a:rPr lang="en-US" altLang="ko-KR" dirty="0"/>
              <a:t>: </a:t>
            </a:r>
            <a:r>
              <a:rPr lang="ko-KR" altLang="en-US" dirty="0"/>
              <a:t>櫛田神社 구시다진자</a:t>
            </a:r>
            <a:r>
              <a:rPr lang="en-US" altLang="ko-KR" dirty="0"/>
              <a:t>[*])</a:t>
            </a:r>
            <a:r>
              <a:rPr lang="ko-KR" altLang="en-US" dirty="0"/>
              <a:t>는 일본 후쿠오카현 후쿠오카시 하카타구에 있는 신사이다</a:t>
            </a:r>
            <a:r>
              <a:rPr lang="en-US" altLang="ko-KR" dirty="0"/>
              <a:t>.</a:t>
            </a:r>
            <a:r>
              <a:rPr lang="ko-KR" altLang="en-US" dirty="0"/>
              <a:t>명성황후 시해 당시 사용됐던 칼이 보관된 신사이다</a:t>
            </a:r>
            <a:r>
              <a:rPr lang="en-US" altLang="ko-KR" dirty="0"/>
              <a:t>. 757</a:t>
            </a:r>
            <a:r>
              <a:rPr lang="ko-KR" altLang="en-US" dirty="0"/>
              <a:t>년에 세워졌으며</a:t>
            </a:r>
            <a:r>
              <a:rPr lang="en-US" altLang="ko-KR" dirty="0"/>
              <a:t>, </a:t>
            </a:r>
            <a:r>
              <a:rPr lang="ko-KR" altLang="en-US" dirty="0"/>
              <a:t>불로장생과 번성의 신을 모시고 있다</a:t>
            </a:r>
            <a:r>
              <a:rPr lang="en-US" altLang="ko-KR" dirty="0"/>
              <a:t>. </a:t>
            </a:r>
            <a:r>
              <a:rPr lang="ko-KR" altLang="en-US" dirty="0"/>
              <a:t>구시다 신사는 기온야마가사의 장식 수레를 보관하고 있다</a:t>
            </a:r>
            <a:r>
              <a:rPr lang="en-US" altLang="ko-KR" dirty="0"/>
              <a:t>.</a:t>
            </a:r>
            <a:endParaRPr lang="uz-Latn-UZ" dirty="0"/>
          </a:p>
        </p:txBody>
      </p:sp>
      <p:pic>
        <p:nvPicPr>
          <p:cNvPr id="4" name="Rasm 3">
            <a:extLst>
              <a:ext uri="{FF2B5EF4-FFF2-40B4-BE49-F238E27FC236}">
                <a16:creationId xmlns:a16="http://schemas.microsoft.com/office/drawing/2014/main" id="{8F6ADA3F-DA8C-6010-9D80-2670E09EA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3" y="1989830"/>
            <a:ext cx="4787586" cy="31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8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ozuv 2">
            <a:extLst>
              <a:ext uri="{FF2B5EF4-FFF2-40B4-BE49-F238E27FC236}">
                <a16:creationId xmlns:a16="http://schemas.microsoft.com/office/drawing/2014/main" id="{3199DFB3-5DF7-24BA-535D-36499B8AC15E}"/>
              </a:ext>
            </a:extLst>
          </p:cNvPr>
          <p:cNvSpPr txBox="1"/>
          <p:nvPr/>
        </p:nvSpPr>
        <p:spPr>
          <a:xfrm>
            <a:off x="1003904" y="3596287"/>
            <a:ext cx="37495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나눔고딕" pitchFamily="2" charset="-127"/>
                <a:ea typeface="나눔고딕" pitchFamily="2" charset="-127"/>
              </a:rPr>
              <a:t>높이 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나눔고딕" pitchFamily="2" charset="-127"/>
                <a:ea typeface="나눔고딕" pitchFamily="2" charset="-127"/>
              </a:rPr>
              <a:t>24.8</a:t>
            </a:r>
            <a:r>
              <a:rPr lang="uz-Latn-U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나눔고딕" pitchFamily="2" charset="-127"/>
                <a:ea typeface="나눔고딕" pitchFamily="2" charset="-127"/>
              </a:rPr>
              <a:t>m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나눔고딕" pitchFamily="2" charset="-127"/>
                <a:ea typeface="나눔고딕" pitchFamily="2" charset="-127"/>
              </a:rPr>
              <a:t>의 실물 건담 로봇이 내년 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나눔고딕" pitchFamily="2" charset="-127"/>
                <a:ea typeface="나눔고딕" pitchFamily="2" charset="-127"/>
              </a:rPr>
              <a:t>4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나눔고딕" pitchFamily="2" charset="-127"/>
                <a:ea typeface="나눔고딕" pitchFamily="2" charset="-127"/>
              </a:rPr>
              <a:t>월 후쿠오카에 오픈 예정인 ‘미츠이 쇼핑파크 라라포트 후쿠오카’에 설치된다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나눔고딕" pitchFamily="2" charset="-127"/>
                <a:ea typeface="나눔고딕" pitchFamily="2" charset="-127"/>
              </a:rPr>
              <a:t>. 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나눔고딕" pitchFamily="2" charset="-127"/>
                <a:ea typeface="나눔고딕" pitchFamily="2" charset="-127"/>
              </a:rPr>
              <a:t>그동안 건설된 실물 건담 로봇 가운데 최대 크기를 자랑한다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나눔고딕" pitchFamily="2" charset="-127"/>
                <a:ea typeface="나눔고딕" pitchFamily="2" charset="-127"/>
              </a:rPr>
              <a:t>.</a:t>
            </a:r>
            <a:endParaRPr lang="uz-Latn-UZ" dirty="0"/>
          </a:p>
        </p:txBody>
      </p:sp>
      <p:pic>
        <p:nvPicPr>
          <p:cNvPr id="4" name="Rasm 3">
            <a:extLst>
              <a:ext uri="{FF2B5EF4-FFF2-40B4-BE49-F238E27FC236}">
                <a16:creationId xmlns:a16="http://schemas.microsoft.com/office/drawing/2014/main" id="{332560D5-A158-FE05-FC55-7875C614F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86" y="2086091"/>
            <a:ext cx="5715000" cy="3943048"/>
          </a:xfrm>
          <a:prstGeom prst="rect">
            <a:avLst/>
          </a:prstGeom>
        </p:spPr>
      </p:pic>
      <p:sp>
        <p:nvSpPr>
          <p:cNvPr id="5" name="Yozuv 4">
            <a:extLst>
              <a:ext uri="{FF2B5EF4-FFF2-40B4-BE49-F238E27FC236}">
                <a16:creationId xmlns:a16="http://schemas.microsoft.com/office/drawing/2014/main" id="{AF55827C-30C5-68A2-5AD4-04118933005E}"/>
              </a:ext>
            </a:extLst>
          </p:cNvPr>
          <p:cNvSpPr txBox="1"/>
          <p:nvPr/>
        </p:nvSpPr>
        <p:spPr>
          <a:xfrm>
            <a:off x="4402668" y="444140"/>
            <a:ext cx="4233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dirty="0"/>
              <a:t>라라벗 로봇</a:t>
            </a:r>
            <a:r>
              <a:rPr lang="ko-KR" altLang="en-US" dirty="0"/>
              <a:t> 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36624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mavzus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Keng ekranli</PresentationFormat>
  <Slides>11</Slides>
  <Notes>0</Notes>
  <HiddenSlides>0</HiddenSlides>
  <ScaleCrop>false</ScaleCrop>
  <HeadingPairs>
    <vt:vector size="4" baseType="variant">
      <vt:variant>
        <vt:lpstr>Mavzu</vt:lpstr>
      </vt:variant>
      <vt:variant>
        <vt:i4>1</vt:i4>
      </vt:variant>
      <vt:variant>
        <vt:lpstr>Slayd sarlavhalari</vt:lpstr>
      </vt:variant>
      <vt:variant>
        <vt:i4>11</vt:i4>
      </vt:variant>
    </vt:vector>
  </HeadingPairs>
  <TitlesOfParts>
    <vt:vector size="12" baseType="lpstr">
      <vt:lpstr>Office mavzusi</vt:lpstr>
      <vt:lpstr>후쿠오카에 여행</vt:lpstr>
      <vt:lpstr>PowerPoint taqdimoti</vt:lpstr>
      <vt:lpstr>PowerPoint taqdimoti</vt:lpstr>
      <vt:lpstr>PowerPoint taqdimoti</vt:lpstr>
      <vt:lpstr>후쿠오카타워 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후쿠오카에 여행</dc:title>
  <dc:creator>javokhir bakhromov</dc:creator>
  <cp:lastModifiedBy>javokhir bakhromov</cp:lastModifiedBy>
  <cp:revision>2</cp:revision>
  <dcterms:created xsi:type="dcterms:W3CDTF">2024-05-31T01:31:48Z</dcterms:created>
  <dcterms:modified xsi:type="dcterms:W3CDTF">2024-05-31T03:22:49Z</dcterms:modified>
</cp:coreProperties>
</file>