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8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hyperlink" Target="https://www.youtube.com/watch?v=Sc4FOgimAUw" TargetMode="External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8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3EgbxDwiXYI" TargetMode="Externa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8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698500"/>
            <a:ext cx="15938500" cy="977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900" y="7188200"/>
            <a:ext cx="18707100" cy="321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863600"/>
            <a:ext cx="1993900" cy="97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800" y="9055100"/>
            <a:ext cx="8280400" cy="1016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00" y="1790700"/>
            <a:ext cx="6921500" cy="2476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100" y="7493000"/>
            <a:ext cx="78359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533900"/>
            <a:ext cx="5194300" cy="34690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4838700"/>
            <a:ext cx="8763000" cy="2806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125095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212" y="3219450"/>
            <a:ext cx="3589540" cy="24003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512" y="4419600"/>
            <a:ext cx="2905905" cy="2895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632" y="6158837"/>
            <a:ext cx="3568700" cy="23898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8900" y="4419600"/>
            <a:ext cx="9296400" cy="3644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952500"/>
            <a:ext cx="125095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3622541"/>
            <a:ext cx="4019550" cy="272473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823537"/>
            <a:ext cx="4343400" cy="29320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4800" y="4889500"/>
            <a:ext cx="8356600" cy="2209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52500"/>
            <a:ext cx="125095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82" y="3369669"/>
            <a:ext cx="4000500" cy="248967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640" y="4991100"/>
            <a:ext cx="4030444" cy="2679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682" y="6786378"/>
            <a:ext cx="4196118" cy="23536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8900" y="4216400"/>
            <a:ext cx="9334500" cy="2806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952500"/>
            <a:ext cx="125095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762500"/>
            <a:ext cx="4864100" cy="365307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0100" y="4822980"/>
            <a:ext cx="4495800" cy="37622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800" y="3200400"/>
            <a:ext cx="4203700" cy="1358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52500"/>
            <a:ext cx="12509500" cy="218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500" y="9029700"/>
            <a:ext cx="1625600" cy="1409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79300" y="9080500"/>
            <a:ext cx="3276600" cy="1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00" y="2971800"/>
            <a:ext cx="3162300" cy="6172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4851400"/>
            <a:ext cx="7810500" cy="2019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63881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771900"/>
            <a:ext cx="5812346" cy="4592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4851400"/>
            <a:ext cx="5715000" cy="2019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63881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086100"/>
            <a:ext cx="4597400" cy="6172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4851400"/>
            <a:ext cx="7543800" cy="2019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63881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3035300"/>
            <a:ext cx="4267200" cy="6172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4851400"/>
            <a:ext cx="6578600" cy="2019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63881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3683000"/>
            <a:ext cx="7620000" cy="4914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4483100"/>
            <a:ext cx="9194800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63881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962400" y="3606800"/>
            <a:ext cx="10693400" cy="30734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70786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162800" y="6362700"/>
            <a:ext cx="6311900" cy="12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1970786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100" y="6197600"/>
            <a:ext cx="12814300" cy="12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219200"/>
            <a:ext cx="2311400" cy="1257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600" y="1016000"/>
            <a:ext cx="2705100" cy="2070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94000" y="1600200"/>
            <a:ext cx="1841500" cy="622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8800" y="3289300"/>
            <a:ext cx="3479800" cy="1485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36300" y="3263900"/>
            <a:ext cx="1435100" cy="1422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3800" y="3289300"/>
            <a:ext cx="4648200" cy="1485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4000" y="3263900"/>
            <a:ext cx="1282700" cy="1422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88800" y="6959600"/>
            <a:ext cx="4610100" cy="14859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36300" y="6921500"/>
            <a:ext cx="1409700" cy="1422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91100" y="6959600"/>
            <a:ext cx="5676900" cy="1485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51300" y="6921500"/>
            <a:ext cx="1435100" cy="14224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5700" y="4457700"/>
            <a:ext cx="4762500" cy="2108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25900" y="4495800"/>
            <a:ext cx="1435100" cy="14224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988800" y="4533900"/>
            <a:ext cx="2959100" cy="1485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36300" y="4495800"/>
            <a:ext cx="1460500" cy="14224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91100" y="7937500"/>
            <a:ext cx="5168900" cy="14859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51300" y="7912100"/>
            <a:ext cx="1435100" cy="14224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988800" y="7937500"/>
            <a:ext cx="4152900" cy="14859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036300" y="7912100"/>
            <a:ext cx="1435100" cy="142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3822700"/>
            <a:ext cx="7277100" cy="4584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4851400"/>
            <a:ext cx="8978900" cy="2019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63881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400" y="4064000"/>
            <a:ext cx="6172200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4851400"/>
            <a:ext cx="7340600" cy="2019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63881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00" y="4267200"/>
            <a:ext cx="7543800" cy="3606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4851400"/>
            <a:ext cx="8915400" cy="2032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63881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3365500"/>
            <a:ext cx="15062200" cy="3568700"/>
          </a:xfrm>
          <a:prstGeom prst="rect">
            <a:avLst/>
          </a:prstGeom>
        </p:spPr>
      </p:pic>
      <p:pic>
        <p:nvPicPr>
          <p:cNvPr id="6" name="Picture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800" y="7391400"/>
            <a:ext cx="14008100" cy="1358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52500"/>
            <a:ext cx="62865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3365500"/>
            <a:ext cx="15087600" cy="3644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52500"/>
            <a:ext cx="6502400" cy="2184400"/>
          </a:xfrm>
          <a:prstGeom prst="rect">
            <a:avLst/>
          </a:prstGeom>
        </p:spPr>
      </p:pic>
      <p:pic>
        <p:nvPicPr>
          <p:cNvPr id="7" name="Pictur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100" y="7226300"/>
            <a:ext cx="13843000" cy="1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" y="3873500"/>
            <a:ext cx="9271000" cy="4508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52500"/>
            <a:ext cx="14147800" cy="2184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7300" y="4648200"/>
            <a:ext cx="6324600" cy="2133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0100" y="6108700"/>
            <a:ext cx="72263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114800"/>
            <a:ext cx="6008929" cy="3746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52500"/>
            <a:ext cx="7937500" cy="2184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000" y="4114800"/>
            <a:ext cx="6223000" cy="425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52500"/>
            <a:ext cx="7937500" cy="2184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4114800"/>
            <a:ext cx="9004300" cy="42545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4114800"/>
            <a:ext cx="6008929" cy="374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52500"/>
            <a:ext cx="7937500" cy="2184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2971800"/>
            <a:ext cx="8204200" cy="65532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4114800"/>
            <a:ext cx="6008929" cy="374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52500"/>
            <a:ext cx="7937500" cy="2184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4114800"/>
            <a:ext cx="9169400" cy="42545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4114800"/>
            <a:ext cx="6008929" cy="374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460500"/>
            <a:ext cx="17043400" cy="1028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152900"/>
            <a:ext cx="6146800" cy="4097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104900"/>
            <a:ext cx="12509500" cy="2184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8900" y="3746500"/>
            <a:ext cx="91440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52500"/>
            <a:ext cx="12509500" cy="2184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4483100"/>
            <a:ext cx="8458200" cy="28067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4152900"/>
            <a:ext cx="6146800" cy="4097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219200"/>
            <a:ext cx="17043400" cy="125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971800"/>
            <a:ext cx="16992600" cy="6311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4483100"/>
            <a:ext cx="4769636" cy="35330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700" y="4483100"/>
            <a:ext cx="8636000" cy="3530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52500"/>
            <a:ext cx="125095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사용자 지정</PresentationFormat>
  <Paragraphs>0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user</cp:lastModifiedBy>
  <cp:revision>22</cp:revision>
  <dcterms:created xsi:type="dcterms:W3CDTF">2006-08-16T00:00:00Z</dcterms:created>
  <dcterms:modified xsi:type="dcterms:W3CDTF">2024-05-31T05:32:23Z</dcterms:modified>
</cp:coreProperties>
</file>