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14" Target="../media/image13.png" Type="http://schemas.openxmlformats.org/officeDocument/2006/relationships/image"/><Relationship Id="rId15" Target="../media/image14.png" Type="http://schemas.openxmlformats.org/officeDocument/2006/relationships/image"/><Relationship Id="rId16" Target="../media/image15.png" Type="http://schemas.openxmlformats.org/officeDocument/2006/relationships/image"/><Relationship Id="rId17" Target="../media/image16.png" Type="http://schemas.openxmlformats.org/officeDocument/2006/relationships/image"/><Relationship Id="rId18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8.png" Type="http://schemas.openxmlformats.org/officeDocument/2006/relationships/image"/><Relationship Id="rId11" Target="../media/image99.png" Type="http://schemas.openxmlformats.org/officeDocument/2006/relationships/image"/><Relationship Id="rId12" Target="../media/image100.png" Type="http://schemas.openxmlformats.org/officeDocument/2006/relationships/image"/><Relationship Id="rId13" Target="../media/image101.png" Type="http://schemas.openxmlformats.org/officeDocument/2006/relationships/image"/><Relationship Id="rId14" Target="../media/image102.png" Type="http://schemas.openxmlformats.org/officeDocument/2006/relationships/image"/><Relationship Id="rId15" Target="../media/image103.png" Type="http://schemas.openxmlformats.org/officeDocument/2006/relationships/image"/><Relationship Id="rId16" Target="../media/image77.png" Type="http://schemas.openxmlformats.org/officeDocument/2006/relationships/image"/><Relationship Id="rId17" Target="../media/image78.png" Type="http://schemas.openxmlformats.org/officeDocument/2006/relationships/image"/><Relationship Id="rId18" Target="../media/image79.png" Type="http://schemas.openxmlformats.org/officeDocument/2006/relationships/image"/><Relationship Id="rId19" Target="../media/image104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18.png" Type="http://schemas.openxmlformats.org/officeDocument/2006/relationships/image"/><Relationship Id="rId6" Target="../media/image67.png" Type="http://schemas.openxmlformats.org/officeDocument/2006/relationships/image"/><Relationship Id="rId7" Target="../media/image68.png" Type="http://schemas.openxmlformats.org/officeDocument/2006/relationships/image"/><Relationship Id="rId8" Target="../media/image69.png" Type="http://schemas.openxmlformats.org/officeDocument/2006/relationships/image"/><Relationship Id="rId9" Target="../media/image9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6.png" Type="http://schemas.openxmlformats.org/officeDocument/2006/relationships/image"/><Relationship Id="rId11" Target="../media/image107.png" Type="http://schemas.openxmlformats.org/officeDocument/2006/relationships/image"/><Relationship Id="rId12" Target="../media/image108.png" Type="http://schemas.openxmlformats.org/officeDocument/2006/relationships/image"/><Relationship Id="rId13" Target="../media/image109.png" Type="http://schemas.openxmlformats.org/officeDocument/2006/relationships/image"/><Relationship Id="rId14" Target="../media/image110.png" Type="http://schemas.openxmlformats.org/officeDocument/2006/relationships/image"/><Relationship Id="rId15" Target="../media/image111.png" Type="http://schemas.openxmlformats.org/officeDocument/2006/relationships/image"/><Relationship Id="rId16" Target="../media/image77.png" Type="http://schemas.openxmlformats.org/officeDocument/2006/relationships/image"/><Relationship Id="rId17" Target="../media/image78.png" Type="http://schemas.openxmlformats.org/officeDocument/2006/relationships/image"/><Relationship Id="rId18" Target="../media/image79.png" Type="http://schemas.openxmlformats.org/officeDocument/2006/relationships/image"/><Relationship Id="rId19" Target="../media/image1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18.png" Type="http://schemas.openxmlformats.org/officeDocument/2006/relationships/image"/><Relationship Id="rId6" Target="../media/image67.png" Type="http://schemas.openxmlformats.org/officeDocument/2006/relationships/image"/><Relationship Id="rId7" Target="../media/image68.png" Type="http://schemas.openxmlformats.org/officeDocument/2006/relationships/image"/><Relationship Id="rId8" Target="../media/image69.png" Type="http://schemas.openxmlformats.org/officeDocument/2006/relationships/image"/><Relationship Id="rId9" Target="../media/image10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12" Target="../media/image25.png" Type="http://schemas.openxmlformats.org/officeDocument/2006/relationships/image"/><Relationship Id="rId13" Target="../media/image26.png" Type="http://schemas.openxmlformats.org/officeDocument/2006/relationships/image"/><Relationship Id="rId14" Target="../media/image27.png" Type="http://schemas.openxmlformats.org/officeDocument/2006/relationships/image"/><Relationship Id="rId15" Target="../media/image28.png" Type="http://schemas.openxmlformats.org/officeDocument/2006/relationships/image"/><Relationship Id="rId16" Target="../media/image29.png" Type="http://schemas.openxmlformats.org/officeDocument/2006/relationships/image"/><Relationship Id="rId17" Target="../media/image30.png" Type="http://schemas.openxmlformats.org/officeDocument/2006/relationships/image"/><Relationship Id="rId18" Target="../media/image31.png" Type="http://schemas.openxmlformats.org/officeDocument/2006/relationships/image"/><Relationship Id="rId19" Target="../media/image32.png" Type="http://schemas.openxmlformats.org/officeDocument/2006/relationships/image"/><Relationship Id="rId2" Target="../media/image1.png" Type="http://schemas.openxmlformats.org/officeDocument/2006/relationships/image"/><Relationship Id="rId20" Target="../media/image33.png" Type="http://schemas.openxmlformats.org/officeDocument/2006/relationships/image"/><Relationship Id="rId21" Target="../media/image34.png" Type="http://schemas.openxmlformats.org/officeDocument/2006/relationships/image"/><Relationship Id="rId22" Target="../media/image35.png" Type="http://schemas.openxmlformats.org/officeDocument/2006/relationships/image"/><Relationship Id="rId23" Target="../media/image36.png" Type="http://schemas.openxmlformats.org/officeDocument/2006/relationships/image"/><Relationship Id="rId24" Target="../media/image37.png" Type="http://schemas.openxmlformats.org/officeDocument/2006/relationships/image"/><Relationship Id="rId25" Target="../media/image38.png" Type="http://schemas.openxmlformats.org/officeDocument/2006/relationships/image"/><Relationship Id="rId26" Target="../media/image39.png" Type="http://schemas.openxmlformats.org/officeDocument/2006/relationships/image"/><Relationship Id="rId27" Target="../media/image40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18.png" Type="http://schemas.openxmlformats.org/officeDocument/2006/relationships/image"/><Relationship Id="rId6" Target="../media/image19.pn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11" Target="../media/image46.png" Type="http://schemas.openxmlformats.org/officeDocument/2006/relationships/image"/><Relationship Id="rId12" Target="../media/image47.png" Type="http://schemas.openxmlformats.org/officeDocument/2006/relationships/image"/><Relationship Id="rId13" Target="../media/image4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18.png" Type="http://schemas.openxmlformats.org/officeDocument/2006/relationships/image"/><Relationship Id="rId6" Target="../media/image41.png" Type="http://schemas.openxmlformats.org/officeDocument/2006/relationships/image"/><Relationship Id="rId7" Target="../media/image42.png" Type="http://schemas.openxmlformats.org/officeDocument/2006/relationships/image"/><Relationship Id="rId8" Target="../media/image43.png" Type="http://schemas.openxmlformats.org/officeDocument/2006/relationships/image"/><Relationship Id="rId9" Target="../media/image4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png" Type="http://schemas.openxmlformats.org/officeDocument/2006/relationships/image"/><Relationship Id="rId11" Target="../media/image54.png" Type="http://schemas.openxmlformats.org/officeDocument/2006/relationships/image"/><Relationship Id="rId12" Target="../media/image55.png" Type="http://schemas.openxmlformats.org/officeDocument/2006/relationships/image"/><Relationship Id="rId13" Target="../media/image56.png" Type="http://schemas.openxmlformats.org/officeDocument/2006/relationships/image"/><Relationship Id="rId14" Target="../media/image57.png" Type="http://schemas.openxmlformats.org/officeDocument/2006/relationships/image"/><Relationship Id="rId15" Target="../media/image58.png" Type="http://schemas.openxmlformats.org/officeDocument/2006/relationships/image"/><Relationship Id="rId16" Target="../media/image59.png" Type="http://schemas.openxmlformats.org/officeDocument/2006/relationships/image"/><Relationship Id="rId17" Target="../media/image6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18.png" Type="http://schemas.openxmlformats.org/officeDocument/2006/relationships/image"/><Relationship Id="rId6" Target="../media/image49.png" Type="http://schemas.openxmlformats.org/officeDocument/2006/relationships/image"/><Relationship Id="rId7" Target="../media/image50.png" Type="http://schemas.openxmlformats.org/officeDocument/2006/relationships/image"/><Relationship Id="rId8" Target="../media/image51.png" Type="http://schemas.openxmlformats.org/officeDocument/2006/relationships/image"/><Relationship Id="rId9" Target="../media/image5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61.png" Type="http://schemas.openxmlformats.org/officeDocument/2006/relationships/image"/><Relationship Id="rId6" Target="../media/image62.png" Type="http://schemas.openxmlformats.org/officeDocument/2006/relationships/image"/><Relationship Id="rId7" Target="../media/image63.png" Type="http://schemas.openxmlformats.org/officeDocument/2006/relationships/image"/><Relationship Id="rId8" Target="../media/image6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61.png" Type="http://schemas.openxmlformats.org/officeDocument/2006/relationships/image"/><Relationship Id="rId6" Target="../media/image62.png" Type="http://schemas.openxmlformats.org/officeDocument/2006/relationships/image"/><Relationship Id="rId7" Target="../media/image65.png" Type="http://schemas.openxmlformats.org/officeDocument/2006/relationships/image"/><Relationship Id="rId8" Target="../media/image6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1.png" Type="http://schemas.openxmlformats.org/officeDocument/2006/relationships/image"/><Relationship Id="rId11" Target="../media/image72.png" Type="http://schemas.openxmlformats.org/officeDocument/2006/relationships/image"/><Relationship Id="rId12" Target="../media/image73.png" Type="http://schemas.openxmlformats.org/officeDocument/2006/relationships/image"/><Relationship Id="rId13" Target="../media/image74.png" Type="http://schemas.openxmlformats.org/officeDocument/2006/relationships/image"/><Relationship Id="rId14" Target="../media/image75.png" Type="http://schemas.openxmlformats.org/officeDocument/2006/relationships/image"/><Relationship Id="rId15" Target="../media/image76.png" Type="http://schemas.openxmlformats.org/officeDocument/2006/relationships/image"/><Relationship Id="rId16" Target="../media/image77.png" Type="http://schemas.openxmlformats.org/officeDocument/2006/relationships/image"/><Relationship Id="rId17" Target="../media/image78.png" Type="http://schemas.openxmlformats.org/officeDocument/2006/relationships/image"/><Relationship Id="rId18" Target="../media/image79.png" Type="http://schemas.openxmlformats.org/officeDocument/2006/relationships/image"/><Relationship Id="rId19" Target="../media/image8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18.png" Type="http://schemas.openxmlformats.org/officeDocument/2006/relationships/image"/><Relationship Id="rId6" Target="../media/image67.png" Type="http://schemas.openxmlformats.org/officeDocument/2006/relationships/image"/><Relationship Id="rId7" Target="../media/image68.png" Type="http://schemas.openxmlformats.org/officeDocument/2006/relationships/image"/><Relationship Id="rId8" Target="../media/image69.png" Type="http://schemas.openxmlformats.org/officeDocument/2006/relationships/image"/><Relationship Id="rId9" Target="../media/image7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2.png" Type="http://schemas.openxmlformats.org/officeDocument/2006/relationships/image"/><Relationship Id="rId11" Target="../media/image83.png" Type="http://schemas.openxmlformats.org/officeDocument/2006/relationships/image"/><Relationship Id="rId12" Target="../media/image84.png" Type="http://schemas.openxmlformats.org/officeDocument/2006/relationships/image"/><Relationship Id="rId13" Target="../media/image85.png" Type="http://schemas.openxmlformats.org/officeDocument/2006/relationships/image"/><Relationship Id="rId14" Target="../media/image86.png" Type="http://schemas.openxmlformats.org/officeDocument/2006/relationships/image"/><Relationship Id="rId15" Target="../media/image87.png" Type="http://schemas.openxmlformats.org/officeDocument/2006/relationships/image"/><Relationship Id="rId16" Target="../media/image77.png" Type="http://schemas.openxmlformats.org/officeDocument/2006/relationships/image"/><Relationship Id="rId17" Target="../media/image78.png" Type="http://schemas.openxmlformats.org/officeDocument/2006/relationships/image"/><Relationship Id="rId18" Target="../media/image79.png" Type="http://schemas.openxmlformats.org/officeDocument/2006/relationships/image"/><Relationship Id="rId19" Target="../media/image8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18.png" Type="http://schemas.openxmlformats.org/officeDocument/2006/relationships/image"/><Relationship Id="rId6" Target="../media/image67.png" Type="http://schemas.openxmlformats.org/officeDocument/2006/relationships/image"/><Relationship Id="rId7" Target="../media/image68.png" Type="http://schemas.openxmlformats.org/officeDocument/2006/relationships/image"/><Relationship Id="rId8" Target="../media/image69.png" Type="http://schemas.openxmlformats.org/officeDocument/2006/relationships/image"/><Relationship Id="rId9" Target="../media/image8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0.png" Type="http://schemas.openxmlformats.org/officeDocument/2006/relationships/image"/><Relationship Id="rId11" Target="../media/image91.png" Type="http://schemas.openxmlformats.org/officeDocument/2006/relationships/image"/><Relationship Id="rId12" Target="../media/image92.png" Type="http://schemas.openxmlformats.org/officeDocument/2006/relationships/image"/><Relationship Id="rId13" Target="../media/image93.png" Type="http://schemas.openxmlformats.org/officeDocument/2006/relationships/image"/><Relationship Id="rId14" Target="../media/image94.png" Type="http://schemas.openxmlformats.org/officeDocument/2006/relationships/image"/><Relationship Id="rId15" Target="../media/image95.png" Type="http://schemas.openxmlformats.org/officeDocument/2006/relationships/image"/><Relationship Id="rId16" Target="../media/image77.png" Type="http://schemas.openxmlformats.org/officeDocument/2006/relationships/image"/><Relationship Id="rId17" Target="../media/image78.png" Type="http://schemas.openxmlformats.org/officeDocument/2006/relationships/image"/><Relationship Id="rId18" Target="../media/image79.png" Type="http://schemas.openxmlformats.org/officeDocument/2006/relationships/image"/><Relationship Id="rId19" Target="../media/image9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6.png" Type="http://schemas.openxmlformats.org/officeDocument/2006/relationships/image"/><Relationship Id="rId5" Target="../media/image18.png" Type="http://schemas.openxmlformats.org/officeDocument/2006/relationships/image"/><Relationship Id="rId6" Target="../media/image67.png" Type="http://schemas.openxmlformats.org/officeDocument/2006/relationships/image"/><Relationship Id="rId7" Target="../media/image68.png" Type="http://schemas.openxmlformats.org/officeDocument/2006/relationships/image"/><Relationship Id="rId8" Target="../media/image69.png" Type="http://schemas.openxmlformats.org/officeDocument/2006/relationships/image"/><Relationship Id="rId9" Target="../media/image8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7E8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003800" y="6680200"/>
            <a:ext cx="8953500" cy="1993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991100" y="6680200"/>
            <a:ext cx="8953500" cy="635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-360000">
            <a:off x="-1524000" y="4889500"/>
            <a:ext cx="7620000" cy="4953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-360000">
            <a:off x="355600" y="6108700"/>
            <a:ext cx="3810000" cy="24765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1620000">
            <a:off x="14655800" y="3276600"/>
            <a:ext cx="3810000" cy="2476500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>
            <a:off x="-2147483648" y="2147483647"/>
            <a:ext cx="2147483647" cy="2147483647"/>
          </a:xfrm>
        </p:grpSpPr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900000">
            <a:off x="-2870200" y="2349500"/>
            <a:ext cx="7620000" cy="49530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900000">
            <a:off x="-990600" y="3556000"/>
            <a:ext cx="3810000" cy="24765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3240000">
            <a:off x="15151100" y="5080000"/>
            <a:ext cx="901700" cy="21209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1020000">
            <a:off x="1473200" y="2120900"/>
            <a:ext cx="3429000" cy="11938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3683000" y="4140200"/>
            <a:ext cx="1193800" cy="11938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-360000">
            <a:off x="444500" y="6553200"/>
            <a:ext cx="4940300" cy="27432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1200000">
            <a:off x="14897100" y="3327400"/>
            <a:ext cx="4191000" cy="32893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900000">
            <a:off x="-1270000" y="3162300"/>
            <a:ext cx="4343400" cy="32385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3771900" y="7200900"/>
            <a:ext cx="10490200" cy="21971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-1752600" y="1041400"/>
            <a:ext cx="18465800" cy="726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2400300"/>
            <a:ext cx="8864600" cy="38481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31000" y="1905000"/>
            <a:ext cx="102870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05600" y="1917700"/>
            <a:ext cx="33655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261600" y="2108200"/>
            <a:ext cx="2717800" cy="15494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3721100"/>
            <a:ext cx="10287000" cy="1676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3733800"/>
            <a:ext cx="3365500" cy="167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146800" y="4000500"/>
            <a:ext cx="4178300" cy="1346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0274300" y="3924300"/>
            <a:ext cx="3149600" cy="15494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5537200"/>
            <a:ext cx="10287000" cy="1676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5549900"/>
            <a:ext cx="3365500" cy="167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172200" y="5803900"/>
            <a:ext cx="4178300" cy="13843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0274300" y="5740400"/>
            <a:ext cx="2832100" cy="1549400"/>
          </a:xfrm>
          <a:prstGeom prst="rect">
            <a:avLst/>
          </a:prstGeom>
        </p:spPr>
      </p:pic>
      <p:grpSp>
        <p:nvGrpSpPr>
          <p:cNvPr name="Group 21" id="2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56400" y="7366000"/>
            <a:ext cx="10287000" cy="16764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0" y="7366000"/>
            <a:ext cx="3365500" cy="1676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6235700" y="7632700"/>
            <a:ext cx="4114800" cy="13462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0287000" y="7581900"/>
            <a:ext cx="2654300" cy="1511300"/>
          </a:xfrm>
          <a:prstGeom prst="rect">
            <a:avLst/>
          </a:prstGeom>
        </p:spPr>
      </p:pic>
      <p:grpSp>
        <p:nvGrpSpPr>
          <p:cNvPr name="Group 26" id="2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600000">
            <a:off x="-584200" y="4318000"/>
            <a:ext cx="8534400" cy="60833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600000">
            <a:off x="1511300" y="5803900"/>
            <a:ext cx="4267200" cy="3048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180000">
            <a:off x="1092200" y="5054600"/>
            <a:ext cx="5435600" cy="4889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4927600" y="2222500"/>
            <a:ext cx="5943600" cy="1384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2400300"/>
            <a:ext cx="8864600" cy="38481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31000" y="1905000"/>
            <a:ext cx="102870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05600" y="1917700"/>
            <a:ext cx="33655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261600" y="2108200"/>
            <a:ext cx="3086100" cy="15494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3721100"/>
            <a:ext cx="10287000" cy="1676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3733800"/>
            <a:ext cx="3365500" cy="167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210300" y="4000500"/>
            <a:ext cx="4114800" cy="1346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0274300" y="3924300"/>
            <a:ext cx="3048000" cy="15494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5537200"/>
            <a:ext cx="10287000" cy="1676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5549900"/>
            <a:ext cx="3365500" cy="167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223000" y="5803900"/>
            <a:ext cx="4114800" cy="13843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0274300" y="5765800"/>
            <a:ext cx="3136900" cy="1511300"/>
          </a:xfrm>
          <a:prstGeom prst="rect">
            <a:avLst/>
          </a:prstGeom>
        </p:spPr>
      </p:pic>
      <p:grpSp>
        <p:nvGrpSpPr>
          <p:cNvPr name="Group 21" id="2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56400" y="7366000"/>
            <a:ext cx="10287000" cy="16764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0" y="7366000"/>
            <a:ext cx="3378200" cy="1676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6807200" y="7645400"/>
            <a:ext cx="3556000" cy="14478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0287000" y="7581900"/>
            <a:ext cx="2324100" cy="1511300"/>
          </a:xfrm>
          <a:prstGeom prst="rect">
            <a:avLst/>
          </a:prstGeom>
        </p:spPr>
      </p:pic>
      <p:grpSp>
        <p:nvGrpSpPr>
          <p:cNvPr name="Group 26" id="2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600000">
            <a:off x="-584200" y="4318000"/>
            <a:ext cx="8534400" cy="60833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600000">
            <a:off x="1511300" y="5803900"/>
            <a:ext cx="4267200" cy="3048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180000">
            <a:off x="1092200" y="5054600"/>
            <a:ext cx="5435600" cy="4889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4927600" y="2247900"/>
            <a:ext cx="5892800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5544800" y="1727200"/>
            <a:ext cx="1079500" cy="40767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298700" y="7442200"/>
            <a:ext cx="1079500" cy="1612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460500" y="1803400"/>
            <a:ext cx="520700" cy="60706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13860000">
            <a:off x="5829300" y="3517900"/>
            <a:ext cx="596900" cy="850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975100" y="8178800"/>
            <a:ext cx="10287000" cy="7239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975100" y="8191500"/>
            <a:ext cx="1054100" cy="7239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975100" y="7277100"/>
            <a:ext cx="10287000" cy="7239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975100" y="7289800"/>
            <a:ext cx="1054100" cy="7239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975100" y="6388100"/>
            <a:ext cx="10287000" cy="7239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975100" y="6400800"/>
            <a:ext cx="1054100" cy="7239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975100" y="5473700"/>
            <a:ext cx="10287000" cy="7239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975100" y="5499100"/>
            <a:ext cx="1054100" cy="7239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987800" y="4572000"/>
            <a:ext cx="10287000" cy="7239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3987800" y="4610100"/>
            <a:ext cx="1054100" cy="723900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642100" y="3149600"/>
            <a:ext cx="5080000" cy="952500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3975100" y="9093200"/>
            <a:ext cx="10287000" cy="7239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4000500" y="9067800"/>
            <a:ext cx="1054100" cy="7239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2273300" y="8978900"/>
            <a:ext cx="11391900" cy="11557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2717800" y="7264400"/>
            <a:ext cx="10807700" cy="1155700"/>
          </a:xfrm>
          <a:prstGeom prst="rect">
            <a:avLst/>
          </a:prstGeom>
        </p:spPr>
      </p:pic>
      <p:pic>
        <p:nvPicPr>
          <p:cNvPr name="Picture 26" id="26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2197100" y="4533900"/>
            <a:ext cx="11328400" cy="115570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215900" y="2959100"/>
            <a:ext cx="15024100" cy="16637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3556000" y="7277100"/>
            <a:ext cx="2184400" cy="27051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0">
            <a:off x="3581400" y="6388100"/>
            <a:ext cx="2171700" cy="26670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3733800" y="5461000"/>
            <a:ext cx="1905000" cy="2705100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20"/>
          <a:stretch>
            <a:fillRect/>
          </a:stretch>
        </p:blipFill>
        <p:spPr>
          <a:xfrm rot="0">
            <a:off x="3594100" y="4572000"/>
            <a:ext cx="2120900" cy="2730500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21"/>
          <a:stretch>
            <a:fillRect/>
          </a:stretch>
        </p:blipFill>
        <p:spPr>
          <a:xfrm rot="0">
            <a:off x="3505200" y="3594100"/>
            <a:ext cx="2197100" cy="2743200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22"/>
          <a:stretch>
            <a:fillRect/>
          </a:stretch>
        </p:blipFill>
        <p:spPr>
          <a:xfrm rot="0">
            <a:off x="5461000" y="736600"/>
            <a:ext cx="7188200" cy="3416300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23"/>
          <a:stretch>
            <a:fillRect/>
          </a:stretch>
        </p:blipFill>
        <p:spPr>
          <a:xfrm rot="0">
            <a:off x="13919200" y="317500"/>
            <a:ext cx="5270500" cy="584200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24"/>
          <a:stretch>
            <a:fillRect/>
          </a:stretch>
        </p:blipFill>
        <p:spPr>
          <a:xfrm rot="0">
            <a:off x="3441700" y="8128000"/>
            <a:ext cx="10680700" cy="1168400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25"/>
          <a:stretch>
            <a:fillRect/>
          </a:stretch>
        </p:blipFill>
        <p:spPr>
          <a:xfrm rot="0">
            <a:off x="1841500" y="5410200"/>
            <a:ext cx="11912600" cy="1168400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26"/>
          <a:stretch>
            <a:fillRect/>
          </a:stretch>
        </p:blipFill>
        <p:spPr>
          <a:xfrm rot="0">
            <a:off x="3543300" y="8216900"/>
            <a:ext cx="2184400" cy="2705100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27"/>
          <a:stretch>
            <a:fillRect/>
          </a:stretch>
        </p:blipFill>
        <p:spPr>
          <a:xfrm rot="0">
            <a:off x="3505200" y="6337300"/>
            <a:ext cx="99695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1600" y="13970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27100" y="2108200"/>
            <a:ext cx="7670800" cy="71120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511300" y="2895600"/>
            <a:ext cx="6540500" cy="3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568032900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498600" y="8547100"/>
            <a:ext cx="6540500" cy="381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997200" y="1689100"/>
            <a:ext cx="3479800" cy="8382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2941300" y="1828800"/>
            <a:ext cx="4445000" cy="965200"/>
          </a:xfrm>
          <a:prstGeom prst="rect">
            <a:avLst/>
          </a:prstGeom>
        </p:spPr>
      </p:pic>
      <p:grpSp>
        <p:nvGrpSpPr>
          <p:cNvPr name="Group 13" id="1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041400" y="3962400"/>
            <a:ext cx="7188200" cy="45847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9207500" y="863600"/>
            <a:ext cx="10579100" cy="29210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788400" y="3060700"/>
            <a:ext cx="8978900" cy="23114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8559800" y="5080000"/>
            <a:ext cx="94361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5778500" y="1358900"/>
            <a:ext cx="6273800" cy="13970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1841500" y="901700"/>
            <a:ext cx="18275300" cy="27686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9220200" y="3822700"/>
            <a:ext cx="7810500" cy="52832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9398000" y="5359400"/>
            <a:ext cx="7429500" cy="29210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9220200" y="3835400"/>
            <a:ext cx="7810500" cy="7620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7937500" y="3771900"/>
            <a:ext cx="9588500" cy="11557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8712200" y="6057900"/>
            <a:ext cx="8585200" cy="14732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282700" y="3835400"/>
            <a:ext cx="7810500" cy="52832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612900" y="5105400"/>
            <a:ext cx="6654800" cy="37211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1435100" y="5372100"/>
            <a:ext cx="7531100" cy="1600200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282700" y="3848100"/>
            <a:ext cx="7810500" cy="762000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5887700" y="3149600"/>
            <a:ext cx="990600" cy="9906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0">
            <a:off x="-1498600" y="3784600"/>
            <a:ext cx="11023600" cy="11557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0">
            <a:off x="698500" y="6616700"/>
            <a:ext cx="8763000" cy="1625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4520000">
            <a:off x="14300200" y="2590800"/>
            <a:ext cx="2755900" cy="2755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612900" y="8839200"/>
            <a:ext cx="15074900" cy="266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2908300" y="927100"/>
            <a:ext cx="21056600" cy="39878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393700" y="4140200"/>
            <a:ext cx="17322800" cy="4889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14520000">
            <a:off x="14439900" y="3035300"/>
            <a:ext cx="2755900" cy="27559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612900" y="8839200"/>
            <a:ext cx="15074900" cy="266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-4000500" y="1181100"/>
            <a:ext cx="22085300" cy="2768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2032000" y="4483100"/>
            <a:ext cx="144526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2400300"/>
            <a:ext cx="8864600" cy="38481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31000" y="1905000"/>
            <a:ext cx="102870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05600" y="1917700"/>
            <a:ext cx="33655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287000" y="2222500"/>
            <a:ext cx="2463800" cy="22860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3721100"/>
            <a:ext cx="10287000" cy="1676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3733800"/>
            <a:ext cx="3365500" cy="167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210300" y="4000500"/>
            <a:ext cx="4127500" cy="1346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0287000" y="3937000"/>
            <a:ext cx="2501900" cy="15113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5537200"/>
            <a:ext cx="10287000" cy="1676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5549900"/>
            <a:ext cx="3365500" cy="167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210300" y="5816600"/>
            <a:ext cx="4114800" cy="13462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0274300" y="5765800"/>
            <a:ext cx="2870200" cy="1511300"/>
          </a:xfrm>
          <a:prstGeom prst="rect">
            <a:avLst/>
          </a:prstGeom>
        </p:spPr>
      </p:pic>
      <p:grpSp>
        <p:nvGrpSpPr>
          <p:cNvPr name="Group 21" id="2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56400" y="7366000"/>
            <a:ext cx="10287000" cy="16764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0" y="7366000"/>
            <a:ext cx="3365500" cy="1676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6235700" y="7632700"/>
            <a:ext cx="4114800" cy="13462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0287000" y="7581900"/>
            <a:ext cx="2806700" cy="1511300"/>
          </a:xfrm>
          <a:prstGeom prst="rect">
            <a:avLst/>
          </a:prstGeom>
        </p:spPr>
      </p:pic>
      <p:grpSp>
        <p:nvGrpSpPr>
          <p:cNvPr name="Group 26" id="2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600000">
            <a:off x="-584200" y="4318000"/>
            <a:ext cx="8534400" cy="60833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600000">
            <a:off x="1511300" y="5803900"/>
            <a:ext cx="4267200" cy="3048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180000">
            <a:off x="1092200" y="5054600"/>
            <a:ext cx="5435600" cy="4889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4991100" y="2247900"/>
            <a:ext cx="5880100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2400300"/>
            <a:ext cx="8864600" cy="38481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31000" y="1905000"/>
            <a:ext cx="102870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05600" y="1917700"/>
            <a:ext cx="33655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261600" y="2120900"/>
            <a:ext cx="2552700" cy="15113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3721100"/>
            <a:ext cx="10287000" cy="1676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3733800"/>
            <a:ext cx="3365500" cy="167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159500" y="4000500"/>
            <a:ext cx="4178300" cy="1346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0274300" y="3937000"/>
            <a:ext cx="2806700" cy="15113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5537200"/>
            <a:ext cx="10287000" cy="1676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5549900"/>
            <a:ext cx="3365500" cy="167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108700" y="5816600"/>
            <a:ext cx="4178300" cy="13462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0274300" y="5765800"/>
            <a:ext cx="2717800" cy="1511300"/>
          </a:xfrm>
          <a:prstGeom prst="rect">
            <a:avLst/>
          </a:prstGeom>
        </p:spPr>
      </p:pic>
      <p:grpSp>
        <p:nvGrpSpPr>
          <p:cNvPr name="Group 21" id="2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56400" y="7366000"/>
            <a:ext cx="10287000" cy="16764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0" y="7366000"/>
            <a:ext cx="3365500" cy="1676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6172200" y="7632700"/>
            <a:ext cx="4178300" cy="13462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0287000" y="7581900"/>
            <a:ext cx="3060700" cy="1511300"/>
          </a:xfrm>
          <a:prstGeom prst="rect">
            <a:avLst/>
          </a:prstGeom>
        </p:spPr>
      </p:pic>
      <p:grpSp>
        <p:nvGrpSpPr>
          <p:cNvPr name="Group 26" id="2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600000">
            <a:off x="-584200" y="4318000"/>
            <a:ext cx="8534400" cy="60833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600000">
            <a:off x="1511300" y="5803900"/>
            <a:ext cx="4267200" cy="3048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180000">
            <a:off x="1092200" y="5054600"/>
            <a:ext cx="5435600" cy="4889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4978400" y="2247900"/>
            <a:ext cx="5880100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5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82600" y="482600"/>
            <a:ext cx="17335500" cy="9334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0" y="0"/>
            <a:ext cx="18288000" cy="1143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-1536700" y="2400300"/>
            <a:ext cx="8864600" cy="38481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31000" y="1905000"/>
            <a:ext cx="10287000" cy="16764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05600" y="1917700"/>
            <a:ext cx="3365500" cy="167640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10261600" y="2120900"/>
            <a:ext cx="3086100" cy="1511300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3721100"/>
            <a:ext cx="10287000" cy="16764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3733800"/>
            <a:ext cx="3365500" cy="16764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6159500" y="4000500"/>
            <a:ext cx="4178300" cy="1346200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10274300" y="3937000"/>
            <a:ext cx="2921000" cy="151130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7" id="17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43700" y="5537200"/>
            <a:ext cx="10287000" cy="1676400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18300" y="5549900"/>
            <a:ext cx="3365500" cy="1676400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12"/>
          <a:stretch>
            <a:fillRect/>
          </a:stretch>
        </p:blipFill>
        <p:spPr>
          <a:xfrm rot="0">
            <a:off x="6172200" y="5803900"/>
            <a:ext cx="4178300" cy="1384300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13"/>
          <a:stretch>
            <a:fillRect/>
          </a:stretch>
        </p:blipFill>
        <p:spPr>
          <a:xfrm rot="0">
            <a:off x="10274300" y="5765800"/>
            <a:ext cx="2908300" cy="1511300"/>
          </a:xfrm>
          <a:prstGeom prst="rect">
            <a:avLst/>
          </a:prstGeom>
        </p:spPr>
      </p:pic>
      <p:grpSp>
        <p:nvGrpSpPr>
          <p:cNvPr name="Group 21" id="21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2" id="22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756400" y="7366000"/>
            <a:ext cx="10287000" cy="1676400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6731000" y="7366000"/>
            <a:ext cx="3365500" cy="1676400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14"/>
          <a:stretch>
            <a:fillRect/>
          </a:stretch>
        </p:blipFill>
        <p:spPr>
          <a:xfrm rot="0">
            <a:off x="6172200" y="7632700"/>
            <a:ext cx="4178300" cy="1346200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15"/>
          <a:stretch>
            <a:fillRect/>
          </a:stretch>
        </p:blipFill>
        <p:spPr>
          <a:xfrm rot="0">
            <a:off x="10287000" y="7581900"/>
            <a:ext cx="3124200" cy="1511300"/>
          </a:xfrm>
          <a:prstGeom prst="rect">
            <a:avLst/>
          </a:prstGeom>
        </p:spPr>
      </p:pic>
      <p:grpSp>
        <p:nvGrpSpPr>
          <p:cNvPr name="Group 26" id="26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16"/>
          <a:stretch>
            <a:fillRect/>
          </a:stretch>
        </p:blipFill>
        <p:spPr>
          <a:xfrm rot="600000">
            <a:off x="-584200" y="4318000"/>
            <a:ext cx="8534400" cy="6083300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7"/>
          <a:stretch>
            <a:fillRect/>
          </a:stretch>
        </p:blipFill>
        <p:spPr>
          <a:xfrm rot="600000">
            <a:off x="1511300" y="5803900"/>
            <a:ext cx="4267200" cy="3048000"/>
          </a:xfrm>
          <a:prstGeom prst="rect">
            <a:avLst/>
          </a:prstGeom>
        </p:spPr>
      </p:pic>
      <p:pic>
        <p:nvPicPr>
          <p:cNvPr name="Picture 29" id="29"/>
          <p:cNvPicPr>
            <a:picLocks noChangeAspect="true"/>
          </p:cNvPicPr>
          <p:nvPr/>
        </p:nvPicPr>
        <p:blipFill>
          <a:blip r:embed="rId18"/>
          <a:stretch>
            <a:fillRect/>
          </a:stretch>
        </p:blipFill>
        <p:spPr>
          <a:xfrm rot="180000">
            <a:off x="1092200" y="5054600"/>
            <a:ext cx="5435600" cy="4889500"/>
          </a:xfrm>
          <a:prstGeom prst="rect">
            <a:avLst/>
          </a:prstGeom>
        </p:spPr>
      </p:pic>
      <p:pic>
        <p:nvPicPr>
          <p:cNvPr name="Picture 30" id="30"/>
          <p:cNvPicPr>
            <a:picLocks noChangeAspect="true"/>
          </p:cNvPicPr>
          <p:nvPr/>
        </p:nvPicPr>
        <p:blipFill>
          <a:blip r:embed="rId19"/>
          <a:stretch>
            <a:fillRect/>
          </a:stretch>
        </p:blipFill>
        <p:spPr>
          <a:xfrm rot="0">
            <a:off x="4927600" y="2247900"/>
            <a:ext cx="5943600" cy="1346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