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2" autoAdjust="0"/>
    <p:restoredTop sz="70828" autoAdjust="0"/>
  </p:normalViewPr>
  <p:slideViewPr>
    <p:cSldViewPr snapToGrid="0">
      <p:cViewPr varScale="1">
        <p:scale>
          <a:sx n="53" d="100"/>
          <a:sy n="53" d="100"/>
        </p:scale>
        <p:origin x="10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3B32F-438D-4409-BC8A-CF9B0A6DE409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D3108-1767-427D-A5C6-FF40A0C38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56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1066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2234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619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67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2212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7750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2451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601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467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209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CBE17E-66A3-5531-22BE-1125A7994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02C3B2C-488C-CCE3-0E15-E0B4E81D2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E733F3-FBDB-81CE-20DC-D40175E98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E99137-D9FC-CCA5-78A3-9EC04B517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7C7BAC-1AB3-75E1-CB39-C611119E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75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77ACA0-0BF0-BC60-F90F-A65710C30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46F100B-9B96-4343-8356-42EB611A2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D3D223-9E28-020A-137A-3EC4F6096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5C96D2-2073-CC3A-D059-BF5396A15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F93684-7FE8-E7F3-7907-CF9A22D0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090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1658A85-A1EA-5DAE-869C-6EE08ED2F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8CB3A5C-8BE1-B6B1-0E69-F2D87D471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2F4936-8230-C8A1-B4D0-7D27542D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928F566-55FE-9AF6-8CE3-ED37437F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5FDC3D-9E3C-A788-26B1-0C2CA0B2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49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3E74A7-340F-1426-5F00-0EACD4C0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989517-B8B0-4BDB-1B26-03076AD8B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831557-B6A5-56DA-E808-03BD31CA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AF05AD-4EDE-F35E-6085-8739C16A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52B712B-B7B2-DA98-7A52-BF7991AC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516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1549BE-25F0-CA10-D6A7-5509BEAD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BDF5746-ED06-637F-85F7-A2CFFBE29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B3332B-1201-CDC0-226D-C537049B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533433-0E12-000D-4112-E2D2E9D5A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081FB4-3F5A-2582-9A47-E7FE5EA8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428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1F4306-DCCE-5D81-4510-6285B86E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AF0887-E95E-B1A8-65C0-C7847E489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37716C9-5447-700C-BDD8-1D14BF0FF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36D0A49-730C-967E-884A-ACD3EB0B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0EE564A-BA0C-B301-6871-C0A45999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C0C14B6-89A7-B47F-939F-0DC81FAF2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987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1AE156-D3C3-416D-C672-51AB93DF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7DCADE0-045E-BAC2-AADF-047BFFACC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D1AE038-2AD3-D3B2-86CB-7D57DD26F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8F0DCEF-4EB3-E1F4-13F4-F80BFA244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027CDFB-58BC-4B8C-5065-0B61BA0749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E3ACAAA-4ED1-5B2C-EDA5-D586C167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6FECA1B-E556-3B48-EA33-3F2DA398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AB2D042-D472-4ADC-F578-33579AAF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85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1F69AE-3D7A-773E-7E83-10E98A9B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1D187E0-F849-9C63-9315-11B1E2F82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D99FBE9-34F0-BFDB-2C07-DCCBE952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FA19C2F-635E-64DD-35EA-51EE9C30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991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4FB502E-81AD-22C1-F2D4-C249BF467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3991EF9-35E8-CE88-ED4E-D87571CA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91D2287-BF78-3C2F-60B1-E42D6A54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16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0F9EF7-EDA0-2566-D055-46B9B1495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7B1AAD-5D84-3D50-C99F-E2325607C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08AFDDE-6F8E-D3D6-E85A-AA03552C0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C31BABB-049C-7EA8-770F-40D668D1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9717FA5-4F21-695B-5FF8-44B9E208F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F6D851E-57E4-8F21-7CAE-ED966C34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8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799339-6B9B-15B4-EC1B-B8588AACA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75520F6-BE15-A74C-6856-5440040840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40BD333-F193-33B4-0196-1DAAE988C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21841F2-606D-8B5B-9695-94DF2C4F9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3526181-E35A-A4B9-A72F-8C797D38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C45AE53-2EE2-C805-BC7A-5FB6D4E9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70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1704E6C-87FC-EDEC-8E28-DD1FF9D37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E0BA994-4A3D-39EB-BE43-C0577A187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89B858-35B1-A685-1494-73B30864FE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65DF71-9512-43BD-F199-0D265E8B1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0E49F5-CDCD-8FC8-98A3-4821372BD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46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ssmkl75.tistory.com/entry/%EC%9D%BC%EB%B3%B8%EC%9D%98-%EC%97%AD%EC%82%AC-%EC%95%8C%EC%95%84%EB%B3%B4%EA%B8%B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eongangbag.ilgitory.com/22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wonworks.tistory.com/entry/%ED%95%9C%EC%9A%B0%EC%84%A0%EB%AC%BC%EC%84%B8%ED%8A%B8-%EC%A3%BC%EC%84%B1%EC%A7%84%ED%95%9C%EC%9A%B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umam0401.com/3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ko/photo/107978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ko/%ED%8F%AC%EB%8F%84-%EB%B8%94%EB%9E%99-%EA%B3%BC%EC%9D%BC-%ED%8F%AC%EB%8F%84-%EC%9B%90-%EB%86%8D%EC%97%85-%EC%9E%98-%EC%9D%B5%EC%9D%80-%ED%8F%AC%EB%8F%84-%EB%82%98%EB%AC%B4-%EA%B1%B4%ED%8F%AC%EB%8F%84-52201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ko/photo/118234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rwalle.tistory.com/entry/%EC%9D%BC%EB%B3%B8%EC%9D%98-%EC%9D%8C%EB%A3%8C-%F0%9F%8D%B5-1-%EC%9D%BC%EB%B3%B8%EC%9D%98-%EB%85%B9%EC%B0%A8-%EC%98%A4%EC%B0%A8%E3%81%8A%EF%A7%BE%EC%9D%98-%EC%97%AD%EC%82%AC%EC%99%80-%EC%9E%AC%EB%AF%B8%EB%82%9C-%EC%9D%B4%EC%95%BC%EA%B8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ko/%EC%84%9D%ED%99%94-%EA%B5%B4-%EB%A7%9B%EC%9E%88%EB%8A%94-%EC%98%81%EC%96%91-%EB%8B%A8%EB%B0%B1%EC%A7%88-%EA%B1%B4%EA%B0%95%ED%95%9C-3637248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emoniya94.tistory.com/1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fo-soop.tistory.com/entry/%EB%B0%A9%EC%96%B4-%ED%9A%A8%EB%8A%A5%EA%B3%BC-%EB%B6%80%EC%9E%91%EC%9A%A9-%EB%B0%8F-%EC%98%81%EC%96%91%EC%84%B1%EB%B6%8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2C9BBD0-9FAA-14A7-0182-362588E1B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31595" y="402248"/>
            <a:ext cx="9566031" cy="6053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EA46A0E3-9733-EABC-FE3A-47BBD5F165FA}"/>
              </a:ext>
            </a:extLst>
          </p:cNvPr>
          <p:cNvSpPr/>
          <p:nvPr/>
        </p:nvSpPr>
        <p:spPr>
          <a:xfrm>
            <a:off x="10229221" y="249042"/>
            <a:ext cx="1631184" cy="6359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442A43-B53F-7163-9A3A-E3AFF08E800B}"/>
              </a:ext>
            </a:extLst>
          </p:cNvPr>
          <p:cNvSpPr txBox="1"/>
          <p:nvPr/>
        </p:nvSpPr>
        <p:spPr>
          <a:xfrm>
            <a:off x="10467033" y="1166841"/>
            <a:ext cx="1155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2.</a:t>
            </a:r>
          </a:p>
          <a:p>
            <a:pPr algn="ctr"/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혼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슈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지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역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의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특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산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물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5476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2" y="1640399"/>
            <a:ext cx="5285433" cy="3577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와카야마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현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매실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와카야마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현은 일본 매실의 주요 생산지로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매실은 크고 육즙이 풍부합니다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특히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난코우메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Nanko-ume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품종이 유명합니다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활용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매실주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우메슈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),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매실절임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우메보시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등으로 가공됩니다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23914" y="527363"/>
            <a:ext cx="5245239" cy="5803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85242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2" y="1640399"/>
            <a:ext cx="5285433" cy="3133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아키타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현 비프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아키타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소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아키타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소는 육질이 부드럽고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지방이 고르게 분포되어 있어 풍미가 뛰어납니다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활용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스테이크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스키야키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샤부샤부 등 고급 요리에 사용됩니다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23914" y="527363"/>
            <a:ext cx="5245239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718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 descr="야외, 하늘, 호수, 물이(가) 표시된 사진&#10;&#10;자동 생성된 설명">
            <a:extLst>
              <a:ext uri="{FF2B5EF4-FFF2-40B4-BE49-F238E27FC236}">
                <a16:creationId xmlns:a16="http://schemas.microsoft.com/office/drawing/2014/main" id="{EC1DFEF0-2791-EE09-61C4-9094F1C2D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2908" y="527363"/>
            <a:ext cx="5447252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BEEC66-4768-E936-8213-8D6ACA84B91F}"/>
              </a:ext>
            </a:extLst>
          </p:cNvPr>
          <p:cNvSpPr txBox="1"/>
          <p:nvPr/>
        </p:nvSpPr>
        <p:spPr>
          <a:xfrm>
            <a:off x="6280220" y="813916"/>
            <a:ext cx="5365820" cy="5348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혼슈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는 일본에서 가장 큰 섬으로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다양한 지리적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기후적 특성 덕분에 다양한 특산물이 생산됩니다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000000"/>
              </a:solidFill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혼슈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의 특산물은 주로 농산물과 해산물로 나뉩니다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주요 지역별로 혼슈의 특산물과 그 특징에 대해 자세히 살펴보겠습니다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kern="0" dirty="0">
              <a:solidFill>
                <a:srgbClr val="000000"/>
              </a:solidFill>
              <a:latin typeface="휴먼명조"/>
            </a:endParaRPr>
          </a:p>
          <a:p>
            <a:pPr marL="63500" algn="just" fontAlgn="base">
              <a:lnSpc>
                <a:spcPct val="160000"/>
              </a:lnSpc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혼슈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의 특산물은 지역마다 다양한 지리적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기후적 조건 덕분에 품질이 매우 뛰어납니다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이러한 특산물들은 일본의 식문화를 풍부하게 하고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각 지역의 경제에도 중요한 역할을 하고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474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C1DFEF0-2791-EE09-61C4-9094F1C2D0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22907" y="527363"/>
            <a:ext cx="5447252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F55CD9-E976-943E-1387-DA1774263FEB}"/>
              </a:ext>
            </a:extLst>
          </p:cNvPr>
          <p:cNvSpPr txBox="1"/>
          <p:nvPr/>
        </p:nvSpPr>
        <p:spPr>
          <a:xfrm>
            <a:off x="6298169" y="773723"/>
            <a:ext cx="5365820" cy="52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아오모리 현 사과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000000"/>
              </a:solidFill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아오모리 사과는 크고 당도가 높으며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아삭한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식감이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특징입니다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일본 내에서 가장 많이 생산되는 사과로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다양한 품종이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후지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(Fuji)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사과는 특히 유명합니다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생산량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일본 사과 생산량의 약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50%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를 차지합니다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활용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생과일로 먹거나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주스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사과주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사이더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등으로 가공됩니다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720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C1DFEF0-2791-EE09-61C4-9094F1C2D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22908" y="527364"/>
            <a:ext cx="5447251" cy="5803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50558" y="803868"/>
            <a:ext cx="5285433" cy="4463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야마나시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현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포도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야마나시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현은 일본 최대의 포도 생산지로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코슈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Koshu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포도 품종이 대표적입니다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코슈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포도는 껍질이 얇고 당도가 높으며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와인 생산에도 사용됩니다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와인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야마나시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와인은 일본 내외에서 높은 평가를 받고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주로 화이트 와인이 유명합니다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5948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50558" y="803868"/>
            <a:ext cx="5285433" cy="402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니가타 현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쌀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니가타의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고시히카리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쌀은 일본 최고 품질로 평가받으며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쌀알이 단단하고 맛이 뛰어납니다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일본 내에서 가장 유명한 쌀 품종 중 하나입니다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생산 및 소비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고시히카리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쌀은 니가타 현의 기후와 토양 덕분에 특히 맛이 좋습니다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스시와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같은 요리에 많이 사용됩니다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4" name="그림 3" descr="쌀, 잔디, 농업, 농작물이(가) 표시된 사진&#10;&#10;자동 생성된 설명">
            <a:extLst>
              <a:ext uri="{FF2B5EF4-FFF2-40B4-BE49-F238E27FC236}">
                <a16:creationId xmlns:a16="http://schemas.microsoft.com/office/drawing/2014/main" id="{1F62B7F6-87C4-B3E5-9001-0740BE94B8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2609" y="527363"/>
            <a:ext cx="5267849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6249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50558" y="803868"/>
            <a:ext cx="5285433" cy="490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시즈오카 현 녹차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시즈오카 현은 일본 최대의 녹차 생산지로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시즈오카 녹차는 맛과 향이 뛰어나고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색이 선명합니다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건강 효능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카테킨과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비타민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C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가 풍부하여 건강에 좋습니다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활용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차로 마시거나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녹차 가루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말차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로 다양한 디저트에 사용됩니다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 descr="주방 도구, 식재료, 그린 소스, 실내이(가) 표시된 사진&#10;&#10;자동 생성된 설명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2176" y="527362"/>
            <a:ext cx="5245239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46921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2" y="1640399"/>
            <a:ext cx="5285433" cy="3577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히로시마 현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</a:t>
            </a:r>
            <a:r>
              <a:rPr lang="ko-KR" altLang="en-US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굴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특징</a:t>
            </a:r>
            <a:r>
              <a:rPr lang="en-US" altLang="ko-KR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히로시마 굴은 일본 내에서 가장 많이 생산되며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크고 맛이 진합니다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바다의 풍부한 영양 덕분에 성장합니다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활용</a:t>
            </a:r>
            <a:r>
              <a:rPr lang="en-US" altLang="ko-KR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생굴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구이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찜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튀김 등 다양한 요리로 소비됩니다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23914" y="527363"/>
            <a:ext cx="5245239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71908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2" y="1861998"/>
            <a:ext cx="5285433" cy="3133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미에 현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전복과 굴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전복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미에 현의 전복은 크고 육질이 부드러우며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해산물 요리에 많이 사용됩니다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굴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특히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도바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(Toba)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지역의 굴은 신선하고 크기가 커서 유명합니다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23914" y="527363"/>
            <a:ext cx="5245239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82682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2" y="1861998"/>
            <a:ext cx="5285433" cy="3133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도야마 현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부리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방어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도야마 만에서 잡히는 방어는 겨울철에 특히 맛이 좋습니다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지방이 풍부하여 부드럽고 고소한 맛이 특징입니다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활용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사시미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스시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구이 등으로 즐깁니다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23914" y="527363"/>
            <a:ext cx="5245239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57117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459</Words>
  <Application>Microsoft Office PowerPoint</Application>
  <PresentationFormat>와이드스크린</PresentationFormat>
  <Paragraphs>76</Paragraphs>
  <Slides>11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궁서</vt:lpstr>
      <vt:lpstr>맑은 고딕</vt:lpstr>
      <vt:lpstr>함초롬바탕</vt:lpstr>
      <vt:lpstr>휴먼명조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 각 지역의 특산물</dc:title>
  <dc:creator>권관우</dc:creator>
  <cp:lastModifiedBy>권관우</cp:lastModifiedBy>
  <cp:revision>5</cp:revision>
  <dcterms:created xsi:type="dcterms:W3CDTF">2024-05-28T09:54:05Z</dcterms:created>
  <dcterms:modified xsi:type="dcterms:W3CDTF">2024-05-31T06:14:26Z</dcterms:modified>
</cp:coreProperties>
</file>