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17.png" Type="http://schemas.openxmlformats.org/officeDocument/2006/relationships/image"/><Relationship Id="rId12" Target="../media/image37.png" Type="http://schemas.openxmlformats.org/officeDocument/2006/relationships/image"/><Relationship Id="rId13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17.png" Type="http://schemas.openxmlformats.org/officeDocument/2006/relationships/image"/><Relationship Id="rId12" Target="../media/image24.png" Type="http://schemas.openxmlformats.org/officeDocument/2006/relationships/image"/><Relationship Id="rId13" Target="../media/image40.pn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11" Target="../media/image46.png" Type="http://schemas.openxmlformats.org/officeDocument/2006/relationships/image"/><Relationship Id="rId12" Target="../media/image47.png" Type="http://schemas.openxmlformats.org/officeDocument/2006/relationships/image"/><Relationship Id="rId13" Target="../media/image48.png" Type="http://schemas.openxmlformats.org/officeDocument/2006/relationships/image"/><Relationship Id="rId14" Target="../media/image49.pn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41.png" Type="http://schemas.openxmlformats.org/officeDocument/2006/relationships/image"/><Relationship Id="rId7" Target="../media/image42.png" Type="http://schemas.openxmlformats.org/officeDocument/2006/relationships/image"/><Relationship Id="rId8" Target="../media/image43.pn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png" Type="http://schemas.openxmlformats.org/officeDocument/2006/relationships/image"/><Relationship Id="rId12" Target="../media/image56.png" Type="http://schemas.openxmlformats.org/officeDocument/2006/relationships/image"/><Relationship Id="rId13" Target="../media/image57.pn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50.png" Type="http://schemas.openxmlformats.org/officeDocument/2006/relationships/image"/><Relationship Id="rId7" Target="../media/image51.png" Type="http://schemas.openxmlformats.org/officeDocument/2006/relationships/image"/><Relationship Id="rId8" Target="../media/image52.png" Type="http://schemas.openxmlformats.org/officeDocument/2006/relationships/image"/><Relationship Id="rId9" Target="../media/image5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12" Target="../media/image18.png" Type="http://schemas.openxmlformats.org/officeDocument/2006/relationships/image"/><Relationship Id="rId13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17.png" Type="http://schemas.openxmlformats.org/officeDocument/2006/relationships/image"/><Relationship Id="rId12" Target="../media/image21.png" Type="http://schemas.openxmlformats.org/officeDocument/2006/relationships/image"/><Relationship Id="rId13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17.png" Type="http://schemas.openxmlformats.org/officeDocument/2006/relationships/image"/><Relationship Id="rId12" Target="../media/image24.png" Type="http://schemas.openxmlformats.org/officeDocument/2006/relationships/image"/><Relationship Id="rId13" Target="../media/image25.pn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png" Type="http://schemas.openxmlformats.org/officeDocument/2006/relationships/image"/><Relationship Id="rId12" Target="../media/image28.png" Type="http://schemas.openxmlformats.org/officeDocument/2006/relationships/image"/><Relationship Id="rId13" Target="../media/image29.pn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17.png" Type="http://schemas.openxmlformats.org/officeDocument/2006/relationships/image"/><Relationship Id="rId12" Target="../media/image31.png" Type="http://schemas.openxmlformats.org/officeDocument/2006/relationships/image"/><Relationship Id="rId13" Target="../media/image32.pn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17.png" Type="http://schemas.openxmlformats.org/officeDocument/2006/relationships/image"/><Relationship Id="rId12" Target="../media/image34.png" Type="http://schemas.openxmlformats.org/officeDocument/2006/relationships/image"/><Relationship Id="rId13" Target="../media/image35.pn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4381500"/>
            <a:ext cx="16637000" cy="46101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2438400" y="1143000"/>
            <a:ext cx="880110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12900" y="3530600"/>
            <a:ext cx="6172200" cy="4711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1574800" y="1092200"/>
            <a:ext cx="11836400" cy="2082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636000" y="3048000"/>
            <a:ext cx="7454900" cy="1079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144000" y="3949700"/>
            <a:ext cx="64262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87500" y="3530600"/>
            <a:ext cx="6172200" cy="4889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1574800" y="1092200"/>
            <a:ext cx="11836400" cy="2082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432800" y="3048000"/>
            <a:ext cx="7658100" cy="1079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144000" y="5511800"/>
            <a:ext cx="48514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5080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19800000">
            <a:off x="1219200" y="7543800"/>
            <a:ext cx="1079500" cy="40767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-300000">
            <a:off x="-4559300" y="1041400"/>
            <a:ext cx="21717000" cy="8318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-300000">
            <a:off x="825500" y="3073400"/>
            <a:ext cx="10858500" cy="4152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7340600" y="1155700"/>
            <a:ext cx="4953000" cy="1397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-2108200" y="723900"/>
            <a:ext cx="18338800" cy="27686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300000">
            <a:off x="152400" y="2616200"/>
            <a:ext cx="23393400" cy="8559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300000">
            <a:off x="5956300" y="4711700"/>
            <a:ext cx="11696700" cy="4279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300000">
            <a:off x="6667500" y="5029200"/>
            <a:ext cx="10960100" cy="43180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-300000">
            <a:off x="1358900" y="3556000"/>
            <a:ext cx="5029200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6383000" y="3276600"/>
            <a:ext cx="520700" cy="607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43000" y="3276600"/>
            <a:ext cx="8001000" cy="6070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594100" y="2819400"/>
            <a:ext cx="3086100" cy="838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201400" y="1143000"/>
            <a:ext cx="3200400" cy="1714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423400" y="3276600"/>
            <a:ext cx="8001000" cy="6070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912600" y="2819400"/>
            <a:ext cx="3086100" cy="876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1066800" y="952500"/>
            <a:ext cx="18745200" cy="27686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762000" y="3949700"/>
            <a:ext cx="8966200" cy="5207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182100" y="4305300"/>
            <a:ext cx="8915400" cy="4508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314700" y="4178300"/>
            <a:ext cx="14173200" cy="5778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2044700" y="1130300"/>
            <a:ext cx="8445500" cy="387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387600" y="2159000"/>
            <a:ext cx="15252700" cy="4191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4356100" y="1143000"/>
            <a:ext cx="9271000" cy="6426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84200" y="7035800"/>
            <a:ext cx="177165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70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55700" y="3441700"/>
            <a:ext cx="6858000" cy="4978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1574800" y="1092200"/>
            <a:ext cx="11836400" cy="2082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851900" y="3048000"/>
            <a:ext cx="7239000" cy="1079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144000" y="4470400"/>
            <a:ext cx="72644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98600" y="3352800"/>
            <a:ext cx="6197600" cy="5435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1574800" y="1092200"/>
            <a:ext cx="11836400" cy="2082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851900" y="3048000"/>
            <a:ext cx="7239000" cy="1079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144000" y="5511800"/>
            <a:ext cx="65405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38300" y="3416300"/>
            <a:ext cx="5765800" cy="5041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1574800" y="1092200"/>
            <a:ext cx="11836400" cy="2082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432800" y="3048000"/>
            <a:ext cx="7658100" cy="1079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144000" y="5511800"/>
            <a:ext cx="53594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12900" y="3225800"/>
            <a:ext cx="6172200" cy="54483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1574800" y="1092200"/>
            <a:ext cx="11836400" cy="2082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851900" y="3048000"/>
            <a:ext cx="7239000" cy="1079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144000" y="4991100"/>
            <a:ext cx="5854700" cy="2197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12900" y="3441700"/>
            <a:ext cx="6172200" cy="4495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1574800" y="1092200"/>
            <a:ext cx="11836400" cy="2082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851900" y="3048000"/>
            <a:ext cx="7239000" cy="1079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144000" y="3949700"/>
            <a:ext cx="65405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12900" y="3327400"/>
            <a:ext cx="6172200" cy="49403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1574800" y="1092200"/>
            <a:ext cx="11836400" cy="2082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9055100" y="3048000"/>
            <a:ext cx="7035800" cy="1079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144000" y="5245100"/>
            <a:ext cx="5295900" cy="1689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