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0828" autoAdjust="0"/>
  </p:normalViewPr>
  <p:slideViewPr>
    <p:cSldViewPr snapToGrid="0">
      <p:cViewPr varScale="1">
        <p:scale>
          <a:sx n="53" d="100"/>
          <a:sy n="5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B32F-438D-4409-BC8A-CF9B0A6DE40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3108-1767-427D-A5C6-FF40A0C38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6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3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90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90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11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46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03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69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28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93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354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57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02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BE17E-66A3-5531-22BE-1125A799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02C3B2C-488C-CCE3-0E15-E0B4E81D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E733F3-FBDB-81CE-20DC-D40175E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99137-D9FC-CCA5-78A3-9EC04B51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7C7BAC-1AB3-75E1-CB39-C611119E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7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7ACA0-0BF0-BC60-F90F-A65710C3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6F100B-9B96-4343-8356-42EB611A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D3D223-9E28-020A-137A-3EC4F609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5C96D2-2073-CC3A-D059-BF5396A1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F93684-7FE8-E7F3-7907-CF9A22D0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9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658A85-A1EA-5DAE-869C-6EE08ED2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CB3A5C-8BE1-B6B1-0E69-F2D87D47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2F4936-8230-C8A1-B4D0-7D27542D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28F566-55FE-9AF6-8CE3-ED37437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FDC3D-9E3C-A788-26B1-0C2CA0B2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E74A7-340F-1426-5F00-0EACD4C0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989517-B8B0-4BDB-1B26-03076AD8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831557-B6A5-56DA-E808-03BD31CA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AF05AD-4EDE-F35E-6085-8739C16A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2B712B-B7B2-DA98-7A52-BF7991AC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549BE-25F0-CA10-D6A7-5509BEAD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DF5746-ED06-637F-85F7-A2CFFBE2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3332B-1201-CDC0-226D-C537049B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33433-0E12-000D-4112-E2D2E9D5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081FB4-3F5A-2582-9A47-E7FE5EA8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F4306-DCCE-5D81-4510-6285B86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F0887-E95E-B1A8-65C0-C7847E489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7716C9-5447-700C-BDD8-1D14BF0F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6D0A49-730C-967E-884A-ACD3EB0B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EE564A-BA0C-B301-6871-C0A45999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0C14B6-89A7-B47F-939F-0DC81FAF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AE156-D3C3-416D-C672-51AB93DF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DCADE0-045E-BAC2-AADF-047BFFAC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1AE038-2AD3-D3B2-86CB-7D57DD26F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F0DCEF-4EB3-E1F4-13F4-F80BFA244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27CDFB-58BC-4B8C-5065-0B61BA074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3ACAAA-4ED1-5B2C-EDA5-D586C167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FECA1B-E556-3B48-EA33-3F2DA398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B2D042-D472-4ADC-F578-33579AAF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85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1F69AE-3D7A-773E-7E83-10E98A9B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D187E0-F849-9C63-9315-11B1E2F8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99FBE9-34F0-BFDB-2C07-DCCBE952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A19C2F-635E-64DD-35EA-51EE9C30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FB502E-81AD-22C1-F2D4-C249BF46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3991EF9-35E8-CE88-ED4E-D87571C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1D2287-BF78-3C2F-60B1-E42D6A54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0F9EF7-EDA0-2566-D055-46B9B149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B1AAD-5D84-3D50-C99F-E2325607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8AFDDE-6F8E-D3D6-E85A-AA03552C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31BABB-049C-7EA8-770F-40D668D1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717FA5-4F21-695B-5FF8-44B9E208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6D851E-57E4-8F21-7CAE-ED966C34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99339-6B9B-15B4-EC1B-B8588AAC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75520F6-BE15-A74C-6856-54400408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0BD333-F193-33B4-0196-1DAAE988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1841F2-606D-8B5B-9695-94DF2C4F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526181-E35A-A4B9-A72F-8C797D38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45AE53-2EE2-C805-BC7A-5FB6D4E9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1704E6C-87FC-EDEC-8E28-DD1FF9D3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0BA994-4A3D-39EB-BE43-C0577A18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89B858-35B1-A685-1494-73B30864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5DF71-9512-43BD-F199-0D265E8B1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E49F5-CDCD-8FC8-98A3-4821372BD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4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icomputing.tistory.com/405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ko-kr/photo/237095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ino.me/entry/%EB%8F%99%EB%AC%98%EC%95%9E-%EC%A7%80%EB%A6%AC%EC%82%B0-%ED%9D%91%EB%8F%BC%EC%A7%80-%EB%A7%9B%EC%A7%91-%EA%B3%A8%EB%AA%A9%ED%9D%91%EB%8F%BC%EC%A7%8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9847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icomputing.tistory.com/405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16252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oking1126.tistory.com/entry/%EC%86%8C%EA%B3%A0%EA%B8%B0-%EC%97%AD%EC%82%AC-%EB%8B%A4%EC%96%91%ED%95%9C-%EC%A1%B0%EB%A6%AC%EB%B2%95-%EA%B7%B8%EB%A6%AC%EA%B3%A0-%EC%98%81%EC%96%91%EC%9D%98-%EB%B3%B4%EA%B3%A0-%EC%86%8C%EA%B3%A0%EA%B8%B0-%EB%AC%B4%EA%B5%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dososoaoao.tistory.com/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161229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5615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da-b.com/entry/%EA%B5%AD%EC%82%B0-%EC%9A%B0%EC%9C%A0%EC%99%80-%EB%A9%B8%EA%B7%A0%EC%9A%B0%EC%9C%A0-%ED%8A%B9%EC%A7%95%EA%B3%BC-%EC%98%81%EC%96%91%EC%A0%81-%EC%B0%A8%EC%9D%B4%EC%A0%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w-net.tistory.com/entry/%EB%8F%84%EC%BF%84-%EB%8F%84%EC%8B%AC-%EC%B2%9C%EC%97%B0-%EC%98%A8%EC%B2%9C-%EC%82%AC%EC%95%BC%EB%85%B8-%EC%9C%A0%EB%8F%84%EC%BD%94%EB%A1%9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C9BBD0-9FAA-14A7-0182-362588E1B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31595" y="249042"/>
            <a:ext cx="9566031" cy="6359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A46A0E3-9733-EABC-FE3A-47BBD5F165FA}"/>
              </a:ext>
            </a:extLst>
          </p:cNvPr>
          <p:cNvSpPr/>
          <p:nvPr/>
        </p:nvSpPr>
        <p:spPr>
          <a:xfrm>
            <a:off x="10229221" y="249042"/>
            <a:ext cx="1631184" cy="635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42A43-B53F-7163-9A3A-E3AFF08E800B}"/>
              </a:ext>
            </a:extLst>
          </p:cNvPr>
          <p:cNvSpPr txBox="1"/>
          <p:nvPr/>
        </p:nvSpPr>
        <p:spPr>
          <a:xfrm>
            <a:off x="10467033" y="1166842"/>
            <a:ext cx="1155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4.</a:t>
            </a: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규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슈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지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역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특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82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640399"/>
            <a:ext cx="5285433" cy="357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미야자키 현 망고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타이요노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타마고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미야자키 망고는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태양의 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(Taiyo no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Tamago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라는 브랜드로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크고 당도가 높으며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향이 진합니다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미야자키의 따뜻한 기후 덕분에 고품질의 망고가 생산됩니다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신선하게 먹거나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디저트로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64215" y="527363"/>
            <a:ext cx="4356322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85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640399"/>
            <a:ext cx="5285433" cy="357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가고시마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흑돼지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가고시마 버크셔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가고시마 흑돼지는 버크셔 품종으로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육질이 부드럽고 맛이 진합니다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지방이 적절히 분포되어 있어 풍미가 뛰어납니다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돈가스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샤부샤부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구이 등 다양한 요리에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6" y="527363"/>
            <a:ext cx="496383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013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02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오키나와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규슈 남단에 위치한 특별 행정 구역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사탕수수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오키나와는 일본 내에서 사탕수수 생산량이 가장 많은 지역입니다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사탕수수는 단맛이 강하고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다양한 제품으로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흑설탕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럼주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시럽 등 다양한 제품으로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4618" y="527363"/>
            <a:ext cx="4963830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084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739287"/>
            <a:ext cx="5285433" cy="534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규슈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일본의 남서쪽에 위치한 섬으로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온난한 기후와 풍부한 자연 환경 덕분에 다양한 특산물이 생산됩니다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규슈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특산물은 주로 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과일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농산물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해산물 등이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각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현별로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규슈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주요 특산물과 그 특징을 자세히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algn="just" fontAlgn="base">
              <a:lnSpc>
                <a:spcPct val="160000"/>
              </a:lnSpc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규슈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이처럼 다양한 특산물을 자랑하며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각 지역의 고유한 자연환경과 기후 덕분에 고품질의 농산물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해산물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축산물이 생산됩니다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이러한 특산물들은 일본 내외에서 큰 인기를 끌며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지역 경제에도 중요한 역할을 하고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323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739287"/>
            <a:ext cx="5285433" cy="4905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후쿠오카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아마오우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딸기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후쿠오카의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아마오우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딸기는 크고 당도가 높으며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과즙이 풍부합니다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"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아마이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달콤한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마루이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둥근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오오키이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우마이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맛있는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약자를 따서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아마오우라는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이름이 붙었습니다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생과일로 먹거나 디저트로 활용됩니다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딸기 케이크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딸기 잼 등 다양한 가공품으로도 소비됩니다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2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114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419344"/>
            <a:ext cx="5285433" cy="40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사가 현 사가 소고기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사가 현의 소고기는 일본 내에서도 높은 평가를 받는 고급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와규입니다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마블링이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풍부하고 부드러운 육질이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스테이크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샤부샤부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스키야키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등 고급 요리에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405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418800"/>
            <a:ext cx="5285433" cy="402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나가사키 현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카스테라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나가사키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카스테라는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포르투갈에서 전래된 전통적인 스펀지 케이크로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부드럽고 촉촉한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식감이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설탕과 달걀을 많이 사용하여 단맛이 강합니다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디저트로 많이 소비되며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기념품으로도 인기가 많습니다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5" y="527363"/>
            <a:ext cx="4997559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511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418800"/>
            <a:ext cx="5285433" cy="357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구마모토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말고기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바사시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구마모토는 일본에서 말고기 소비가 많은 지역 중 하나입니다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말고기를 얇게 썰어 사시미로 먹는 바사시가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생고기로 사시미로 먹거나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말고기 스튜 등 다양한 요리에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47754" y="527363"/>
            <a:ext cx="499755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178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399"/>
            <a:ext cx="5285433" cy="357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구마모토 수박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수박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구마모토는 품질 좋은 수박으로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크고 당도가 높으며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과즙이 풍부합니다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여름철 대표 과일로 신선하게 먹습니다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5" y="527363"/>
            <a:ext cx="499755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674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399"/>
            <a:ext cx="5285433" cy="313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오이타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유후인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우유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유후인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지역은 청정 자연환경 덕분에 우수한 품질의 우유를 생산합니다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유후인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우유는 고소하고 진한 맛이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신선하게 마시거나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유제품으로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5" y="527363"/>
            <a:ext cx="4997559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211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399"/>
            <a:ext cx="5285433" cy="402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가케온센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온천수계란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오이타의 온천 지역에서 온천수로 삶은 계란은 특유의 부드러운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식감과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고소한 맛이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간식으로 즐기거나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다양한 요리에 첨가됩니다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6" y="527363"/>
            <a:ext cx="494834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970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469</Words>
  <Application>Microsoft Office PowerPoint</Application>
  <PresentationFormat>와이드스크린</PresentationFormat>
  <Paragraphs>81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궁서</vt:lpstr>
      <vt:lpstr>맑은 고딕</vt:lpstr>
      <vt:lpstr>함초롬바탕</vt:lpstr>
      <vt:lpstr>휴먼명조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 각 지역의 특산물</dc:title>
  <dc:creator>권관우</dc:creator>
  <cp:lastModifiedBy>권관우</cp:lastModifiedBy>
  <cp:revision>5</cp:revision>
  <dcterms:created xsi:type="dcterms:W3CDTF">2024-05-28T09:54:05Z</dcterms:created>
  <dcterms:modified xsi:type="dcterms:W3CDTF">2024-05-31T06:15:02Z</dcterms:modified>
</cp:coreProperties>
</file>