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</p:sldIdLst>
  <p:sldSz cx="18288000" cy="10287000"/>
  <p:notesSz cx="18288000" cy="10287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850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8qHIcfbzqaQ?feature=oembed" TargetMode="Externa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1" y="10026"/>
            <a:ext cx="18288000" cy="10287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22511C7-1DB8-3940-AD5A-C27CB8B134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914900"/>
            <a:ext cx="4724400" cy="226552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FF5AB2A-8357-E1F6-B080-E254ADD209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56" y="7810500"/>
            <a:ext cx="4724400" cy="2265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0298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7F6D7D4-13A8-BD39-8987-8FDCEB5A7C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2551276"/>
            <a:ext cx="6619875" cy="433529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7BBCF47-48E4-C9D2-36BA-B89E2D552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6946984"/>
            <a:ext cx="6619875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0298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2C63456-2F5A-1E9D-2380-1494F11BF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2" y="2552700"/>
            <a:ext cx="7381875" cy="43338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AF765D4-3168-17A6-4938-AE84748F1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5819398"/>
            <a:ext cx="7648575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927" y="-10391"/>
            <a:ext cx="18288000" cy="100298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4B10F62-920E-CAC4-FD1A-C5F3DFF10F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019300"/>
            <a:ext cx="5029200" cy="495274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C935C5B-3311-DAAB-010A-A9547B12E0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5174673"/>
            <a:ext cx="8072438" cy="4738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464"/>
            <a:ext cx="18288000" cy="100298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7CE2566-B4AB-88AC-A508-FDD7D9D2BF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324100"/>
            <a:ext cx="5338596" cy="4419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000D002-3924-EA10-2744-E63F7B3C24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5372100"/>
            <a:ext cx="5715000" cy="4255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3856" y="-3464"/>
            <a:ext cx="18301855" cy="1029046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904537B-2508-76AA-3067-3B4582C802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4381499"/>
            <a:ext cx="7100888" cy="573442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0C7FDD5-7C64-B20F-EF0E-58E3E9272E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389693"/>
            <a:ext cx="6705600" cy="4859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4636" y="-27021"/>
            <a:ext cx="18288000" cy="100298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C1C2335-BAD9-FECA-EC4E-448A946EFC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390900"/>
            <a:ext cx="9640648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8288000" cy="10287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0A9FB1E-4260-56CC-C208-9686C97B02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838700"/>
            <a:ext cx="4178269" cy="51244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CB7697A-1681-1557-9B88-3DB78F6ED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5381625"/>
            <a:ext cx="5362575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CB237A6-7EA6-DEFF-E884-DCF9AE065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838700"/>
            <a:ext cx="5915025" cy="49149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FE1DDFB-9033-E101-3D1C-84587C8B4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4644509"/>
            <a:ext cx="3305175" cy="5135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9D1819B-C552-9042-6B36-311C9F157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33900"/>
            <a:ext cx="3743325" cy="53149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010B08F-A18F-319C-C32B-844ABF94B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275" y="5100637"/>
            <a:ext cx="3895725" cy="418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90500"/>
            <a:ext cx="18288000" cy="107442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FF05FBB-65F6-A3D7-A016-C3C602E10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152900"/>
            <a:ext cx="8077200" cy="5216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0298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007F5A9-D87E-D1E5-98B9-30CE5830B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74394"/>
            <a:ext cx="8710585" cy="6329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0298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8C79634-3FA7-0D66-6899-6263F839E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47900"/>
            <a:ext cx="6781800" cy="454811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8A92533-EE70-188C-64C6-FA1A16D0B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299" y="5400228"/>
            <a:ext cx="5562602" cy="4629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81420"/>
            <a:ext cx="18288000" cy="10029825"/>
          </a:xfrm>
          <a:prstGeom prst="rect">
            <a:avLst/>
          </a:prstGeom>
        </p:spPr>
      </p:pic>
      <p:pic>
        <p:nvPicPr>
          <p:cNvPr id="4" name="온라인 미디어 3" title="[독도의 날 기념] 독도를 지키는 독도경비대.story">
            <a:hlinkClick r:id="" action="ppaction://media"/>
            <a:extLst>
              <a:ext uri="{FF2B5EF4-FFF2-40B4-BE49-F238E27FC236}">
                <a16:creationId xmlns:a16="http://schemas.microsoft.com/office/drawing/2014/main" id="{63684C75-764A-55B0-0794-6FF4B86F7E1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" y="4229100"/>
            <a:ext cx="8907808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0298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1429149-497F-9215-7FF8-D5497D7EA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6279982"/>
            <a:ext cx="7219950" cy="39528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B926E4C-9452-80EF-39B7-32BFCD3CC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781300"/>
            <a:ext cx="5886450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7100</TotalTime>
  <Words>0</Words>
  <Application>Microsoft Office PowerPoint</Application>
  <PresentationFormat>사용자 지정</PresentationFormat>
  <Paragraphs>0</Paragraphs>
  <Slides>15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7" baseType="lpstr"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이현준</dc:creator>
  <cp:lastModifiedBy>채은 이</cp:lastModifiedBy>
  <cp:revision>13</cp:revision>
  <dcterms:created xsi:type="dcterms:W3CDTF">2024-05-24T15:48:22Z</dcterms:created>
  <dcterms:modified xsi:type="dcterms:W3CDTF">2024-05-31T05:42:19Z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2024-05-25T00:00:00Z</vt:filetime>
  </property>
  <property fmtid="{D5CDD505-2E9C-101B-9397-08002B2CF9AE}" pid="3" name="LastSaved">
    <vt:filetime>2024-05-25T00:00:00Z</vt:filetime>
  </property>
</Properties>
</file>