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408AE99-5C4F-4E78-7E8D-7CD72D791D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29100"/>
            <a:ext cx="9314925" cy="496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14300"/>
            <a:ext cx="18288000" cy="10172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C0DEE44-4FCE-01D0-4F54-3E0FC88A4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314700"/>
            <a:ext cx="5320031" cy="4495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9631AB5-5D43-A6F3-04E1-ACBA80194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531427"/>
            <a:ext cx="4876914" cy="428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7" y="17318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49AF013-12E4-03CF-B853-482A827EC5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095500"/>
            <a:ext cx="10464019" cy="53264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3894544-C458-3A7B-8A2F-D5132C11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095500"/>
            <a:ext cx="2362200" cy="189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A3E103-FF3F-0B3B-F381-7AAB17E01B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629025"/>
            <a:ext cx="6668078" cy="3863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8C9EE2-B6C9-5038-4E34-125398C742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3629019"/>
            <a:ext cx="5875529" cy="42828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D3F1DFC-246F-8826-A21E-B99820DF8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095500"/>
            <a:ext cx="228600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23D51BC-627A-AA44-D2F7-9FF254039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095500"/>
            <a:ext cx="4343400" cy="5181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27A047F-58CC-8B9D-AA49-757033EE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593" y="2095500"/>
            <a:ext cx="3830418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20C157B-5508-4ADF-8CE5-1B63DD6BC6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71900"/>
            <a:ext cx="6206830" cy="3625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93C46A5-9831-6466-0FD9-AFB1A855F7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3005095"/>
            <a:ext cx="3886200" cy="4431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0B291D6-AF16-2279-156D-FEAB8CED7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792" y="3348355"/>
            <a:ext cx="6210449" cy="41959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3EF37BD-51F2-0C02-11E3-0E9C3BBDC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60" y="3038638"/>
            <a:ext cx="3532064" cy="453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87534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EAFA367-22C4-6A06-F73F-EAA1CF265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838700"/>
            <a:ext cx="8382000" cy="4576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74866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11EE54-45D6-4481-0189-6663FAF38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4610100"/>
            <a:ext cx="8153400" cy="53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72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13D54D1-973B-E740-0E93-B65CA0B72D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47900"/>
            <a:ext cx="7010400" cy="295612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C10C765-FE6F-8CE9-0BD1-CD362ED6E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18329"/>
            <a:ext cx="6294665" cy="496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7142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이현준</dc:creator>
  <cp:lastModifiedBy>채은 이</cp:lastModifiedBy>
  <cp:revision>13</cp:revision>
  <dcterms:created xsi:type="dcterms:W3CDTF">2024-05-24T15:48:22Z</dcterms:created>
  <dcterms:modified xsi:type="dcterms:W3CDTF">2024-05-31T06:10:23Z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2024-05-25T00:00:00Z</vt:filetime>
  </property>
  <property fmtid="{D5CDD505-2E9C-101B-9397-08002B2CF9AE}" pid="3" name="LastSaved">
    <vt:filetime>2024-05-25T00:00:00Z</vt:filetime>
  </property>
</Properties>
</file>