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9" r:id="rId5"/>
    <p:sldId id="265" r:id="rId6"/>
    <p:sldId id="260" r:id="rId7"/>
    <p:sldId id="272" r:id="rId8"/>
    <p:sldId id="267" r:id="rId9"/>
    <p:sldId id="268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70" r:id="rId27"/>
    <p:sldId id="271" r:id="rId28"/>
    <p:sldId id="289" r:id="rId29"/>
    <p:sldId id="291" r:id="rId30"/>
    <p:sldId id="292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66093-A40F-41B7-8F0D-FD799B2AF227}" v="2790" dt="2024-05-31T07:14:0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영준" userId="d9c3dd2e-25f3-4fe7-a532-8f397c5edb5d" providerId="ADAL" clId="{93166093-A40F-41B7-8F0D-FD799B2AF227}"/>
    <pc:docChg chg="undo redo custSel addSld delSld modSld sldOrd">
      <pc:chgData name="조영준" userId="d9c3dd2e-25f3-4fe7-a532-8f397c5edb5d" providerId="ADAL" clId="{93166093-A40F-41B7-8F0D-FD799B2AF227}" dt="2024-05-31T07:14:01.840" v="6209"/>
      <pc:docMkLst>
        <pc:docMk/>
      </pc:docMkLst>
      <pc:sldChg chg="addSp modSp mod">
        <pc:chgData name="조영준" userId="d9c3dd2e-25f3-4fe7-a532-8f397c5edb5d" providerId="ADAL" clId="{93166093-A40F-41B7-8F0D-FD799B2AF227}" dt="2024-05-31T06:54:23.108" v="6201" actId="20577"/>
        <pc:sldMkLst>
          <pc:docMk/>
          <pc:sldMk cId="3709240799" sldId="256"/>
        </pc:sldMkLst>
        <pc:spChg chg="mod">
          <ac:chgData name="조영준" userId="d9c3dd2e-25f3-4fe7-a532-8f397c5edb5d" providerId="ADAL" clId="{93166093-A40F-41B7-8F0D-FD799B2AF227}" dt="2024-05-31T06:18:11.087" v="5398" actId="2711"/>
          <ac:spMkLst>
            <pc:docMk/>
            <pc:sldMk cId="3709240799" sldId="256"/>
            <ac:spMk id="2" creationId="{771476B6-FF59-445D-A9A9-15D23B172DC5}"/>
          </ac:spMkLst>
        </pc:spChg>
        <pc:spChg chg="add mod">
          <ac:chgData name="조영준" userId="d9c3dd2e-25f3-4fe7-a532-8f397c5edb5d" providerId="ADAL" clId="{93166093-A40F-41B7-8F0D-FD799B2AF227}" dt="2024-05-31T06:54:23.108" v="6201" actId="20577"/>
          <ac:spMkLst>
            <pc:docMk/>
            <pc:sldMk cId="3709240799" sldId="256"/>
            <ac:spMk id="3" creationId="{18ECF0FE-16F2-9C6A-D282-ECBCD55AA2CC}"/>
          </ac:spMkLst>
        </pc:spChg>
      </pc:sldChg>
      <pc:sldChg chg="modSp mod">
        <pc:chgData name="조영준" userId="d9c3dd2e-25f3-4fe7-a532-8f397c5edb5d" providerId="ADAL" clId="{93166093-A40F-41B7-8F0D-FD799B2AF227}" dt="2024-05-31T06:46:59.297" v="6126" actId="20577"/>
        <pc:sldMkLst>
          <pc:docMk/>
          <pc:sldMk cId="2992701826" sldId="257"/>
        </pc:sldMkLst>
        <pc:spChg chg="mod">
          <ac:chgData name="조영준" userId="d9c3dd2e-25f3-4fe7-a532-8f397c5edb5d" providerId="ADAL" clId="{93166093-A40F-41B7-8F0D-FD799B2AF227}" dt="2024-05-31T06:46:59.297" v="6126" actId="20577"/>
          <ac:spMkLst>
            <pc:docMk/>
            <pc:sldMk cId="2992701826" sldId="257"/>
            <ac:spMk id="6" creationId="{FC3FF7DA-56F7-0870-DB46-F4AC4B6854BB}"/>
          </ac:spMkLst>
        </pc:spChg>
      </pc:sldChg>
      <pc:sldChg chg="add del">
        <pc:chgData name="조영준" userId="d9c3dd2e-25f3-4fe7-a532-8f397c5edb5d" providerId="ADAL" clId="{93166093-A40F-41B7-8F0D-FD799B2AF227}" dt="2024-05-30T15:14:01.424" v="280" actId="47"/>
        <pc:sldMkLst>
          <pc:docMk/>
          <pc:sldMk cId="2417614603" sldId="258"/>
        </pc:sldMkLst>
      </pc:sldChg>
      <pc:sldChg chg="addSp delSp modSp mod modAnim">
        <pc:chgData name="조영준" userId="d9c3dd2e-25f3-4fe7-a532-8f397c5edb5d" providerId="ADAL" clId="{93166093-A40F-41B7-8F0D-FD799B2AF227}" dt="2024-05-30T15:28:31.046" v="472"/>
        <pc:sldMkLst>
          <pc:docMk/>
          <pc:sldMk cId="3313497350" sldId="259"/>
        </pc:sldMkLst>
        <pc:spChg chg="del">
          <ac:chgData name="조영준" userId="d9c3dd2e-25f3-4fe7-a532-8f397c5edb5d" providerId="ADAL" clId="{93166093-A40F-41B7-8F0D-FD799B2AF227}" dt="2024-05-30T15:26:39.644" v="456" actId="478"/>
          <ac:spMkLst>
            <pc:docMk/>
            <pc:sldMk cId="3313497350" sldId="259"/>
            <ac:spMk id="2" creationId="{74E7D96E-7D85-A1DA-DF6B-1B72D17BBFBE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4" creationId="{06D1F886-08C0-71D1-45DA-A831D5B9F3ED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5" creationId="{361BF10C-689F-7AC8-249A-CFDB55BB214C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6" creationId="{0E947C0B-D5D0-E004-397E-13DFB07143D2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7" creationId="{0AE8F603-CBBB-9980-728D-6CAB361BD5B5}"/>
          </ac:spMkLst>
        </pc:spChg>
        <pc:spChg chg="add del mod">
          <ac:chgData name="조영준" userId="d9c3dd2e-25f3-4fe7-a532-8f397c5edb5d" providerId="ADAL" clId="{93166093-A40F-41B7-8F0D-FD799B2AF227}" dt="2024-05-30T15:04:16.882" v="59"/>
          <ac:spMkLst>
            <pc:docMk/>
            <pc:sldMk cId="3313497350" sldId="259"/>
            <ac:spMk id="8" creationId="{FE9F2A21-2274-C9F1-C0A0-5CD47C218EE6}"/>
          </ac:spMkLst>
        </pc:spChg>
        <pc:spChg chg="add del">
          <ac:chgData name="조영준" userId="d9c3dd2e-25f3-4fe7-a532-8f397c5edb5d" providerId="ADAL" clId="{93166093-A40F-41B7-8F0D-FD799B2AF227}" dt="2024-05-30T15:00:02.542" v="17" actId="11529"/>
          <ac:spMkLst>
            <pc:docMk/>
            <pc:sldMk cId="3313497350" sldId="259"/>
            <ac:spMk id="9" creationId="{DEF753A7-CEB1-77F2-92AE-354895C9D02D}"/>
          </ac:spMkLst>
        </pc:spChg>
        <pc:spChg chg="add del mod">
          <ac:chgData name="조영준" userId="d9c3dd2e-25f3-4fe7-a532-8f397c5edb5d" providerId="ADAL" clId="{93166093-A40F-41B7-8F0D-FD799B2AF227}" dt="2024-05-30T15:04:16.882" v="57" actId="478"/>
          <ac:spMkLst>
            <pc:docMk/>
            <pc:sldMk cId="3313497350" sldId="259"/>
            <ac:spMk id="10" creationId="{1288D119-D14E-185D-DCD3-4F7D7BE00873}"/>
          </ac:spMkLst>
        </pc:spChg>
        <pc:spChg chg="add del mod">
          <ac:chgData name="조영준" userId="d9c3dd2e-25f3-4fe7-a532-8f397c5edb5d" providerId="ADAL" clId="{93166093-A40F-41B7-8F0D-FD799B2AF227}" dt="2024-05-30T15:25:33.132" v="437" actId="478"/>
          <ac:spMkLst>
            <pc:docMk/>
            <pc:sldMk cId="3313497350" sldId="259"/>
            <ac:spMk id="11" creationId="{59E2373B-7730-2959-232F-0B4B7C4A8713}"/>
          </ac:spMkLst>
        </pc:spChg>
        <pc:spChg chg="add mod">
          <ac:chgData name="조영준" userId="d9c3dd2e-25f3-4fe7-a532-8f397c5edb5d" providerId="ADAL" clId="{93166093-A40F-41B7-8F0D-FD799B2AF227}" dt="2024-05-30T15:25:33.923" v="438"/>
          <ac:spMkLst>
            <pc:docMk/>
            <pc:sldMk cId="3313497350" sldId="259"/>
            <ac:spMk id="12" creationId="{F75A12B0-C09D-0832-738A-E61C2D6924F2}"/>
          </ac:spMkLst>
        </pc:spChg>
        <pc:spChg chg="mod">
          <ac:chgData name="조영준" userId="d9c3dd2e-25f3-4fe7-a532-8f397c5edb5d" providerId="ADAL" clId="{93166093-A40F-41B7-8F0D-FD799B2AF227}" dt="2024-05-30T15:28:05.094" v="465" actId="1076"/>
          <ac:spMkLst>
            <pc:docMk/>
            <pc:sldMk cId="3313497350" sldId="259"/>
            <ac:spMk id="15" creationId="{0A65F1F4-928B-95DF-6B2D-DF18593DBE24}"/>
          </ac:spMkLst>
        </pc:spChg>
        <pc:spChg chg="add del mod">
          <ac:chgData name="조영준" userId="d9c3dd2e-25f3-4fe7-a532-8f397c5edb5d" providerId="ADAL" clId="{93166093-A40F-41B7-8F0D-FD799B2AF227}" dt="2024-05-30T15:26:47.674" v="457" actId="478"/>
          <ac:spMkLst>
            <pc:docMk/>
            <pc:sldMk cId="3313497350" sldId="259"/>
            <ac:spMk id="16" creationId="{8BB859B5-ED8A-36CC-7BDF-8356AFAE9AF4}"/>
          </ac:spMkLst>
        </pc:spChg>
        <pc:spChg chg="mod">
          <ac:chgData name="조영준" userId="d9c3dd2e-25f3-4fe7-a532-8f397c5edb5d" providerId="ADAL" clId="{93166093-A40F-41B7-8F0D-FD799B2AF227}" dt="2024-05-30T15:28:10.706" v="467" actId="1076"/>
          <ac:spMkLst>
            <pc:docMk/>
            <pc:sldMk cId="3313497350" sldId="259"/>
            <ac:spMk id="17" creationId="{C40731DB-2E00-02D6-E622-CCFA3FDC3DDB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18" creationId="{F0F1F5E1-615A-99EA-D3BF-9A533D946820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19" creationId="{9AC9F0C5-DFBE-3D42-B204-A2BAB9B42089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20" creationId="{42347CA5-1F05-120D-4044-4E24CD92B02F}"/>
          </ac:spMkLst>
        </pc:spChg>
        <pc:spChg chg="mod">
          <ac:chgData name="조영준" userId="d9c3dd2e-25f3-4fe7-a532-8f397c5edb5d" providerId="ADAL" clId="{93166093-A40F-41B7-8F0D-FD799B2AF227}" dt="2024-05-30T15:28:05.094" v="465" actId="1076"/>
          <ac:spMkLst>
            <pc:docMk/>
            <pc:sldMk cId="3313497350" sldId="259"/>
            <ac:spMk id="31" creationId="{3CD129C9-15C0-6693-89C9-335819E6376D}"/>
          </ac:spMkLst>
        </pc:spChg>
        <pc:spChg chg="mod">
          <ac:chgData name="조영준" userId="d9c3dd2e-25f3-4fe7-a532-8f397c5edb5d" providerId="ADAL" clId="{93166093-A40F-41B7-8F0D-FD799B2AF227}" dt="2024-05-30T15:28:10.706" v="467" actId="1076"/>
          <ac:spMkLst>
            <pc:docMk/>
            <pc:sldMk cId="3313497350" sldId="259"/>
            <ac:spMk id="32" creationId="{29A20AC3-1FC3-9DD5-447C-79EAC57C815A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33" creationId="{91611143-0236-ED50-C7F3-8EFFAD7915CA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34" creationId="{E810AFDD-09D2-186B-98AF-69071DD85B1B}"/>
          </ac:spMkLst>
        </pc:spChg>
        <pc:spChg chg="mod">
          <ac:chgData name="조영준" userId="d9c3dd2e-25f3-4fe7-a532-8f397c5edb5d" providerId="ADAL" clId="{93166093-A40F-41B7-8F0D-FD799B2AF227}" dt="2024-05-30T15:20:39.651" v="382" actId="255"/>
          <ac:spMkLst>
            <pc:docMk/>
            <pc:sldMk cId="3313497350" sldId="259"/>
            <ac:spMk id="35" creationId="{32BAA8A6-134B-70BF-993A-C4DF7C401C70}"/>
          </ac:spMkLst>
        </pc:spChg>
      </pc:sldChg>
      <pc:sldChg chg="addSp delSp modSp mod">
        <pc:chgData name="조영준" userId="d9c3dd2e-25f3-4fe7-a532-8f397c5edb5d" providerId="ADAL" clId="{93166093-A40F-41B7-8F0D-FD799B2AF227}" dt="2024-05-31T05:01:13.333" v="3159" actId="20577"/>
        <pc:sldMkLst>
          <pc:docMk/>
          <pc:sldMk cId="2740717725" sldId="260"/>
        </pc:sldMkLst>
        <pc:spChg chg="del mod">
          <ac:chgData name="조영준" userId="d9c3dd2e-25f3-4fe7-a532-8f397c5edb5d" providerId="ADAL" clId="{93166093-A40F-41B7-8F0D-FD799B2AF227}" dt="2024-05-30T15:36:39.494" v="649" actId="478"/>
          <ac:spMkLst>
            <pc:docMk/>
            <pc:sldMk cId="2740717725" sldId="260"/>
            <ac:spMk id="2" creationId="{6B28DF4E-9AC1-6502-071D-3E6ED04ADFA4}"/>
          </ac:spMkLst>
        </pc:spChg>
        <pc:spChg chg="del mod">
          <ac:chgData name="조영준" userId="d9c3dd2e-25f3-4fe7-a532-8f397c5edb5d" providerId="ADAL" clId="{93166093-A40F-41B7-8F0D-FD799B2AF227}" dt="2024-05-30T15:48:09.998" v="901" actId="478"/>
          <ac:spMkLst>
            <pc:docMk/>
            <pc:sldMk cId="2740717725" sldId="260"/>
            <ac:spMk id="3" creationId="{46D69B79-A11C-9174-448A-B36507E9A3FF}"/>
          </ac:spMkLst>
        </pc:spChg>
        <pc:spChg chg="add mod">
          <ac:chgData name="조영준" userId="d9c3dd2e-25f3-4fe7-a532-8f397c5edb5d" providerId="ADAL" clId="{93166093-A40F-41B7-8F0D-FD799B2AF227}" dt="2024-05-30T15:30:31.373" v="521"/>
          <ac:spMkLst>
            <pc:docMk/>
            <pc:sldMk cId="2740717725" sldId="260"/>
            <ac:spMk id="4" creationId="{34296467-7C44-E63A-A037-3F6733168947}"/>
          </ac:spMkLst>
        </pc:spChg>
        <pc:spChg chg="add del mod">
          <ac:chgData name="조영준" userId="d9c3dd2e-25f3-4fe7-a532-8f397c5edb5d" providerId="ADAL" clId="{93166093-A40F-41B7-8F0D-FD799B2AF227}" dt="2024-05-30T15:36:41.089" v="650" actId="478"/>
          <ac:spMkLst>
            <pc:docMk/>
            <pc:sldMk cId="2740717725" sldId="260"/>
            <ac:spMk id="6" creationId="{160843CB-2192-FE9F-3A1B-0E11039B7181}"/>
          </ac:spMkLst>
        </pc:spChg>
        <pc:spChg chg="add mod">
          <ac:chgData name="조영준" userId="d9c3dd2e-25f3-4fe7-a532-8f397c5edb5d" providerId="ADAL" clId="{93166093-A40F-41B7-8F0D-FD799B2AF227}" dt="2024-05-31T05:01:13.333" v="3159" actId="20577"/>
          <ac:spMkLst>
            <pc:docMk/>
            <pc:sldMk cId="2740717725" sldId="260"/>
            <ac:spMk id="7" creationId="{028E1CE5-5D65-6FAC-A88E-AB2CD41F04C4}"/>
          </ac:spMkLst>
        </pc:spChg>
        <pc:spChg chg="add mod">
          <ac:chgData name="조영준" userId="d9c3dd2e-25f3-4fe7-a532-8f397c5edb5d" providerId="ADAL" clId="{93166093-A40F-41B7-8F0D-FD799B2AF227}" dt="2024-05-31T05:01:08.880" v="3157" actId="20577"/>
          <ac:spMkLst>
            <pc:docMk/>
            <pc:sldMk cId="2740717725" sldId="260"/>
            <ac:spMk id="9" creationId="{6D5B8C01-E499-7468-033C-8452661CC5D9}"/>
          </ac:spMkLst>
        </pc:spChg>
      </pc:sldChg>
      <pc:sldChg chg="del">
        <pc:chgData name="조영준" userId="d9c3dd2e-25f3-4fe7-a532-8f397c5edb5d" providerId="ADAL" clId="{93166093-A40F-41B7-8F0D-FD799B2AF227}" dt="2024-05-30T15:30:36.151" v="522" actId="47"/>
        <pc:sldMkLst>
          <pc:docMk/>
          <pc:sldMk cId="1008139363" sldId="261"/>
        </pc:sldMkLst>
      </pc:sldChg>
      <pc:sldChg chg="del">
        <pc:chgData name="조영준" userId="d9c3dd2e-25f3-4fe7-a532-8f397c5edb5d" providerId="ADAL" clId="{93166093-A40F-41B7-8F0D-FD799B2AF227}" dt="2024-05-30T15:30:36.533" v="523" actId="47"/>
        <pc:sldMkLst>
          <pc:docMk/>
          <pc:sldMk cId="1332635483" sldId="262"/>
        </pc:sldMkLst>
      </pc:sldChg>
      <pc:sldChg chg="addSp delSp modSp mod ord modAnim">
        <pc:chgData name="조영준" userId="d9c3dd2e-25f3-4fe7-a532-8f397c5edb5d" providerId="ADAL" clId="{93166093-A40F-41B7-8F0D-FD799B2AF227}" dt="2024-05-31T06:24:51.235" v="5532" actId="1076"/>
        <pc:sldMkLst>
          <pc:docMk/>
          <pc:sldMk cId="3526362608" sldId="263"/>
        </pc:sldMkLst>
        <pc:spChg chg="del">
          <ac:chgData name="조영준" userId="d9c3dd2e-25f3-4fe7-a532-8f397c5edb5d" providerId="ADAL" clId="{93166093-A40F-41B7-8F0D-FD799B2AF227}" dt="2024-05-30T15:25:19.925" v="433" actId="478"/>
          <ac:spMkLst>
            <pc:docMk/>
            <pc:sldMk cId="3526362608" sldId="263"/>
            <ac:spMk id="2" creationId="{74E7D96E-7D85-A1DA-DF6B-1B72D17BBFBE}"/>
          </ac:spMkLst>
        </pc:spChg>
        <pc:spChg chg="mod">
          <ac:chgData name="조영준" userId="d9c3dd2e-25f3-4fe7-a532-8f397c5edb5d" providerId="ADAL" clId="{93166093-A40F-41B7-8F0D-FD799B2AF227}" dt="2024-05-30T15:44:26.124" v="741" actId="20577"/>
          <ac:spMkLst>
            <pc:docMk/>
            <pc:sldMk cId="3526362608" sldId="263"/>
            <ac:spMk id="3" creationId="{9A19A3FE-F3E2-4113-2B04-388E1FC0CA2D}"/>
          </ac:spMkLst>
        </pc:spChg>
        <pc:spChg chg="add del mod">
          <ac:chgData name="조영준" userId="d9c3dd2e-25f3-4fe7-a532-8f397c5edb5d" providerId="ADAL" clId="{93166093-A40F-41B7-8F0D-FD799B2AF227}" dt="2024-05-30T15:25:17.674" v="432" actId="478"/>
          <ac:spMkLst>
            <pc:docMk/>
            <pc:sldMk cId="3526362608" sldId="263"/>
            <ac:spMk id="5" creationId="{BE7B0CE9-7B58-9720-91C4-D293A51245B4}"/>
          </ac:spMkLst>
        </pc:spChg>
        <pc:spChg chg="add del mod">
          <ac:chgData name="조영준" userId="d9c3dd2e-25f3-4fe7-a532-8f397c5edb5d" providerId="ADAL" clId="{93166093-A40F-41B7-8F0D-FD799B2AF227}" dt="2024-05-30T15:25:23.276" v="434" actId="478"/>
          <ac:spMkLst>
            <pc:docMk/>
            <pc:sldMk cId="3526362608" sldId="263"/>
            <ac:spMk id="7" creationId="{DA9797EE-B086-1CBF-C982-53F831EE9BFC}"/>
          </ac:spMkLst>
        </pc:spChg>
        <pc:spChg chg="add mod">
          <ac:chgData name="조영준" userId="d9c3dd2e-25f3-4fe7-a532-8f397c5edb5d" providerId="ADAL" clId="{93166093-A40F-41B7-8F0D-FD799B2AF227}" dt="2024-05-31T06:24:51.235" v="5532" actId="1076"/>
          <ac:spMkLst>
            <pc:docMk/>
            <pc:sldMk cId="3526362608" sldId="263"/>
            <ac:spMk id="8" creationId="{E49DD2A7-5FDD-10AB-28B2-990C0B0E1046}"/>
          </ac:spMkLst>
        </pc:spChg>
        <pc:spChg chg="mod">
          <ac:chgData name="조영준" userId="d9c3dd2e-25f3-4fe7-a532-8f397c5edb5d" providerId="ADAL" clId="{93166093-A40F-41B7-8F0D-FD799B2AF227}" dt="2024-05-30T15:26:32.475" v="455" actId="1076"/>
          <ac:spMkLst>
            <pc:docMk/>
            <pc:sldMk cId="3526362608" sldId="263"/>
            <ac:spMk id="14" creationId="{0828A17A-C5A8-E903-960E-FC570638C6C6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5" creationId="{0A65F1F4-928B-95DF-6B2D-DF18593DBE24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7" creationId="{C40731DB-2E00-02D6-E622-CCFA3FDC3DDB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8" creationId="{F0F1F5E1-615A-99EA-D3BF-9A533D946820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19" creationId="{9AC9F0C5-DFBE-3D42-B204-A2BAB9B42089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20" creationId="{42347CA5-1F05-120D-4044-4E24CD92B02F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1" creationId="{3CD129C9-15C0-6693-89C9-335819E6376D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2" creationId="{29A20AC3-1FC3-9DD5-447C-79EAC57C815A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3" creationId="{91611143-0236-ED50-C7F3-8EFFAD7915CA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4" creationId="{E810AFDD-09D2-186B-98AF-69071DD85B1B}"/>
          </ac:spMkLst>
        </pc:spChg>
        <pc:spChg chg="mod">
          <ac:chgData name="조영준" userId="d9c3dd2e-25f3-4fe7-a532-8f397c5edb5d" providerId="ADAL" clId="{93166093-A40F-41B7-8F0D-FD799B2AF227}" dt="2024-05-30T15:26:29.089" v="454" actId="1076"/>
          <ac:spMkLst>
            <pc:docMk/>
            <pc:sldMk cId="3526362608" sldId="263"/>
            <ac:spMk id="35" creationId="{32BAA8A6-134B-70BF-993A-C4DF7C401C70}"/>
          </ac:spMkLst>
        </pc:spChg>
      </pc:sldChg>
      <pc:sldChg chg="modSp add del mod">
        <pc:chgData name="조영준" userId="d9c3dd2e-25f3-4fe7-a532-8f397c5edb5d" providerId="ADAL" clId="{93166093-A40F-41B7-8F0D-FD799B2AF227}" dt="2024-05-30T15:11:47.575" v="136" actId="47"/>
        <pc:sldMkLst>
          <pc:docMk/>
          <pc:sldMk cId="1906689233" sldId="264"/>
        </pc:sldMkLst>
        <pc:spChg chg="mod">
          <ac:chgData name="조영준" userId="d9c3dd2e-25f3-4fe7-a532-8f397c5edb5d" providerId="ADAL" clId="{93166093-A40F-41B7-8F0D-FD799B2AF227}" dt="2024-05-30T15:10:36.105" v="125" actId="1076"/>
          <ac:spMkLst>
            <pc:docMk/>
            <pc:sldMk cId="1906689233" sldId="264"/>
            <ac:spMk id="3" creationId="{9A19A3FE-F3E2-4113-2B04-388E1FC0CA2D}"/>
          </ac:spMkLst>
        </pc:spChg>
        <pc:spChg chg="mod">
          <ac:chgData name="조영준" userId="d9c3dd2e-25f3-4fe7-a532-8f397c5edb5d" providerId="ADAL" clId="{93166093-A40F-41B7-8F0D-FD799B2AF227}" dt="2024-05-30T15:11:00.557" v="127" actId="1076"/>
          <ac:spMkLst>
            <pc:docMk/>
            <pc:sldMk cId="1906689233" sldId="264"/>
            <ac:spMk id="14" creationId="{0828A17A-C5A8-E903-960E-FC570638C6C6}"/>
          </ac:spMkLst>
        </pc:spChg>
      </pc:sldChg>
      <pc:sldChg chg="addSp delSp modSp add mod modAnim">
        <pc:chgData name="조영준" userId="d9c3dd2e-25f3-4fe7-a532-8f397c5edb5d" providerId="ADAL" clId="{93166093-A40F-41B7-8F0D-FD799B2AF227}" dt="2024-05-30T15:35:11.372" v="605" actId="20577"/>
        <pc:sldMkLst>
          <pc:docMk/>
          <pc:sldMk cId="2363871662" sldId="265"/>
        </pc:sldMkLst>
        <pc:spChg chg="add del mod">
          <ac:chgData name="조영준" userId="d9c3dd2e-25f3-4fe7-a532-8f397c5edb5d" providerId="ADAL" clId="{93166093-A40F-41B7-8F0D-FD799B2AF227}" dt="2024-05-30T15:25:14.232" v="431" actId="478"/>
          <ac:spMkLst>
            <pc:docMk/>
            <pc:sldMk cId="2363871662" sldId="265"/>
            <ac:spMk id="2" creationId="{74E7D96E-7D85-A1DA-DF6B-1B72D17BBFBE}"/>
          </ac:spMkLst>
        </pc:spChg>
        <pc:spChg chg="del">
          <ac:chgData name="조영준" userId="d9c3dd2e-25f3-4fe7-a532-8f397c5edb5d" providerId="ADAL" clId="{93166093-A40F-41B7-8F0D-FD799B2AF227}" dt="2024-05-30T15:11:32.933" v="134" actId="478"/>
          <ac:spMkLst>
            <pc:docMk/>
            <pc:sldMk cId="2363871662" sldId="265"/>
            <ac:spMk id="3" creationId="{9A19A3FE-F3E2-4113-2B04-388E1FC0CA2D}"/>
          </ac:spMkLst>
        </pc:spChg>
        <pc:spChg chg="add mod">
          <ac:chgData name="조영준" userId="d9c3dd2e-25f3-4fe7-a532-8f397c5edb5d" providerId="ADAL" clId="{93166093-A40F-41B7-8F0D-FD799B2AF227}" dt="2024-05-30T15:11:30.710" v="133"/>
          <ac:spMkLst>
            <pc:docMk/>
            <pc:sldMk cId="2363871662" sldId="265"/>
            <ac:spMk id="4" creationId="{354DEFF0-EA8D-5481-A2CD-2CE7B9BEF61E}"/>
          </ac:spMkLst>
        </pc:spChg>
        <pc:spChg chg="add mod">
          <ac:chgData name="조영준" userId="d9c3dd2e-25f3-4fe7-a532-8f397c5edb5d" providerId="ADAL" clId="{93166093-A40F-41B7-8F0D-FD799B2AF227}" dt="2024-05-30T15:11:30.710" v="133"/>
          <ac:spMkLst>
            <pc:docMk/>
            <pc:sldMk cId="2363871662" sldId="265"/>
            <ac:spMk id="5" creationId="{1B3A0B3E-3D7C-98D5-BE93-C2015C727B13}"/>
          </ac:spMkLst>
        </pc:spChg>
        <pc:spChg chg="add mod">
          <ac:chgData name="조영준" userId="d9c3dd2e-25f3-4fe7-a532-8f397c5edb5d" providerId="ADAL" clId="{93166093-A40F-41B7-8F0D-FD799B2AF227}" dt="2024-05-30T15:11:33.251" v="135"/>
          <ac:spMkLst>
            <pc:docMk/>
            <pc:sldMk cId="2363871662" sldId="265"/>
            <ac:spMk id="6" creationId="{80690450-4897-A772-9201-48ECCD26D5D2}"/>
          </ac:spMkLst>
        </pc:spChg>
        <pc:spChg chg="add mod">
          <ac:chgData name="조영준" userId="d9c3dd2e-25f3-4fe7-a532-8f397c5edb5d" providerId="ADAL" clId="{93166093-A40F-41B7-8F0D-FD799B2AF227}" dt="2024-05-30T15:35:11.372" v="605" actId="20577"/>
          <ac:spMkLst>
            <pc:docMk/>
            <pc:sldMk cId="2363871662" sldId="265"/>
            <ac:spMk id="7" creationId="{AF3C3FA7-C7B1-A1B0-4140-889B62AF0F6E}"/>
          </ac:spMkLst>
        </pc:spChg>
        <pc:spChg chg="add del mod">
          <ac:chgData name="조영준" userId="d9c3dd2e-25f3-4fe7-a532-8f397c5edb5d" providerId="ADAL" clId="{93166093-A40F-41B7-8F0D-FD799B2AF227}" dt="2024-05-30T15:19:16.520" v="349" actId="478"/>
          <ac:spMkLst>
            <pc:docMk/>
            <pc:sldMk cId="2363871662" sldId="265"/>
            <ac:spMk id="9" creationId="{4168B872-DF3B-E568-432B-364DDDF68241}"/>
          </ac:spMkLst>
        </pc:spChg>
        <pc:spChg chg="add del mod">
          <ac:chgData name="조영준" userId="d9c3dd2e-25f3-4fe7-a532-8f397c5edb5d" providerId="ADAL" clId="{93166093-A40F-41B7-8F0D-FD799B2AF227}" dt="2024-05-30T15:25:27.236" v="435" actId="478"/>
          <ac:spMkLst>
            <pc:docMk/>
            <pc:sldMk cId="2363871662" sldId="265"/>
            <ac:spMk id="11" creationId="{B4C5A621-D3E2-1DB9-A57E-556FDE7E3147}"/>
          </ac:spMkLst>
        </pc:spChg>
        <pc:spChg chg="add mod">
          <ac:chgData name="조영준" userId="d9c3dd2e-25f3-4fe7-a532-8f397c5edb5d" providerId="ADAL" clId="{93166093-A40F-41B7-8F0D-FD799B2AF227}" dt="2024-05-30T15:25:30.660" v="436"/>
          <ac:spMkLst>
            <pc:docMk/>
            <pc:sldMk cId="2363871662" sldId="265"/>
            <ac:spMk id="12" creationId="{F088CA68-6EF5-9D99-7608-EDBCE20DBD17}"/>
          </ac:spMkLst>
        </pc:spChg>
        <pc:spChg chg="del">
          <ac:chgData name="조영준" userId="d9c3dd2e-25f3-4fe7-a532-8f397c5edb5d" providerId="ADAL" clId="{93166093-A40F-41B7-8F0D-FD799B2AF227}" dt="2024-05-30T15:11:32.933" v="134" actId="478"/>
          <ac:spMkLst>
            <pc:docMk/>
            <pc:sldMk cId="2363871662" sldId="265"/>
            <ac:spMk id="14" creationId="{0828A17A-C5A8-E903-960E-FC570638C6C6}"/>
          </ac:spMkLst>
        </pc:spChg>
        <pc:spChg chg="mod">
          <ac:chgData name="조영준" userId="d9c3dd2e-25f3-4fe7-a532-8f397c5edb5d" providerId="ADAL" clId="{93166093-A40F-41B7-8F0D-FD799B2AF227}" dt="2024-05-30T15:14:05.436" v="281" actId="1076"/>
          <ac:spMkLst>
            <pc:docMk/>
            <pc:sldMk cId="2363871662" sldId="265"/>
            <ac:spMk id="15" creationId="{0A65F1F4-928B-95DF-6B2D-DF18593DBE24}"/>
          </ac:spMkLst>
        </pc:spChg>
        <pc:spChg chg="mod">
          <ac:chgData name="조영준" userId="d9c3dd2e-25f3-4fe7-a532-8f397c5edb5d" providerId="ADAL" clId="{93166093-A40F-41B7-8F0D-FD799B2AF227}" dt="2024-05-30T15:14:08.374" v="282" actId="1076"/>
          <ac:spMkLst>
            <pc:docMk/>
            <pc:sldMk cId="2363871662" sldId="265"/>
            <ac:spMk id="17" creationId="{C40731DB-2E00-02D6-E622-CCFA3FDC3DDB}"/>
          </ac:spMkLst>
        </pc:spChg>
        <pc:spChg chg="mod">
          <ac:chgData name="조영준" userId="d9c3dd2e-25f3-4fe7-a532-8f397c5edb5d" providerId="ADAL" clId="{93166093-A40F-41B7-8F0D-FD799B2AF227}" dt="2024-05-30T15:14:33.881" v="288" actId="1076"/>
          <ac:spMkLst>
            <pc:docMk/>
            <pc:sldMk cId="2363871662" sldId="265"/>
            <ac:spMk id="18" creationId="{F0F1F5E1-615A-99EA-D3BF-9A533D946820}"/>
          </ac:spMkLst>
        </pc:spChg>
        <pc:spChg chg="mod">
          <ac:chgData name="조영준" userId="d9c3dd2e-25f3-4fe7-a532-8f397c5edb5d" providerId="ADAL" clId="{93166093-A40F-41B7-8F0D-FD799B2AF227}" dt="2024-05-30T15:14:23.274" v="285" actId="1076"/>
          <ac:spMkLst>
            <pc:docMk/>
            <pc:sldMk cId="2363871662" sldId="265"/>
            <ac:spMk id="19" creationId="{9AC9F0C5-DFBE-3D42-B204-A2BAB9B42089}"/>
          </ac:spMkLst>
        </pc:spChg>
        <pc:spChg chg="mod">
          <ac:chgData name="조영준" userId="d9c3dd2e-25f3-4fe7-a532-8f397c5edb5d" providerId="ADAL" clId="{93166093-A40F-41B7-8F0D-FD799B2AF227}" dt="2024-05-30T15:14:44.157" v="290" actId="1076"/>
          <ac:spMkLst>
            <pc:docMk/>
            <pc:sldMk cId="2363871662" sldId="265"/>
            <ac:spMk id="20" creationId="{42347CA5-1F05-120D-4044-4E24CD92B02F}"/>
          </ac:spMkLst>
        </pc:spChg>
        <pc:spChg chg="mod">
          <ac:chgData name="조영준" userId="d9c3dd2e-25f3-4fe7-a532-8f397c5edb5d" providerId="ADAL" clId="{93166093-A40F-41B7-8F0D-FD799B2AF227}" dt="2024-05-30T15:13:47.488" v="277" actId="1076"/>
          <ac:spMkLst>
            <pc:docMk/>
            <pc:sldMk cId="2363871662" sldId="265"/>
            <ac:spMk id="32" creationId="{29A20AC3-1FC3-9DD5-447C-79EAC57C815A}"/>
          </ac:spMkLst>
        </pc:spChg>
        <pc:spChg chg="mod">
          <ac:chgData name="조영준" userId="d9c3dd2e-25f3-4fe7-a532-8f397c5edb5d" providerId="ADAL" clId="{93166093-A40F-41B7-8F0D-FD799B2AF227}" dt="2024-05-30T15:14:28.454" v="286" actId="1076"/>
          <ac:spMkLst>
            <pc:docMk/>
            <pc:sldMk cId="2363871662" sldId="265"/>
            <ac:spMk id="33" creationId="{91611143-0236-ED50-C7F3-8EFFAD7915CA}"/>
          </ac:spMkLst>
        </pc:spChg>
        <pc:spChg chg="mod">
          <ac:chgData name="조영준" userId="d9c3dd2e-25f3-4fe7-a532-8f397c5edb5d" providerId="ADAL" clId="{93166093-A40F-41B7-8F0D-FD799B2AF227}" dt="2024-05-30T15:14:40.031" v="289" actId="1076"/>
          <ac:spMkLst>
            <pc:docMk/>
            <pc:sldMk cId="2363871662" sldId="265"/>
            <ac:spMk id="34" creationId="{E810AFDD-09D2-186B-98AF-69071DD85B1B}"/>
          </ac:spMkLst>
        </pc:spChg>
        <pc:spChg chg="mod">
          <ac:chgData name="조영준" userId="d9c3dd2e-25f3-4fe7-a532-8f397c5edb5d" providerId="ADAL" clId="{93166093-A40F-41B7-8F0D-FD799B2AF227}" dt="2024-05-30T15:15:32.438" v="297" actId="1076"/>
          <ac:spMkLst>
            <pc:docMk/>
            <pc:sldMk cId="2363871662" sldId="265"/>
            <ac:spMk id="35" creationId="{32BAA8A6-134B-70BF-993A-C4DF7C401C70}"/>
          </ac:spMkLst>
        </pc:spChg>
      </pc:sldChg>
      <pc:sldChg chg="addSp delSp modSp add del mod ord setBg">
        <pc:chgData name="조영준" userId="d9c3dd2e-25f3-4fe7-a532-8f397c5edb5d" providerId="ADAL" clId="{93166093-A40F-41B7-8F0D-FD799B2AF227}" dt="2024-05-31T02:39:14.773" v="1428" actId="47"/>
        <pc:sldMkLst>
          <pc:docMk/>
          <pc:sldMk cId="3121147042" sldId="266"/>
        </pc:sldMkLst>
        <pc:spChg chg="del">
          <ac:chgData name="조영준" userId="d9c3dd2e-25f3-4fe7-a532-8f397c5edb5d" providerId="ADAL" clId="{93166093-A40F-41B7-8F0D-FD799B2AF227}" dt="2024-05-31T02:07:29.008" v="1029" actId="478"/>
          <ac:spMkLst>
            <pc:docMk/>
            <pc:sldMk cId="3121147042" sldId="266"/>
            <ac:spMk id="2" creationId="{6B28DF4E-9AC1-6502-071D-3E6ED04ADFA4}"/>
          </ac:spMkLst>
        </pc:spChg>
        <pc:spChg chg="add del mod">
          <ac:chgData name="조영준" userId="d9c3dd2e-25f3-4fe7-a532-8f397c5edb5d" providerId="ADAL" clId="{93166093-A40F-41B7-8F0D-FD799B2AF227}" dt="2024-05-31T02:12:27.204" v="1052"/>
          <ac:spMkLst>
            <pc:docMk/>
            <pc:sldMk cId="3121147042" sldId="266"/>
            <ac:spMk id="3" creationId="{46D69B79-A11C-9174-448A-B36507E9A3FF}"/>
          </ac:spMkLst>
        </pc:spChg>
        <pc:spChg chg="del mod">
          <ac:chgData name="조영준" userId="d9c3dd2e-25f3-4fe7-a532-8f397c5edb5d" providerId="ADAL" clId="{93166093-A40F-41B7-8F0D-FD799B2AF227}" dt="2024-05-31T02:12:34.380" v="1054" actId="478"/>
          <ac:spMkLst>
            <pc:docMk/>
            <pc:sldMk cId="3121147042" sldId="266"/>
            <ac:spMk id="4" creationId="{34296467-7C44-E63A-A037-3F6733168947}"/>
          </ac:spMkLst>
        </pc:spChg>
        <pc:spChg chg="add mod">
          <ac:chgData name="조영준" userId="d9c3dd2e-25f3-4fe7-a532-8f397c5edb5d" providerId="ADAL" clId="{93166093-A40F-41B7-8F0D-FD799B2AF227}" dt="2024-05-31T02:12:39.109" v="1056" actId="1076"/>
          <ac:spMkLst>
            <pc:docMk/>
            <pc:sldMk cId="3121147042" sldId="266"/>
            <ac:spMk id="5" creationId="{FD564E41-2144-9447-90C3-C8D8A5991F6C}"/>
          </ac:spMkLst>
        </pc:spChg>
        <pc:spChg chg="add del">
          <ac:chgData name="조영준" userId="d9c3dd2e-25f3-4fe7-a532-8f397c5edb5d" providerId="ADAL" clId="{93166093-A40F-41B7-8F0D-FD799B2AF227}" dt="2024-05-31T02:12:50.691" v="1060" actId="22"/>
          <ac:spMkLst>
            <pc:docMk/>
            <pc:sldMk cId="3121147042" sldId="266"/>
            <ac:spMk id="7" creationId="{F2BA4AE5-E6B1-BDF2-9576-66ADD226D0D0}"/>
          </ac:spMkLst>
        </pc:spChg>
        <pc:spChg chg="add del mod">
          <ac:chgData name="조영준" userId="d9c3dd2e-25f3-4fe7-a532-8f397c5edb5d" providerId="ADAL" clId="{93166093-A40F-41B7-8F0D-FD799B2AF227}" dt="2024-05-31T02:24:54.023" v="1327" actId="478"/>
          <ac:spMkLst>
            <pc:docMk/>
            <pc:sldMk cId="3121147042" sldId="266"/>
            <ac:spMk id="9" creationId="{BE9C8F81-E5D2-9E82-08BD-3DC264059EA1}"/>
          </ac:spMkLst>
        </pc:spChg>
        <pc:spChg chg="add del mod">
          <ac:chgData name="조영준" userId="d9c3dd2e-25f3-4fe7-a532-8f397c5edb5d" providerId="ADAL" clId="{93166093-A40F-41B7-8F0D-FD799B2AF227}" dt="2024-05-31T02:20:22.451" v="1291" actId="1076"/>
          <ac:spMkLst>
            <pc:docMk/>
            <pc:sldMk cId="3121147042" sldId="266"/>
            <ac:spMk id="1030" creationId="{169D1CBA-C1DC-9955-13DD-94DA30BF0BBC}"/>
          </ac:spMkLst>
        </pc:spChg>
        <pc:spChg chg="add del">
          <ac:chgData name="조영준" userId="d9c3dd2e-25f3-4fe7-a532-8f397c5edb5d" providerId="ADAL" clId="{93166093-A40F-41B7-8F0D-FD799B2AF227}" dt="2024-05-31T02:12:27.361" v="1053" actId="26606"/>
          <ac:spMkLst>
            <pc:docMk/>
            <pc:sldMk cId="3121147042" sldId="266"/>
            <ac:spMk id="1033" creationId="{8651CFA9-6065-4243-AC48-858E359780B1}"/>
          </ac:spMkLst>
        </pc:spChg>
        <pc:spChg chg="add del">
          <ac:chgData name="조영준" userId="d9c3dd2e-25f3-4fe7-a532-8f397c5edb5d" providerId="ADAL" clId="{93166093-A40F-41B7-8F0D-FD799B2AF227}" dt="2024-05-31T02:12:27.361" v="1053" actId="26606"/>
          <ac:spMkLst>
            <pc:docMk/>
            <pc:sldMk cId="3121147042" sldId="266"/>
            <ac:spMk id="1035" creationId="{FBC8BBE5-981E-4B0B-9654-32B5668BFF31}"/>
          </ac:spMkLst>
        </pc:spChg>
        <pc:grpChg chg="add del">
          <ac:chgData name="조영준" userId="d9c3dd2e-25f3-4fe7-a532-8f397c5edb5d" providerId="ADAL" clId="{93166093-A40F-41B7-8F0D-FD799B2AF227}" dt="2024-05-31T02:12:27.361" v="1053" actId="26606"/>
          <ac:grpSpMkLst>
            <pc:docMk/>
            <pc:sldMk cId="3121147042" sldId="266"/>
            <ac:grpSpMk id="1037" creationId="{8D6FD602-3113-4FC4-982F-15099614D2A6}"/>
          </ac:grpSpMkLst>
        </pc:grpChg>
        <pc:picChg chg="add del mod">
          <ac:chgData name="조영준" userId="d9c3dd2e-25f3-4fe7-a532-8f397c5edb5d" providerId="ADAL" clId="{93166093-A40F-41B7-8F0D-FD799B2AF227}" dt="2024-05-31T02:24:46.599" v="1323" actId="478"/>
          <ac:picMkLst>
            <pc:docMk/>
            <pc:sldMk cId="3121147042" sldId="266"/>
            <ac:picMk id="11" creationId="{84F9AAFB-0A49-D57A-8B54-4D273B0BC128}"/>
          </ac:picMkLst>
        </pc:picChg>
        <pc:picChg chg="add mod">
          <ac:chgData name="조영준" userId="d9c3dd2e-25f3-4fe7-a532-8f397c5edb5d" providerId="ADAL" clId="{93166093-A40F-41B7-8F0D-FD799B2AF227}" dt="2024-05-31T02:24:54.655" v="1328" actId="1076"/>
          <ac:picMkLst>
            <pc:docMk/>
            <pc:sldMk cId="3121147042" sldId="266"/>
            <ac:picMk id="13" creationId="{05C16BC4-3DBF-2E43-64FE-4F7E532521A0}"/>
          </ac:picMkLst>
        </pc:picChg>
        <pc:picChg chg="add del mod">
          <ac:chgData name="조영준" userId="d9c3dd2e-25f3-4fe7-a532-8f397c5edb5d" providerId="ADAL" clId="{93166093-A40F-41B7-8F0D-FD799B2AF227}" dt="2024-05-31T02:24:01.756" v="1295" actId="478"/>
          <ac:picMkLst>
            <pc:docMk/>
            <pc:sldMk cId="3121147042" sldId="266"/>
            <ac:picMk id="1026" creationId="{B2F76299-BD4C-5EC5-B1C7-45AE24467F40}"/>
          </ac:picMkLst>
        </pc:picChg>
      </pc:sldChg>
      <pc:sldChg chg="addSp delSp modSp new mod">
        <pc:chgData name="조영준" userId="d9c3dd2e-25f3-4fe7-a532-8f397c5edb5d" providerId="ADAL" clId="{93166093-A40F-41B7-8F0D-FD799B2AF227}" dt="2024-05-31T05:28:46.255" v="3950" actId="478"/>
        <pc:sldMkLst>
          <pc:docMk/>
          <pc:sldMk cId="3640714502" sldId="267"/>
        </pc:sldMkLst>
        <pc:spChg chg="del">
          <ac:chgData name="조영준" userId="d9c3dd2e-25f3-4fe7-a532-8f397c5edb5d" providerId="ADAL" clId="{93166093-A40F-41B7-8F0D-FD799B2AF227}" dt="2024-05-31T02:25:31.508" v="1337" actId="478"/>
          <ac:spMkLst>
            <pc:docMk/>
            <pc:sldMk cId="3640714502" sldId="267"/>
            <ac:spMk id="2" creationId="{35B350AB-4F78-200F-0B1A-4C344ACD908F}"/>
          </ac:spMkLst>
        </pc:spChg>
        <pc:spChg chg="del">
          <ac:chgData name="조영준" userId="d9c3dd2e-25f3-4fe7-a532-8f397c5edb5d" providerId="ADAL" clId="{93166093-A40F-41B7-8F0D-FD799B2AF227}" dt="2024-05-31T02:23:51.502" v="1292" actId="22"/>
          <ac:spMkLst>
            <pc:docMk/>
            <pc:sldMk cId="3640714502" sldId="267"/>
            <ac:spMk id="3" creationId="{8945659E-2AEB-F5F4-6D5C-E90B4D8C1D05}"/>
          </ac:spMkLst>
        </pc:spChg>
        <pc:spChg chg="add mod">
          <ac:chgData name="조영준" userId="d9c3dd2e-25f3-4fe7-a532-8f397c5edb5d" providerId="ADAL" clId="{93166093-A40F-41B7-8F0D-FD799B2AF227}" dt="2024-05-31T02:41:50.307" v="1521" actId="20577"/>
          <ac:spMkLst>
            <pc:docMk/>
            <pc:sldMk cId="3640714502" sldId="267"/>
            <ac:spMk id="7" creationId="{8913DC5B-5F5C-FD71-90E7-608BD8AAFE73}"/>
          </ac:spMkLst>
        </pc:spChg>
        <pc:spChg chg="add del">
          <ac:chgData name="조영준" userId="d9c3dd2e-25f3-4fe7-a532-8f397c5edb5d" providerId="ADAL" clId="{93166093-A40F-41B7-8F0D-FD799B2AF227}" dt="2024-05-31T02:26:37.030" v="1369" actId="478"/>
          <ac:spMkLst>
            <pc:docMk/>
            <pc:sldMk cId="3640714502" sldId="267"/>
            <ac:spMk id="11" creationId="{F6B4439E-758A-B3EC-A8CE-3F19062D6F50}"/>
          </ac:spMkLst>
        </pc:spChg>
        <pc:spChg chg="add mod">
          <ac:chgData name="조영준" userId="d9c3dd2e-25f3-4fe7-a532-8f397c5edb5d" providerId="ADAL" clId="{93166093-A40F-41B7-8F0D-FD799B2AF227}" dt="2024-05-31T03:59:25.356" v="2123" actId="113"/>
          <ac:spMkLst>
            <pc:docMk/>
            <pc:sldMk cId="3640714502" sldId="267"/>
            <ac:spMk id="13" creationId="{0F32CFA6-8571-CB65-B027-0B6F6CDD6004}"/>
          </ac:spMkLst>
        </pc:spChg>
        <pc:spChg chg="add">
          <ac:chgData name="조영준" userId="d9c3dd2e-25f3-4fe7-a532-8f397c5edb5d" providerId="ADAL" clId="{93166093-A40F-41B7-8F0D-FD799B2AF227}" dt="2024-05-31T03:57:16.447" v="2078"/>
          <ac:spMkLst>
            <pc:docMk/>
            <pc:sldMk cId="3640714502" sldId="267"/>
            <ac:spMk id="14" creationId="{7E8A8FDB-E873-321D-DDE7-C9DD24F0FA57}"/>
          </ac:spMkLst>
        </pc:spChg>
        <pc:spChg chg="add">
          <ac:chgData name="조영준" userId="d9c3dd2e-25f3-4fe7-a532-8f397c5edb5d" providerId="ADAL" clId="{93166093-A40F-41B7-8F0D-FD799B2AF227}" dt="2024-05-31T03:57:19.011" v="2079"/>
          <ac:spMkLst>
            <pc:docMk/>
            <pc:sldMk cId="3640714502" sldId="267"/>
            <ac:spMk id="15" creationId="{A805E2D9-3994-7FF5-93D5-467338D2558C}"/>
          </ac:spMkLst>
        </pc:spChg>
        <pc:spChg chg="add">
          <ac:chgData name="조영준" userId="d9c3dd2e-25f3-4fe7-a532-8f397c5edb5d" providerId="ADAL" clId="{93166093-A40F-41B7-8F0D-FD799B2AF227}" dt="2024-05-31T03:57:20.609" v="2081"/>
          <ac:spMkLst>
            <pc:docMk/>
            <pc:sldMk cId="3640714502" sldId="267"/>
            <ac:spMk id="16" creationId="{7E75B1BE-1E43-3161-2327-A2156D4D24F7}"/>
          </ac:spMkLst>
        </pc:spChg>
        <pc:spChg chg="add del mod">
          <ac:chgData name="조영준" userId="d9c3dd2e-25f3-4fe7-a532-8f397c5edb5d" providerId="ADAL" clId="{93166093-A40F-41B7-8F0D-FD799B2AF227}" dt="2024-05-31T05:28:46.255" v="3950" actId="478"/>
          <ac:spMkLst>
            <pc:docMk/>
            <pc:sldMk cId="3640714502" sldId="267"/>
            <ac:spMk id="17" creationId="{B870BED9-288F-335E-8FE7-3A2FD50112A2}"/>
          </ac:spMkLst>
        </pc:spChg>
        <pc:picChg chg="add del mod ord">
          <ac:chgData name="조영준" userId="d9c3dd2e-25f3-4fe7-a532-8f397c5edb5d" providerId="ADAL" clId="{93166093-A40F-41B7-8F0D-FD799B2AF227}" dt="2024-05-31T02:24:11.929" v="1299" actId="478"/>
          <ac:picMkLst>
            <pc:docMk/>
            <pc:sldMk cId="3640714502" sldId="267"/>
            <ac:picMk id="5" creationId="{4CF9F47F-FEF4-0A4D-1454-F7E5013CAB08}"/>
          </ac:picMkLst>
        </pc:picChg>
        <pc:picChg chg="add del mod">
          <ac:chgData name="조영준" userId="d9c3dd2e-25f3-4fe7-a532-8f397c5edb5d" providerId="ADAL" clId="{93166093-A40F-41B7-8F0D-FD799B2AF227}" dt="2024-05-31T02:26:34.690" v="1367" actId="478"/>
          <ac:picMkLst>
            <pc:docMk/>
            <pc:sldMk cId="3640714502" sldId="267"/>
            <ac:picMk id="9" creationId="{BD8FDB6E-25D6-10CD-A26E-4BAB3768580C}"/>
          </ac:picMkLst>
        </pc:picChg>
        <pc:picChg chg="add mod">
          <ac:chgData name="조영준" userId="d9c3dd2e-25f3-4fe7-a532-8f397c5edb5d" providerId="ADAL" clId="{93166093-A40F-41B7-8F0D-FD799B2AF227}" dt="2024-05-31T02:26:39.170" v="1370"/>
          <ac:picMkLst>
            <pc:docMk/>
            <pc:sldMk cId="3640714502" sldId="267"/>
            <ac:picMk id="12" creationId="{887021C0-1593-91EB-8160-384BFB53B32E}"/>
          </ac:picMkLst>
        </pc:picChg>
      </pc:sldChg>
      <pc:sldChg chg="addSp delSp modSp new mod">
        <pc:chgData name="조영준" userId="d9c3dd2e-25f3-4fe7-a532-8f397c5edb5d" providerId="ADAL" clId="{93166093-A40F-41B7-8F0D-FD799B2AF227}" dt="2024-05-31T03:59:29.392" v="2125" actId="113"/>
        <pc:sldMkLst>
          <pc:docMk/>
          <pc:sldMk cId="2908064103" sldId="268"/>
        </pc:sldMkLst>
        <pc:spChg chg="del">
          <ac:chgData name="조영준" userId="d9c3dd2e-25f3-4fe7-a532-8f397c5edb5d" providerId="ADAL" clId="{93166093-A40F-41B7-8F0D-FD799B2AF227}" dt="2024-05-31T02:38:12.146" v="1404" actId="478"/>
          <ac:spMkLst>
            <pc:docMk/>
            <pc:sldMk cId="2908064103" sldId="268"/>
            <ac:spMk id="2" creationId="{3862325E-0277-069A-8ECB-89CFC74186E2}"/>
          </ac:spMkLst>
        </pc:spChg>
        <pc:spChg chg="del">
          <ac:chgData name="조영준" userId="d9c3dd2e-25f3-4fe7-a532-8f397c5edb5d" providerId="ADAL" clId="{93166093-A40F-41B7-8F0D-FD799B2AF227}" dt="2024-05-31T02:37:25.037" v="1394" actId="22"/>
          <ac:spMkLst>
            <pc:docMk/>
            <pc:sldMk cId="2908064103" sldId="268"/>
            <ac:spMk id="3" creationId="{F6DC7DCF-14E6-FF0C-A8A4-D459634A31E3}"/>
          </ac:spMkLst>
        </pc:spChg>
        <pc:spChg chg="add mod">
          <ac:chgData name="조영준" userId="d9c3dd2e-25f3-4fe7-a532-8f397c5edb5d" providerId="ADAL" clId="{93166093-A40F-41B7-8F0D-FD799B2AF227}" dt="2024-05-31T02:49:42.057" v="1589"/>
          <ac:spMkLst>
            <pc:docMk/>
            <pc:sldMk cId="2908064103" sldId="268"/>
            <ac:spMk id="6" creationId="{514FED93-30DA-832F-1AEF-971603BD078D}"/>
          </ac:spMkLst>
        </pc:spChg>
        <pc:spChg chg="add mod">
          <ac:chgData name="조영준" userId="d9c3dd2e-25f3-4fe7-a532-8f397c5edb5d" providerId="ADAL" clId="{93166093-A40F-41B7-8F0D-FD799B2AF227}" dt="2024-05-31T03:59:29.392" v="2125" actId="113"/>
          <ac:spMkLst>
            <pc:docMk/>
            <pc:sldMk cId="2908064103" sldId="268"/>
            <ac:spMk id="7" creationId="{FD468985-53ED-0AD1-55A8-7C3BE8654E4A}"/>
          </ac:spMkLst>
        </pc:spChg>
        <pc:picChg chg="add mod ord">
          <ac:chgData name="조영준" userId="d9c3dd2e-25f3-4fe7-a532-8f397c5edb5d" providerId="ADAL" clId="{93166093-A40F-41B7-8F0D-FD799B2AF227}" dt="2024-05-31T02:38:54.724" v="1416" actId="1076"/>
          <ac:picMkLst>
            <pc:docMk/>
            <pc:sldMk cId="2908064103" sldId="268"/>
            <ac:picMk id="5" creationId="{1AC104E9-9CC7-C1F0-B164-4A4D013C48AF}"/>
          </ac:picMkLst>
        </pc:picChg>
        <pc:picChg chg="add del mod">
          <ac:chgData name="조영준" userId="d9c3dd2e-25f3-4fe7-a532-8f397c5edb5d" providerId="ADAL" clId="{93166093-A40F-41B7-8F0D-FD799B2AF227}" dt="2024-05-31T02:38:04.607" v="1400" actId="478"/>
          <ac:picMkLst>
            <pc:docMk/>
            <pc:sldMk cId="2908064103" sldId="268"/>
            <ac:picMk id="2050" creationId="{F2349732-4D43-6263-C000-A443F18FB528}"/>
          </ac:picMkLst>
        </pc:picChg>
      </pc:sldChg>
      <pc:sldChg chg="modSp new del mod">
        <pc:chgData name="조영준" userId="d9c3dd2e-25f3-4fe7-a532-8f397c5edb5d" providerId="ADAL" clId="{93166093-A40F-41B7-8F0D-FD799B2AF227}" dt="2024-05-31T02:53:12.650" v="1625" actId="47"/>
        <pc:sldMkLst>
          <pc:docMk/>
          <pc:sldMk cId="830065281" sldId="269"/>
        </pc:sldMkLst>
        <pc:spChg chg="mod">
          <ac:chgData name="조영준" userId="d9c3dd2e-25f3-4fe7-a532-8f397c5edb5d" providerId="ADAL" clId="{93166093-A40F-41B7-8F0D-FD799B2AF227}" dt="2024-05-31T02:51:22.190" v="1620" actId="113"/>
          <ac:spMkLst>
            <pc:docMk/>
            <pc:sldMk cId="830065281" sldId="269"/>
            <ac:spMk id="2" creationId="{D08CDF68-364B-9C51-EF61-C329F6D2263B}"/>
          </ac:spMkLst>
        </pc:spChg>
      </pc:sldChg>
      <pc:sldChg chg="addSp delSp modSp new add del mod delAnim modAnim">
        <pc:chgData name="조영준" userId="d9c3dd2e-25f3-4fe7-a532-8f397c5edb5d" providerId="ADAL" clId="{93166093-A40F-41B7-8F0D-FD799B2AF227}" dt="2024-05-31T07:14:01.840" v="6209"/>
        <pc:sldMkLst>
          <pc:docMk/>
          <pc:sldMk cId="4053853982" sldId="270"/>
        </pc:sldMkLst>
        <pc:spChg chg="mod">
          <ac:chgData name="조영준" userId="d9c3dd2e-25f3-4fe7-a532-8f397c5edb5d" providerId="ADAL" clId="{93166093-A40F-41B7-8F0D-FD799B2AF227}" dt="2024-05-31T06:47:32.963" v="6133" actId="207"/>
          <ac:spMkLst>
            <pc:docMk/>
            <pc:sldMk cId="4053853982" sldId="270"/>
            <ac:spMk id="2" creationId="{232CF10D-9198-BCF8-D3C9-CC1FD4F35086}"/>
          </ac:spMkLst>
        </pc:spChg>
        <pc:spChg chg="del">
          <ac:chgData name="조영준" userId="d9c3dd2e-25f3-4fe7-a532-8f397c5edb5d" providerId="ADAL" clId="{93166093-A40F-41B7-8F0D-FD799B2AF227}" dt="2024-05-31T03:09:59.764" v="1831"/>
          <ac:spMkLst>
            <pc:docMk/>
            <pc:sldMk cId="4053853982" sldId="270"/>
            <ac:spMk id="3" creationId="{97FAB012-400B-6403-5D70-C2101BAAA4D7}"/>
          </ac:spMkLst>
        </pc:spChg>
        <pc:spChg chg="add del mod">
          <ac:chgData name="조영준" userId="d9c3dd2e-25f3-4fe7-a532-8f397c5edb5d" providerId="ADAL" clId="{93166093-A40F-41B7-8F0D-FD799B2AF227}" dt="2024-05-31T05:30:43.908" v="3984" actId="478"/>
          <ac:spMkLst>
            <pc:docMk/>
            <pc:sldMk cId="4053853982" sldId="270"/>
            <ac:spMk id="4" creationId="{1BF26BAF-EC64-5B25-E489-516031F5534D}"/>
          </ac:spMkLst>
        </pc:spChg>
        <pc:spChg chg="add del mod">
          <ac:chgData name="조영준" userId="d9c3dd2e-25f3-4fe7-a532-8f397c5edb5d" providerId="ADAL" clId="{93166093-A40F-41B7-8F0D-FD799B2AF227}" dt="2024-05-31T05:24:25.183" v="3919"/>
          <ac:spMkLst>
            <pc:docMk/>
            <pc:sldMk cId="4053853982" sldId="270"/>
            <ac:spMk id="5" creationId="{19C8AFD4-D424-ED32-6C4B-CE276237BA4E}"/>
          </ac:spMkLst>
        </pc:spChg>
        <pc:spChg chg="add del mod">
          <ac:chgData name="조영준" userId="d9c3dd2e-25f3-4fe7-a532-8f397c5edb5d" providerId="ADAL" clId="{93166093-A40F-41B7-8F0D-FD799B2AF227}" dt="2024-05-31T05:55:35.257" v="4873" actId="478"/>
          <ac:spMkLst>
            <pc:docMk/>
            <pc:sldMk cId="4053853982" sldId="270"/>
            <ac:spMk id="6" creationId="{1B44F648-1919-9F00-A456-4459E81DACA1}"/>
          </ac:spMkLst>
        </pc:spChg>
        <pc:spChg chg="add del mod">
          <ac:chgData name="조영준" userId="d9c3dd2e-25f3-4fe7-a532-8f397c5edb5d" providerId="ADAL" clId="{93166093-A40F-41B7-8F0D-FD799B2AF227}" dt="2024-05-31T05:31:49.383" v="4080" actId="478"/>
          <ac:spMkLst>
            <pc:docMk/>
            <pc:sldMk cId="4053853982" sldId="270"/>
            <ac:spMk id="7" creationId="{F5BDD939-720C-BA47-1E7B-15585575C133}"/>
          </ac:spMkLst>
        </pc:spChg>
        <pc:spChg chg="add mod">
          <ac:chgData name="조영준" userId="d9c3dd2e-25f3-4fe7-a532-8f397c5edb5d" providerId="ADAL" clId="{93166093-A40F-41B7-8F0D-FD799B2AF227}" dt="2024-05-31T06:25:06.614" v="5533" actId="14100"/>
          <ac:spMkLst>
            <pc:docMk/>
            <pc:sldMk cId="4053853982" sldId="270"/>
            <ac:spMk id="8" creationId="{1ACE62CB-EB56-2998-1994-8AD8FEA2A18F}"/>
          </ac:spMkLst>
        </pc:spChg>
        <pc:spChg chg="add">
          <ac:chgData name="조영준" userId="d9c3dd2e-25f3-4fe7-a532-8f397c5edb5d" providerId="ADAL" clId="{93166093-A40F-41B7-8F0D-FD799B2AF227}" dt="2024-05-31T05:37:01.467" v="4491"/>
          <ac:spMkLst>
            <pc:docMk/>
            <pc:sldMk cId="4053853982" sldId="270"/>
            <ac:spMk id="9" creationId="{48BEC04A-9D43-5A1C-9E77-ED16D5A823F1}"/>
          </ac:spMkLst>
        </pc:spChg>
        <pc:spChg chg="add mod">
          <ac:chgData name="조영준" userId="d9c3dd2e-25f3-4fe7-a532-8f397c5edb5d" providerId="ADAL" clId="{93166093-A40F-41B7-8F0D-FD799B2AF227}" dt="2024-05-31T05:41:43.339" v="4740" actId="404"/>
          <ac:spMkLst>
            <pc:docMk/>
            <pc:sldMk cId="4053853982" sldId="270"/>
            <ac:spMk id="11" creationId="{D6F97AC5-A7C8-24E5-3297-DCD123A11C48}"/>
          </ac:spMkLst>
        </pc:spChg>
        <pc:picChg chg="add mod">
          <ac:chgData name="조영준" userId="d9c3dd2e-25f3-4fe7-a532-8f397c5edb5d" providerId="ADAL" clId="{93166093-A40F-41B7-8F0D-FD799B2AF227}" dt="2024-05-31T05:38:35.938" v="4693" actId="1076"/>
          <ac:picMkLst>
            <pc:docMk/>
            <pc:sldMk cId="4053853982" sldId="270"/>
            <ac:picMk id="10" creationId="{B65A0B28-EA56-BE87-7147-1FA159CF5F4A}"/>
          </ac:picMkLst>
        </pc:picChg>
        <pc:picChg chg="add del mod">
          <ac:chgData name="조영준" userId="d9c3dd2e-25f3-4fe7-a532-8f397c5edb5d" providerId="ADAL" clId="{93166093-A40F-41B7-8F0D-FD799B2AF227}" dt="2024-05-31T03:10:05.573" v="1834" actId="478"/>
          <ac:picMkLst>
            <pc:docMk/>
            <pc:sldMk cId="4053853982" sldId="270"/>
            <ac:picMk id="7170" creationId="{FE73710A-F909-A519-E121-E03AC543243F}"/>
          </ac:picMkLst>
        </pc:picChg>
      </pc:sldChg>
      <pc:sldChg chg="addSp delSp modSp new add del mod">
        <pc:chgData name="조영준" userId="d9c3dd2e-25f3-4fe7-a532-8f397c5edb5d" providerId="ADAL" clId="{93166093-A40F-41B7-8F0D-FD799B2AF227}" dt="2024-05-31T07:14:01.840" v="6209"/>
        <pc:sldMkLst>
          <pc:docMk/>
          <pc:sldMk cId="3839057598" sldId="271"/>
        </pc:sldMkLst>
        <pc:spChg chg="del">
          <ac:chgData name="조영준" userId="d9c3dd2e-25f3-4fe7-a532-8f397c5edb5d" providerId="ADAL" clId="{93166093-A40F-41B7-8F0D-FD799B2AF227}" dt="2024-05-31T05:38:59.474" v="4696" actId="478"/>
          <ac:spMkLst>
            <pc:docMk/>
            <pc:sldMk cId="3839057598" sldId="271"/>
            <ac:spMk id="2" creationId="{7E2588DF-6373-C085-7CA9-5D78B76E00D4}"/>
          </ac:spMkLst>
        </pc:spChg>
        <pc:spChg chg="del">
          <ac:chgData name="조영준" userId="d9c3dd2e-25f3-4fe7-a532-8f397c5edb5d" providerId="ADAL" clId="{93166093-A40F-41B7-8F0D-FD799B2AF227}" dt="2024-05-31T05:39:00.168" v="4697" actId="478"/>
          <ac:spMkLst>
            <pc:docMk/>
            <pc:sldMk cId="3839057598" sldId="271"/>
            <ac:spMk id="3" creationId="{C9F1C3EA-A365-1D82-D856-4BD62394394D}"/>
          </ac:spMkLst>
        </pc:spChg>
        <pc:spChg chg="add mod">
          <ac:chgData name="조영준" userId="d9c3dd2e-25f3-4fe7-a532-8f397c5edb5d" providerId="ADAL" clId="{93166093-A40F-41B7-8F0D-FD799B2AF227}" dt="2024-05-31T05:41:50.768" v="4741" actId="255"/>
          <ac:spMkLst>
            <pc:docMk/>
            <pc:sldMk cId="3839057598" sldId="271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5:40:11.248" v="4699"/>
          <ac:spMkLst>
            <pc:docMk/>
            <pc:sldMk cId="3839057598" sldId="271"/>
            <ac:spMk id="5" creationId="{1B0714DE-4480-C676-2AA9-A198705F6C85}"/>
          </ac:spMkLst>
        </pc:spChg>
        <pc:spChg chg="add">
          <ac:chgData name="조영준" userId="d9c3dd2e-25f3-4fe7-a532-8f397c5edb5d" providerId="ADAL" clId="{93166093-A40F-41B7-8F0D-FD799B2AF227}" dt="2024-05-31T05:41:08.187" v="4726"/>
          <ac:spMkLst>
            <pc:docMk/>
            <pc:sldMk cId="3839057598" sldId="271"/>
            <ac:spMk id="7" creationId="{9B08A0DF-6295-6B29-2CD7-804859DFC784}"/>
          </ac:spMkLst>
        </pc:spChg>
        <pc:picChg chg="add del mod">
          <ac:chgData name="조영준" userId="d9c3dd2e-25f3-4fe7-a532-8f397c5edb5d" providerId="ADAL" clId="{93166093-A40F-41B7-8F0D-FD799B2AF227}" dt="2024-05-31T05:40:19.774" v="4704" actId="478"/>
          <ac:picMkLst>
            <pc:docMk/>
            <pc:sldMk cId="3839057598" sldId="271"/>
            <ac:picMk id="6" creationId="{456AD24B-9B30-D5B0-E631-5104AC6807D3}"/>
          </ac:picMkLst>
        </pc:picChg>
        <pc:picChg chg="add mod">
          <ac:chgData name="조영준" userId="d9c3dd2e-25f3-4fe7-a532-8f397c5edb5d" providerId="ADAL" clId="{93166093-A40F-41B7-8F0D-FD799B2AF227}" dt="2024-05-31T05:41:24.057" v="4735" actId="14100"/>
          <ac:picMkLst>
            <pc:docMk/>
            <pc:sldMk cId="3839057598" sldId="271"/>
            <ac:picMk id="8" creationId="{A0424668-82AD-C8CE-2E5F-F516BFB9BFE2}"/>
          </ac:picMkLst>
        </pc:picChg>
        <pc:picChg chg="add mod">
          <ac:chgData name="조영준" userId="d9c3dd2e-25f3-4fe7-a532-8f397c5edb5d" providerId="ADAL" clId="{93166093-A40F-41B7-8F0D-FD799B2AF227}" dt="2024-05-31T05:41:21.587" v="4734" actId="1076"/>
          <ac:picMkLst>
            <pc:docMk/>
            <pc:sldMk cId="3839057598" sldId="271"/>
            <ac:picMk id="21508" creationId="{724C632E-4426-3B53-AC8A-9692ED25795A}"/>
          </ac:picMkLst>
        </pc:picChg>
      </pc:sldChg>
      <pc:sldChg chg="addSp delSp modSp add mod delAnim modAnim">
        <pc:chgData name="조영준" userId="d9c3dd2e-25f3-4fe7-a532-8f397c5edb5d" providerId="ADAL" clId="{93166093-A40F-41B7-8F0D-FD799B2AF227}" dt="2024-05-31T05:24:33.377" v="3921" actId="20577"/>
        <pc:sldMkLst>
          <pc:docMk/>
          <pc:sldMk cId="2691626884" sldId="272"/>
        </pc:sldMkLst>
        <pc:spChg chg="add mod">
          <ac:chgData name="조영준" userId="d9c3dd2e-25f3-4fe7-a532-8f397c5edb5d" providerId="ADAL" clId="{93166093-A40F-41B7-8F0D-FD799B2AF227}" dt="2024-05-31T03:58:27.284" v="2106" actId="207"/>
          <ac:spMkLst>
            <pc:docMk/>
            <pc:sldMk cId="2691626884" sldId="272"/>
            <ac:spMk id="2" creationId="{F9FCD8EF-BDD0-4EB4-B3A8-4E33031871E1}"/>
          </ac:spMkLst>
        </pc:spChg>
        <pc:spChg chg="mod">
          <ac:chgData name="조영준" userId="d9c3dd2e-25f3-4fe7-a532-8f397c5edb5d" providerId="ADAL" clId="{93166093-A40F-41B7-8F0D-FD799B2AF227}" dt="2024-05-31T05:24:33.377" v="3921" actId="20577"/>
          <ac:spMkLst>
            <pc:docMk/>
            <pc:sldMk cId="2691626884" sldId="272"/>
            <ac:spMk id="5" creationId="{FD564E41-2144-9447-90C3-C8D8A5991F6C}"/>
          </ac:spMkLst>
        </pc:spChg>
        <pc:spChg chg="del">
          <ac:chgData name="조영준" userId="d9c3dd2e-25f3-4fe7-a532-8f397c5edb5d" providerId="ADAL" clId="{93166093-A40F-41B7-8F0D-FD799B2AF227}" dt="2024-05-31T02:43:32.776" v="1548" actId="478"/>
          <ac:spMkLst>
            <pc:docMk/>
            <pc:sldMk cId="2691626884" sldId="272"/>
            <ac:spMk id="9" creationId="{BE9C8F81-E5D2-9E82-08BD-3DC264059EA1}"/>
          </ac:spMkLst>
        </pc:spChg>
        <pc:spChg chg="mod">
          <ac:chgData name="조영준" userId="d9c3dd2e-25f3-4fe7-a532-8f397c5edb5d" providerId="ADAL" clId="{93166093-A40F-41B7-8F0D-FD799B2AF227}" dt="2024-05-31T02:39:36.408" v="1429" actId="1076"/>
          <ac:spMkLst>
            <pc:docMk/>
            <pc:sldMk cId="2691626884" sldId="272"/>
            <ac:spMk id="1030" creationId="{169D1CBA-C1DC-9955-13DD-94DA30BF0BBC}"/>
          </ac:spMkLst>
        </pc:spChg>
        <pc:picChg chg="add del">
          <ac:chgData name="조영준" userId="d9c3dd2e-25f3-4fe7-a532-8f397c5edb5d" providerId="ADAL" clId="{93166093-A40F-41B7-8F0D-FD799B2AF227}" dt="2024-05-31T02:24:41.695" v="1320" actId="478"/>
          <ac:picMkLst>
            <pc:docMk/>
            <pc:sldMk cId="2691626884" sldId="272"/>
            <ac:picMk id="1026" creationId="{B2F76299-BD4C-5EC5-B1C7-45AE24467F40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2:46:31.072" v="1550" actId="47"/>
        <pc:sldMkLst>
          <pc:docMk/>
          <pc:sldMk cId="1124978772" sldId="273"/>
        </pc:sldMkLst>
        <pc:spChg chg="add mod">
          <ac:chgData name="조영준" userId="d9c3dd2e-25f3-4fe7-a532-8f397c5edb5d" providerId="ADAL" clId="{93166093-A40F-41B7-8F0D-FD799B2AF227}" dt="2024-05-31T02:46:26.767" v="1549" actId="478"/>
          <ac:spMkLst>
            <pc:docMk/>
            <pc:sldMk cId="1124978772" sldId="273"/>
            <ac:spMk id="3" creationId="{77228CFA-12A5-3476-F878-0954838AB00B}"/>
          </ac:spMkLst>
        </pc:spChg>
        <pc:picChg chg="del">
          <ac:chgData name="조영준" userId="d9c3dd2e-25f3-4fe7-a532-8f397c5edb5d" providerId="ADAL" clId="{93166093-A40F-41B7-8F0D-FD799B2AF227}" dt="2024-05-31T02:46:26.767" v="1549" actId="478"/>
          <ac:picMkLst>
            <pc:docMk/>
            <pc:sldMk cId="1124978772" sldId="273"/>
            <ac:picMk id="5" creationId="{1AC104E9-9CC7-C1F0-B164-4A4D013C48AF}"/>
          </ac:picMkLst>
        </pc:picChg>
      </pc:sldChg>
      <pc:sldChg chg="addSp delSp modSp add mod setBg modAnim">
        <pc:chgData name="조영준" userId="d9c3dd2e-25f3-4fe7-a532-8f397c5edb5d" providerId="ADAL" clId="{93166093-A40F-41B7-8F0D-FD799B2AF227}" dt="2024-05-31T06:48:26.447" v="6138"/>
        <pc:sldMkLst>
          <pc:docMk/>
          <pc:sldMk cId="1891701122" sldId="273"/>
        </pc:sldMkLst>
        <pc:spChg chg="add del mod">
          <ac:chgData name="조영준" userId="d9c3dd2e-25f3-4fe7-a532-8f397c5edb5d" providerId="ADAL" clId="{93166093-A40F-41B7-8F0D-FD799B2AF227}" dt="2024-05-31T02:46:45.305" v="1557" actId="478"/>
          <ac:spMkLst>
            <pc:docMk/>
            <pc:sldMk cId="1891701122" sldId="273"/>
            <ac:spMk id="3" creationId="{1B069D90-F89C-3031-0CC4-29106A2A81E6}"/>
          </ac:spMkLst>
        </pc:spChg>
        <pc:spChg chg="mod ord">
          <ac:chgData name="조영준" userId="d9c3dd2e-25f3-4fe7-a532-8f397c5edb5d" providerId="ADAL" clId="{93166093-A40F-41B7-8F0D-FD799B2AF227}" dt="2024-05-31T03:10:46.703" v="1861" actId="5793"/>
          <ac:spMkLst>
            <pc:docMk/>
            <pc:sldMk cId="1891701122" sldId="273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3:59:34.569" v="2126" actId="113"/>
          <ac:spMkLst>
            <pc:docMk/>
            <pc:sldMk cId="1891701122" sldId="273"/>
            <ac:spMk id="7" creationId="{FD468985-53ED-0AD1-55A8-7C3BE8654E4A}"/>
          </ac:spMkLst>
        </pc:spChg>
        <pc:spChg chg="add">
          <ac:chgData name="조영준" userId="d9c3dd2e-25f3-4fe7-a532-8f397c5edb5d" providerId="ADAL" clId="{93166093-A40F-41B7-8F0D-FD799B2AF227}" dt="2024-05-31T02:58:01.973" v="1647" actId="26606"/>
          <ac:spMkLst>
            <pc:docMk/>
            <pc:sldMk cId="1891701122" sldId="273"/>
            <ac:spMk id="4103" creationId="{8651CFA9-6065-4243-AC48-858E359780B1}"/>
          </ac:spMkLst>
        </pc:spChg>
        <pc:spChg chg="add">
          <ac:chgData name="조영준" userId="d9c3dd2e-25f3-4fe7-a532-8f397c5edb5d" providerId="ADAL" clId="{93166093-A40F-41B7-8F0D-FD799B2AF227}" dt="2024-05-31T02:58:01.973" v="1647" actId="26606"/>
          <ac:spMkLst>
            <pc:docMk/>
            <pc:sldMk cId="1891701122" sldId="273"/>
            <ac:spMk id="4105" creationId="{FBC8BBE5-981E-4B0B-9654-32B5668BFF31}"/>
          </ac:spMkLst>
        </pc:spChg>
        <pc:grpChg chg="add">
          <ac:chgData name="조영준" userId="d9c3dd2e-25f3-4fe7-a532-8f397c5edb5d" providerId="ADAL" clId="{93166093-A40F-41B7-8F0D-FD799B2AF227}" dt="2024-05-31T02:58:01.973" v="1647" actId="26606"/>
          <ac:grpSpMkLst>
            <pc:docMk/>
            <pc:sldMk cId="1891701122" sldId="273"/>
            <ac:grpSpMk id="4107" creationId="{8ED5E97A-D21B-4AA4-83CF-DA3A380E301A}"/>
          </ac:grpSpMkLst>
        </pc:grpChg>
        <pc:picChg chg="del">
          <ac:chgData name="조영준" userId="d9c3dd2e-25f3-4fe7-a532-8f397c5edb5d" providerId="ADAL" clId="{93166093-A40F-41B7-8F0D-FD799B2AF227}" dt="2024-05-31T02:46:42.411" v="1556" actId="478"/>
          <ac:picMkLst>
            <pc:docMk/>
            <pc:sldMk cId="1891701122" sldId="273"/>
            <ac:picMk id="5" creationId="{1AC104E9-9CC7-C1F0-B164-4A4D013C48AF}"/>
          </ac:picMkLst>
        </pc:picChg>
        <pc:picChg chg="add mod">
          <ac:chgData name="조영준" userId="d9c3dd2e-25f3-4fe7-a532-8f397c5edb5d" providerId="ADAL" clId="{93166093-A40F-41B7-8F0D-FD799B2AF227}" dt="2024-05-31T02:58:39.192" v="1657" actId="14100"/>
          <ac:picMkLst>
            <pc:docMk/>
            <pc:sldMk cId="1891701122" sldId="273"/>
            <ac:picMk id="4098" creationId="{0DC16BA4-3752-2548-0940-CE688D05C656}"/>
          </ac:picMkLst>
        </pc:picChg>
      </pc:sldChg>
      <pc:sldChg chg="addSp modSp add mod setBg modAnim">
        <pc:chgData name="조영준" userId="d9c3dd2e-25f3-4fe7-a532-8f397c5edb5d" providerId="ADAL" clId="{93166093-A40F-41B7-8F0D-FD799B2AF227}" dt="2024-05-31T06:48:45.096" v="6146"/>
        <pc:sldMkLst>
          <pc:docMk/>
          <pc:sldMk cId="1053090204" sldId="274"/>
        </pc:sldMkLst>
        <pc:spChg chg="mod ord">
          <ac:chgData name="조영준" userId="d9c3dd2e-25f3-4fe7-a532-8f397c5edb5d" providerId="ADAL" clId="{93166093-A40F-41B7-8F0D-FD799B2AF227}" dt="2024-05-31T06:48:45.096" v="6146"/>
          <ac:spMkLst>
            <pc:docMk/>
            <pc:sldMk cId="1053090204" sldId="274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3:59:54.134" v="2134" actId="255"/>
          <ac:spMkLst>
            <pc:docMk/>
            <pc:sldMk cId="1053090204" sldId="274"/>
            <ac:spMk id="7" creationId="{FD468985-53ED-0AD1-55A8-7C3BE8654E4A}"/>
          </ac:spMkLst>
        </pc:spChg>
        <pc:spChg chg="add">
          <ac:chgData name="조영준" userId="d9c3dd2e-25f3-4fe7-a532-8f397c5edb5d" providerId="ADAL" clId="{93166093-A40F-41B7-8F0D-FD799B2AF227}" dt="2024-05-31T03:03:21.309" v="1681" actId="26606"/>
          <ac:spMkLst>
            <pc:docMk/>
            <pc:sldMk cId="1053090204" sldId="274"/>
            <ac:spMk id="5127" creationId="{8651CFA9-6065-4243-AC48-858E359780B1}"/>
          </ac:spMkLst>
        </pc:spChg>
        <pc:spChg chg="add">
          <ac:chgData name="조영준" userId="d9c3dd2e-25f3-4fe7-a532-8f397c5edb5d" providerId="ADAL" clId="{93166093-A40F-41B7-8F0D-FD799B2AF227}" dt="2024-05-31T03:03:21.309" v="1681" actId="26606"/>
          <ac:spMkLst>
            <pc:docMk/>
            <pc:sldMk cId="1053090204" sldId="274"/>
            <ac:spMk id="5129" creationId="{FBC8BBE5-981E-4B0B-9654-32B5668BFF31}"/>
          </ac:spMkLst>
        </pc:spChg>
        <pc:grpChg chg="add">
          <ac:chgData name="조영준" userId="d9c3dd2e-25f3-4fe7-a532-8f397c5edb5d" providerId="ADAL" clId="{93166093-A40F-41B7-8F0D-FD799B2AF227}" dt="2024-05-31T03:03:21.309" v="1681" actId="26606"/>
          <ac:grpSpMkLst>
            <pc:docMk/>
            <pc:sldMk cId="1053090204" sldId="274"/>
            <ac:grpSpMk id="5131" creationId="{8D6FD602-3113-4FC4-982F-15099614D2A6}"/>
          </ac:grpSpMkLst>
        </pc:grpChg>
        <pc:picChg chg="add mod">
          <ac:chgData name="조영준" userId="d9c3dd2e-25f3-4fe7-a532-8f397c5edb5d" providerId="ADAL" clId="{93166093-A40F-41B7-8F0D-FD799B2AF227}" dt="2024-05-31T03:03:39.070" v="1686" actId="1076"/>
          <ac:picMkLst>
            <pc:docMk/>
            <pc:sldMk cId="1053090204" sldId="274"/>
            <ac:picMk id="5122" creationId="{CF9E8514-1A8A-8DA9-D468-5265005E99CC}"/>
          </ac:picMkLst>
        </pc:picChg>
        <pc:picChg chg="add">
          <ac:chgData name="조영준" userId="d9c3dd2e-25f3-4fe7-a532-8f397c5edb5d" providerId="ADAL" clId="{93166093-A40F-41B7-8F0D-FD799B2AF227}" dt="2024-05-31T03:03:33.810" v="1684"/>
          <ac:picMkLst>
            <pc:docMk/>
            <pc:sldMk cId="1053090204" sldId="274"/>
            <ac:picMk id="5124" creationId="{DAE82D5B-88E1-6179-7622-83ABF22C76EA}"/>
          </ac:picMkLst>
        </pc:picChg>
      </pc:sldChg>
      <pc:sldChg chg="addSp modSp add mod setBg modAnim">
        <pc:chgData name="조영준" userId="d9c3dd2e-25f3-4fe7-a532-8f397c5edb5d" providerId="ADAL" clId="{93166093-A40F-41B7-8F0D-FD799B2AF227}" dt="2024-05-31T04:37:14.770" v="2817" actId="20577"/>
        <pc:sldMkLst>
          <pc:docMk/>
          <pc:sldMk cId="3237590747" sldId="275"/>
        </pc:sldMkLst>
        <pc:spChg chg="mod ord">
          <ac:chgData name="조영준" userId="d9c3dd2e-25f3-4fe7-a532-8f397c5edb5d" providerId="ADAL" clId="{93166093-A40F-41B7-8F0D-FD799B2AF227}" dt="2024-05-31T04:37:14.770" v="2817" actId="20577"/>
          <ac:spMkLst>
            <pc:docMk/>
            <pc:sldMk cId="3237590747" sldId="275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0:52.824" v="2148" actId="20577"/>
          <ac:spMkLst>
            <pc:docMk/>
            <pc:sldMk cId="3237590747" sldId="275"/>
            <ac:spMk id="7" creationId="{FD468985-53ED-0AD1-55A8-7C3BE8654E4A}"/>
          </ac:spMkLst>
        </pc:spChg>
        <pc:spChg chg="add">
          <ac:chgData name="조영준" userId="d9c3dd2e-25f3-4fe7-a532-8f397c5edb5d" providerId="ADAL" clId="{93166093-A40F-41B7-8F0D-FD799B2AF227}" dt="2024-05-31T03:05:43.093" v="1716" actId="26606"/>
          <ac:spMkLst>
            <pc:docMk/>
            <pc:sldMk cId="3237590747" sldId="275"/>
            <ac:spMk id="6151" creationId="{8651CFA9-6065-4243-AC48-858E359780B1}"/>
          </ac:spMkLst>
        </pc:spChg>
        <pc:spChg chg="add">
          <ac:chgData name="조영준" userId="d9c3dd2e-25f3-4fe7-a532-8f397c5edb5d" providerId="ADAL" clId="{93166093-A40F-41B7-8F0D-FD799B2AF227}" dt="2024-05-31T03:05:43.093" v="1716" actId="26606"/>
          <ac:spMkLst>
            <pc:docMk/>
            <pc:sldMk cId="3237590747" sldId="275"/>
            <ac:spMk id="6153" creationId="{FBC8BBE5-981E-4B0B-9654-32B5668BFF31}"/>
          </ac:spMkLst>
        </pc:spChg>
        <pc:grpChg chg="add">
          <ac:chgData name="조영준" userId="d9c3dd2e-25f3-4fe7-a532-8f397c5edb5d" providerId="ADAL" clId="{93166093-A40F-41B7-8F0D-FD799B2AF227}" dt="2024-05-31T03:05:43.093" v="1716" actId="26606"/>
          <ac:grpSpMkLst>
            <pc:docMk/>
            <pc:sldMk cId="3237590747" sldId="275"/>
            <ac:grpSpMk id="6155" creationId="{8D6FD602-3113-4FC4-982F-15099614D2A6}"/>
          </ac:grpSpMkLst>
        </pc:grpChg>
        <pc:picChg chg="add mod">
          <ac:chgData name="조영준" userId="d9c3dd2e-25f3-4fe7-a532-8f397c5edb5d" providerId="ADAL" clId="{93166093-A40F-41B7-8F0D-FD799B2AF227}" dt="2024-05-31T03:06:29.443" v="1771" actId="1076"/>
          <ac:picMkLst>
            <pc:docMk/>
            <pc:sldMk cId="3237590747" sldId="275"/>
            <ac:picMk id="6146" creationId="{C81D0B6C-A03F-5670-CA9C-633BB5DAC87F}"/>
          </ac:picMkLst>
        </pc:picChg>
      </pc:sldChg>
      <pc:sldChg chg="addSp delSp modSp add modAnim">
        <pc:chgData name="조영준" userId="d9c3dd2e-25f3-4fe7-a532-8f397c5edb5d" providerId="ADAL" clId="{93166093-A40F-41B7-8F0D-FD799B2AF227}" dt="2024-05-31T06:49:25.471" v="6149"/>
        <pc:sldMkLst>
          <pc:docMk/>
          <pc:sldMk cId="1327359978" sldId="276"/>
        </pc:sldMkLst>
        <pc:spChg chg="mod">
          <ac:chgData name="조영준" userId="d9c3dd2e-25f3-4fe7-a532-8f397c5edb5d" providerId="ADAL" clId="{93166093-A40F-41B7-8F0D-FD799B2AF227}" dt="2024-05-31T03:12:29.080" v="1889" actId="20577"/>
          <ac:spMkLst>
            <pc:docMk/>
            <pc:sldMk cId="1327359978" sldId="276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0:50.776" v="2147" actId="20577"/>
          <ac:spMkLst>
            <pc:docMk/>
            <pc:sldMk cId="1327359978" sldId="276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3:10:07.443" v="1835" actId="478"/>
          <ac:picMkLst>
            <pc:docMk/>
            <pc:sldMk cId="1327359978" sldId="276"/>
            <ac:picMk id="6146" creationId="{C81D0B6C-A03F-5670-CA9C-633BB5DAC87F}"/>
          </ac:picMkLst>
        </pc:picChg>
        <pc:picChg chg="add mod">
          <ac:chgData name="조영준" userId="d9c3dd2e-25f3-4fe7-a532-8f397c5edb5d" providerId="ADAL" clId="{93166093-A40F-41B7-8F0D-FD799B2AF227}" dt="2024-05-31T03:10:15.576" v="1841" actId="14100"/>
          <ac:picMkLst>
            <pc:docMk/>
            <pc:sldMk cId="1327359978" sldId="276"/>
            <ac:picMk id="8194" creationId="{D6479A68-1E40-7E35-D9FD-84A96F040280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4:37:03.278" v="2814"/>
        <pc:sldMkLst>
          <pc:docMk/>
          <pc:sldMk cId="3712692837" sldId="277"/>
        </pc:sldMkLst>
        <pc:spChg chg="mod">
          <ac:chgData name="조영준" userId="d9c3dd2e-25f3-4fe7-a532-8f397c5edb5d" providerId="ADAL" clId="{93166093-A40F-41B7-8F0D-FD799B2AF227}" dt="2024-05-31T04:05:50.906" v="2296" actId="20577"/>
          <ac:spMkLst>
            <pc:docMk/>
            <pc:sldMk cId="3712692837" sldId="277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2:02.532" v="2164" actId="20577"/>
          <ac:spMkLst>
            <pc:docMk/>
            <pc:sldMk cId="3712692837" sldId="277"/>
            <ac:spMk id="7" creationId="{FD468985-53ED-0AD1-55A8-7C3BE8654E4A}"/>
          </ac:spMkLst>
        </pc:spChg>
        <pc:picChg chg="add mod">
          <ac:chgData name="조영준" userId="d9c3dd2e-25f3-4fe7-a532-8f397c5edb5d" providerId="ADAL" clId="{93166093-A40F-41B7-8F0D-FD799B2AF227}" dt="2024-05-31T03:45:17.592" v="1899" actId="14100"/>
          <ac:picMkLst>
            <pc:docMk/>
            <pc:sldMk cId="3712692837" sldId="277"/>
            <ac:picMk id="2" creationId="{FCECCDE4-79CD-BF77-FAE8-5135575B57B4}"/>
          </ac:picMkLst>
        </pc:picChg>
        <pc:picChg chg="del">
          <ac:chgData name="조영준" userId="d9c3dd2e-25f3-4fe7-a532-8f397c5edb5d" providerId="ADAL" clId="{93166093-A40F-41B7-8F0D-FD799B2AF227}" dt="2024-05-31T03:45:03.299" v="1894" actId="478"/>
          <ac:picMkLst>
            <pc:docMk/>
            <pc:sldMk cId="3712692837" sldId="277"/>
            <ac:picMk id="8194" creationId="{D6479A68-1E40-7E35-D9FD-84A96F040280}"/>
          </ac:picMkLst>
        </pc:picChg>
        <pc:picChg chg="add">
          <ac:chgData name="조영준" userId="d9c3dd2e-25f3-4fe7-a532-8f397c5edb5d" providerId="ADAL" clId="{93166093-A40F-41B7-8F0D-FD799B2AF227}" dt="2024-05-31T03:45:05.289" v="1895"/>
          <ac:picMkLst>
            <pc:docMk/>
            <pc:sldMk cId="3712692837" sldId="277"/>
            <ac:picMk id="9218" creationId="{F53000CF-4276-C572-B58B-094F44A0E335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6:49:56.586" v="6154"/>
        <pc:sldMkLst>
          <pc:docMk/>
          <pc:sldMk cId="89562567" sldId="278"/>
        </pc:sldMkLst>
        <pc:spChg chg="mod">
          <ac:chgData name="조영준" userId="d9c3dd2e-25f3-4fe7-a532-8f397c5edb5d" providerId="ADAL" clId="{93166093-A40F-41B7-8F0D-FD799B2AF227}" dt="2024-05-31T06:49:53.563" v="6153" actId="1076"/>
          <ac:spMkLst>
            <pc:docMk/>
            <pc:sldMk cId="89562567" sldId="278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4:01.854" v="2275" actId="255"/>
          <ac:spMkLst>
            <pc:docMk/>
            <pc:sldMk cId="89562567" sldId="278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3:47:39.090" v="1936" actId="478"/>
          <ac:picMkLst>
            <pc:docMk/>
            <pc:sldMk cId="89562567" sldId="278"/>
            <ac:picMk id="2" creationId="{FCECCDE4-79CD-BF77-FAE8-5135575B57B4}"/>
          </ac:picMkLst>
        </pc:picChg>
        <pc:picChg chg="add mod">
          <ac:chgData name="조영준" userId="d9c3dd2e-25f3-4fe7-a532-8f397c5edb5d" providerId="ADAL" clId="{93166093-A40F-41B7-8F0D-FD799B2AF227}" dt="2024-05-31T03:47:47.780" v="1941" actId="14100"/>
          <ac:picMkLst>
            <pc:docMk/>
            <pc:sldMk cId="89562567" sldId="278"/>
            <ac:picMk id="10242" creationId="{6B79670A-3EE5-464E-76A2-AA604F34B7AA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6:50:55.060" v="6161"/>
        <pc:sldMkLst>
          <pc:docMk/>
          <pc:sldMk cId="3231108641" sldId="279"/>
        </pc:sldMkLst>
        <pc:spChg chg="add">
          <ac:chgData name="조영준" userId="d9c3dd2e-25f3-4fe7-a532-8f397c5edb5d" providerId="ADAL" clId="{93166093-A40F-41B7-8F0D-FD799B2AF227}" dt="2024-05-31T04:06:55.367" v="2329"/>
          <ac:spMkLst>
            <pc:docMk/>
            <pc:sldMk cId="3231108641" sldId="279"/>
            <ac:spMk id="2" creationId="{3F55303C-3586-3FD8-623E-21073223B644}"/>
          </ac:spMkLst>
        </pc:spChg>
        <pc:spChg chg="mod">
          <ac:chgData name="조영준" userId="d9c3dd2e-25f3-4fe7-a532-8f397c5edb5d" providerId="ADAL" clId="{93166093-A40F-41B7-8F0D-FD799B2AF227}" dt="2024-05-31T04:09:27.881" v="2397" actId="255"/>
          <ac:spMkLst>
            <pc:docMk/>
            <pc:sldMk cId="3231108641" sldId="279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7:10.837" v="2334" actId="255"/>
          <ac:spMkLst>
            <pc:docMk/>
            <pc:sldMk cId="3231108641" sldId="279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3:53:17.422" v="1990" actId="478"/>
          <ac:picMkLst>
            <pc:docMk/>
            <pc:sldMk cId="3231108641" sldId="279"/>
            <ac:picMk id="10242" creationId="{6B79670A-3EE5-464E-76A2-AA604F34B7AA}"/>
          </ac:picMkLst>
        </pc:picChg>
        <pc:picChg chg="add mod">
          <ac:chgData name="조영준" userId="d9c3dd2e-25f3-4fe7-a532-8f397c5edb5d" providerId="ADAL" clId="{93166093-A40F-41B7-8F0D-FD799B2AF227}" dt="2024-05-31T03:53:25.226" v="1996" actId="1076"/>
          <ac:picMkLst>
            <pc:docMk/>
            <pc:sldMk cId="3231108641" sldId="279"/>
            <ac:picMk id="11266" creationId="{377E7D68-E08D-A38D-31C7-ACFB2AD28F11}"/>
          </ac:picMkLst>
        </pc:picChg>
      </pc:sldChg>
      <pc:sldChg chg="modSp add mod modAnim">
        <pc:chgData name="조영준" userId="d9c3dd2e-25f3-4fe7-a532-8f397c5edb5d" providerId="ADAL" clId="{93166093-A40F-41B7-8F0D-FD799B2AF227}" dt="2024-05-31T04:36:36.933" v="2808"/>
        <pc:sldMkLst>
          <pc:docMk/>
          <pc:sldMk cId="1205607570" sldId="280"/>
        </pc:sldMkLst>
        <pc:spChg chg="mod">
          <ac:chgData name="조영준" userId="d9c3dd2e-25f3-4fe7-a532-8f397c5edb5d" providerId="ADAL" clId="{93166093-A40F-41B7-8F0D-FD799B2AF227}" dt="2024-05-31T04:10:25.790" v="2448" actId="20577"/>
          <ac:spMkLst>
            <pc:docMk/>
            <pc:sldMk cId="1205607570" sldId="280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08:36.511" v="2395" actId="255"/>
          <ac:spMkLst>
            <pc:docMk/>
            <pc:sldMk cId="1205607570" sldId="280"/>
            <ac:spMk id="7" creationId="{FD468985-53ED-0AD1-55A8-7C3BE8654E4A}"/>
          </ac:spMkLst>
        </pc:spChg>
      </pc:sldChg>
      <pc:sldChg chg="modSp add del mod modAnim">
        <pc:chgData name="조영준" userId="d9c3dd2e-25f3-4fe7-a532-8f397c5edb5d" providerId="ADAL" clId="{93166093-A40F-41B7-8F0D-FD799B2AF227}" dt="2024-05-31T04:07:43.968" v="2375" actId="47"/>
        <pc:sldMkLst>
          <pc:docMk/>
          <pc:sldMk cId="1489473055" sldId="280"/>
        </pc:sldMkLst>
        <pc:spChg chg="mod">
          <ac:chgData name="조영준" userId="d9c3dd2e-25f3-4fe7-a532-8f397c5edb5d" providerId="ADAL" clId="{93166093-A40F-41B7-8F0D-FD799B2AF227}" dt="2024-05-31T04:07:39.990" v="2374" actId="27636"/>
          <ac:spMkLst>
            <pc:docMk/>
            <pc:sldMk cId="1489473055" sldId="280"/>
            <ac:spMk id="7" creationId="{FD468985-53ED-0AD1-55A8-7C3BE8654E4A}"/>
          </ac:spMkLst>
        </pc:spChg>
      </pc:sldChg>
      <pc:sldChg chg="addSp delSp modSp add mod modAnim">
        <pc:chgData name="조영준" userId="d9c3dd2e-25f3-4fe7-a532-8f397c5edb5d" providerId="ADAL" clId="{93166093-A40F-41B7-8F0D-FD799B2AF227}" dt="2024-05-31T04:36:29.626" v="2806"/>
        <pc:sldMkLst>
          <pc:docMk/>
          <pc:sldMk cId="1479993158" sldId="281"/>
        </pc:sldMkLst>
        <pc:spChg chg="add">
          <ac:chgData name="조영준" userId="d9c3dd2e-25f3-4fe7-a532-8f397c5edb5d" providerId="ADAL" clId="{93166093-A40F-41B7-8F0D-FD799B2AF227}" dt="2024-05-31T04:30:48.967" v="2509"/>
          <ac:spMkLst>
            <pc:docMk/>
            <pc:sldMk cId="1479993158" sldId="281"/>
            <ac:spMk id="3" creationId="{FE325F0E-388E-CB9E-55A7-3D481DAC0AAF}"/>
          </ac:spMkLst>
        </pc:spChg>
        <pc:spChg chg="mod">
          <ac:chgData name="조영준" userId="d9c3dd2e-25f3-4fe7-a532-8f397c5edb5d" providerId="ADAL" clId="{93166093-A40F-41B7-8F0D-FD799B2AF227}" dt="2024-05-31T04:36:26.034" v="2804" actId="1076"/>
          <ac:spMkLst>
            <pc:docMk/>
            <pc:sldMk cId="1479993158" sldId="281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34:28.300" v="2749" actId="1076"/>
          <ac:spMkLst>
            <pc:docMk/>
            <pc:sldMk cId="1479993158" sldId="281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4:30:48.173" v="2508" actId="478"/>
          <ac:picMkLst>
            <pc:docMk/>
            <pc:sldMk cId="1479993158" sldId="281"/>
            <ac:picMk id="2" creationId="{FCECCDE4-79CD-BF77-FAE8-5135575B57B4}"/>
          </ac:picMkLst>
        </pc:picChg>
        <pc:picChg chg="add mod">
          <ac:chgData name="조영준" userId="d9c3dd2e-25f3-4fe7-a532-8f397c5edb5d" providerId="ADAL" clId="{93166093-A40F-41B7-8F0D-FD799B2AF227}" dt="2024-05-31T04:31:03.694" v="2513" actId="1076"/>
          <ac:picMkLst>
            <pc:docMk/>
            <pc:sldMk cId="1479993158" sldId="281"/>
            <ac:picMk id="4" creationId="{E56F952F-E280-C75B-479F-821F53AB7AC7}"/>
          </ac:picMkLst>
        </pc:picChg>
      </pc:sldChg>
      <pc:sldChg chg="addSp delSp modSp add mod setBg modAnim delDesignElem">
        <pc:chgData name="조영준" userId="d9c3dd2e-25f3-4fe7-a532-8f397c5edb5d" providerId="ADAL" clId="{93166093-A40F-41B7-8F0D-FD799B2AF227}" dt="2024-05-31T04:44:25.308" v="2951" actId="20577"/>
        <pc:sldMkLst>
          <pc:docMk/>
          <pc:sldMk cId="2893164481" sldId="282"/>
        </pc:sldMkLst>
        <pc:spChg chg="add">
          <ac:chgData name="조영준" userId="d9c3dd2e-25f3-4fe7-a532-8f397c5edb5d" providerId="ADAL" clId="{93166093-A40F-41B7-8F0D-FD799B2AF227}" dt="2024-05-31T04:37:45.438" v="2821"/>
          <ac:spMkLst>
            <pc:docMk/>
            <pc:sldMk cId="2893164481" sldId="282"/>
            <ac:spMk id="2" creationId="{DE6085CB-27AF-3C80-DC46-2D8860CA0155}"/>
          </ac:spMkLst>
        </pc:spChg>
        <pc:spChg chg="mod">
          <ac:chgData name="조영준" userId="d9c3dd2e-25f3-4fe7-a532-8f397c5edb5d" providerId="ADAL" clId="{93166093-A40F-41B7-8F0D-FD799B2AF227}" dt="2024-05-31T04:44:25.308" v="2951" actId="20577"/>
          <ac:spMkLst>
            <pc:docMk/>
            <pc:sldMk cId="2893164481" sldId="282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39:48.328" v="2846" actId="207"/>
          <ac:spMkLst>
            <pc:docMk/>
            <pc:sldMk cId="2893164481" sldId="282"/>
            <ac:spMk id="7" creationId="{FD468985-53ED-0AD1-55A8-7C3BE8654E4A}"/>
          </ac:spMkLst>
        </pc:spChg>
        <pc:spChg chg="del">
          <ac:chgData name="조영준" userId="d9c3dd2e-25f3-4fe7-a532-8f397c5edb5d" providerId="ADAL" clId="{93166093-A40F-41B7-8F0D-FD799B2AF227}" dt="2024-05-31T04:37:31.607" v="2819"/>
          <ac:spMkLst>
            <pc:docMk/>
            <pc:sldMk cId="2893164481" sldId="282"/>
            <ac:spMk id="6151" creationId="{8651CFA9-6065-4243-AC48-858E359780B1}"/>
          </ac:spMkLst>
        </pc:spChg>
        <pc:spChg chg="del">
          <ac:chgData name="조영준" userId="d9c3dd2e-25f3-4fe7-a532-8f397c5edb5d" providerId="ADAL" clId="{93166093-A40F-41B7-8F0D-FD799B2AF227}" dt="2024-05-31T04:37:31.607" v="2819"/>
          <ac:spMkLst>
            <pc:docMk/>
            <pc:sldMk cId="2893164481" sldId="282"/>
            <ac:spMk id="6153" creationId="{FBC8BBE5-981E-4B0B-9654-32B5668BFF31}"/>
          </ac:spMkLst>
        </pc:spChg>
        <pc:grpChg chg="del">
          <ac:chgData name="조영준" userId="d9c3dd2e-25f3-4fe7-a532-8f397c5edb5d" providerId="ADAL" clId="{93166093-A40F-41B7-8F0D-FD799B2AF227}" dt="2024-05-31T04:37:31.607" v="2819"/>
          <ac:grpSpMkLst>
            <pc:docMk/>
            <pc:sldMk cId="2893164481" sldId="282"/>
            <ac:grpSpMk id="6155" creationId="{8D6FD602-3113-4FC4-982F-15099614D2A6}"/>
          </ac:grpSpMkLst>
        </pc:grpChg>
        <pc:picChg chg="add mod">
          <ac:chgData name="조영준" userId="d9c3dd2e-25f3-4fe7-a532-8f397c5edb5d" providerId="ADAL" clId="{93166093-A40F-41B7-8F0D-FD799B2AF227}" dt="2024-05-31T04:37:51.543" v="2825" actId="1076"/>
          <ac:picMkLst>
            <pc:docMk/>
            <pc:sldMk cId="2893164481" sldId="282"/>
            <ac:picMk id="3" creationId="{7175F95A-35A7-C032-4A64-F5B4E436F08B}"/>
          </ac:picMkLst>
        </pc:picChg>
        <pc:picChg chg="del">
          <ac:chgData name="조영준" userId="d9c3dd2e-25f3-4fe7-a532-8f397c5edb5d" providerId="ADAL" clId="{93166093-A40F-41B7-8F0D-FD799B2AF227}" dt="2024-05-31T04:37:44.942" v="2820" actId="478"/>
          <ac:picMkLst>
            <pc:docMk/>
            <pc:sldMk cId="2893164481" sldId="282"/>
            <ac:picMk id="8194" creationId="{D6479A68-1E40-7E35-D9FD-84A96F040280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4:48:56.568" v="3046" actId="20577"/>
        <pc:sldMkLst>
          <pc:docMk/>
          <pc:sldMk cId="301195530" sldId="283"/>
        </pc:sldMkLst>
        <pc:spChg chg="add">
          <ac:chgData name="조영준" userId="d9c3dd2e-25f3-4fe7-a532-8f397c5edb5d" providerId="ADAL" clId="{93166093-A40F-41B7-8F0D-FD799B2AF227}" dt="2024-05-31T04:44:50.059" v="2954"/>
          <ac:spMkLst>
            <pc:docMk/>
            <pc:sldMk cId="301195530" sldId="283"/>
            <ac:spMk id="2" creationId="{4C28CF93-4993-44B8-3307-8F4004E7A30D}"/>
          </ac:spMkLst>
        </pc:spChg>
        <pc:spChg chg="mod">
          <ac:chgData name="조영준" userId="d9c3dd2e-25f3-4fe7-a532-8f397c5edb5d" providerId="ADAL" clId="{93166093-A40F-41B7-8F0D-FD799B2AF227}" dt="2024-05-31T04:48:56.568" v="3046" actId="20577"/>
          <ac:spMkLst>
            <pc:docMk/>
            <pc:sldMk cId="301195530" sldId="283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45:56.008" v="2967"/>
          <ac:spMkLst>
            <pc:docMk/>
            <pc:sldMk cId="301195530" sldId="283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4:44:49.472" v="2953" actId="478"/>
          <ac:picMkLst>
            <pc:docMk/>
            <pc:sldMk cId="301195530" sldId="283"/>
            <ac:picMk id="3" creationId="{7175F95A-35A7-C032-4A64-F5B4E436F08B}"/>
          </ac:picMkLst>
        </pc:picChg>
        <pc:picChg chg="add mod">
          <ac:chgData name="조영준" userId="d9c3dd2e-25f3-4fe7-a532-8f397c5edb5d" providerId="ADAL" clId="{93166093-A40F-41B7-8F0D-FD799B2AF227}" dt="2024-05-31T04:44:57.378" v="2959" actId="1076"/>
          <ac:picMkLst>
            <pc:docMk/>
            <pc:sldMk cId="301195530" sldId="283"/>
            <ac:picMk id="4" creationId="{DA86C48E-8E47-C4FF-DD3B-FE66B7C41FF7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6:50:34.837" v="6157"/>
        <pc:sldMkLst>
          <pc:docMk/>
          <pc:sldMk cId="2187803524" sldId="284"/>
        </pc:sldMkLst>
        <pc:spChg chg="add">
          <ac:chgData name="조영준" userId="d9c3dd2e-25f3-4fe7-a532-8f397c5edb5d" providerId="ADAL" clId="{93166093-A40F-41B7-8F0D-FD799B2AF227}" dt="2024-05-31T04:49:53.408" v="3049"/>
          <ac:spMkLst>
            <pc:docMk/>
            <pc:sldMk cId="2187803524" sldId="284"/>
            <ac:spMk id="2" creationId="{9AB54434-9519-49C8-3E9D-38ACA437183F}"/>
          </ac:spMkLst>
        </pc:spChg>
        <pc:spChg chg="mod">
          <ac:chgData name="조영준" userId="d9c3dd2e-25f3-4fe7-a532-8f397c5edb5d" providerId="ADAL" clId="{93166093-A40F-41B7-8F0D-FD799B2AF227}" dt="2024-05-31T04:53:23.780" v="3086" actId="20577"/>
          <ac:spMkLst>
            <pc:docMk/>
            <pc:sldMk cId="2187803524" sldId="284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50:13.271" v="3063" actId="20577"/>
          <ac:spMkLst>
            <pc:docMk/>
            <pc:sldMk cId="2187803524" sldId="284"/>
            <ac:spMk id="7" creationId="{FD468985-53ED-0AD1-55A8-7C3BE8654E4A}"/>
          </ac:spMkLst>
        </pc:spChg>
        <pc:picChg chg="add mod">
          <ac:chgData name="조영준" userId="d9c3dd2e-25f3-4fe7-a532-8f397c5edb5d" providerId="ADAL" clId="{93166093-A40F-41B7-8F0D-FD799B2AF227}" dt="2024-05-31T04:49:58.020" v="3051" actId="1076"/>
          <ac:picMkLst>
            <pc:docMk/>
            <pc:sldMk cId="2187803524" sldId="284"/>
            <ac:picMk id="3" creationId="{7FFCFE20-42DC-2E15-0023-CEF1C18A1BE7}"/>
          </ac:picMkLst>
        </pc:picChg>
        <pc:picChg chg="del">
          <ac:chgData name="조영준" userId="d9c3dd2e-25f3-4fe7-a532-8f397c5edb5d" providerId="ADAL" clId="{93166093-A40F-41B7-8F0D-FD799B2AF227}" dt="2024-05-31T04:49:53.134" v="3048" actId="478"/>
          <ac:picMkLst>
            <pc:docMk/>
            <pc:sldMk cId="2187803524" sldId="284"/>
            <ac:picMk id="4" creationId="{DA86C48E-8E47-C4FF-DD3B-FE66B7C41FF7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4:59:55.234" v="3144" actId="2710"/>
        <pc:sldMkLst>
          <pc:docMk/>
          <pc:sldMk cId="3141030067" sldId="285"/>
        </pc:sldMkLst>
        <pc:spChg chg="add">
          <ac:chgData name="조영준" userId="d9c3dd2e-25f3-4fe7-a532-8f397c5edb5d" providerId="ADAL" clId="{93166093-A40F-41B7-8F0D-FD799B2AF227}" dt="2024-05-31T04:55:00.776" v="3106"/>
          <ac:spMkLst>
            <pc:docMk/>
            <pc:sldMk cId="3141030067" sldId="285"/>
            <ac:spMk id="2" creationId="{126117CD-E10A-8601-9197-1925426A249A}"/>
          </ac:spMkLst>
        </pc:spChg>
        <pc:spChg chg="mod">
          <ac:chgData name="조영준" userId="d9c3dd2e-25f3-4fe7-a532-8f397c5edb5d" providerId="ADAL" clId="{93166093-A40F-41B7-8F0D-FD799B2AF227}" dt="2024-05-31T04:59:55.234" v="3144" actId="2710"/>
          <ac:spMkLst>
            <pc:docMk/>
            <pc:sldMk cId="3141030067" sldId="285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4:54:36.085" v="3098"/>
          <ac:spMkLst>
            <pc:docMk/>
            <pc:sldMk cId="3141030067" sldId="285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4:55:00.508" v="3105" actId="478"/>
          <ac:picMkLst>
            <pc:docMk/>
            <pc:sldMk cId="3141030067" sldId="285"/>
            <ac:picMk id="3" creationId="{7FFCFE20-42DC-2E15-0023-CEF1C18A1BE7}"/>
          </ac:picMkLst>
        </pc:picChg>
        <pc:picChg chg="add mod">
          <ac:chgData name="조영준" userId="d9c3dd2e-25f3-4fe7-a532-8f397c5edb5d" providerId="ADAL" clId="{93166093-A40F-41B7-8F0D-FD799B2AF227}" dt="2024-05-31T04:55:46.543" v="3109" actId="1076"/>
          <ac:picMkLst>
            <pc:docMk/>
            <pc:sldMk cId="3141030067" sldId="285"/>
            <ac:picMk id="4" creationId="{7E0C3D5D-B2CD-FA19-29C0-0F1A539B8D01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5:15:05.851" v="3543" actId="1076"/>
        <pc:sldMkLst>
          <pc:docMk/>
          <pc:sldMk cId="2002547764" sldId="286"/>
        </pc:sldMkLst>
        <pc:spChg chg="add">
          <ac:chgData name="조영준" userId="d9c3dd2e-25f3-4fe7-a532-8f397c5edb5d" providerId="ADAL" clId="{93166093-A40F-41B7-8F0D-FD799B2AF227}" dt="2024-05-31T05:00:09.047" v="3147"/>
          <ac:spMkLst>
            <pc:docMk/>
            <pc:sldMk cId="2002547764" sldId="286"/>
            <ac:spMk id="2" creationId="{BB994619-B0D2-33B6-06E2-E432C501A8DE}"/>
          </ac:spMkLst>
        </pc:spChg>
        <pc:spChg chg="mod">
          <ac:chgData name="조영준" userId="d9c3dd2e-25f3-4fe7-a532-8f397c5edb5d" providerId="ADAL" clId="{93166093-A40F-41B7-8F0D-FD799B2AF227}" dt="2024-05-31T05:15:05.851" v="3543" actId="1076"/>
          <ac:spMkLst>
            <pc:docMk/>
            <pc:sldMk cId="2002547764" sldId="286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5:15:05.851" v="3543" actId="1076"/>
          <ac:spMkLst>
            <pc:docMk/>
            <pc:sldMk cId="2002547764" sldId="286"/>
            <ac:spMk id="7" creationId="{FD468985-53ED-0AD1-55A8-7C3BE8654E4A}"/>
          </ac:spMkLst>
        </pc:spChg>
        <pc:picChg chg="add mod">
          <ac:chgData name="조영준" userId="d9c3dd2e-25f3-4fe7-a532-8f397c5edb5d" providerId="ADAL" clId="{93166093-A40F-41B7-8F0D-FD799B2AF227}" dt="2024-05-31T05:00:12.770" v="3149" actId="1076"/>
          <ac:picMkLst>
            <pc:docMk/>
            <pc:sldMk cId="2002547764" sldId="286"/>
            <ac:picMk id="3" creationId="{7E69A58A-0D26-5243-EE94-9C95CB9FFD18}"/>
          </ac:picMkLst>
        </pc:picChg>
        <pc:picChg chg="del">
          <ac:chgData name="조영준" userId="d9c3dd2e-25f3-4fe7-a532-8f397c5edb5d" providerId="ADAL" clId="{93166093-A40F-41B7-8F0D-FD799B2AF227}" dt="2024-05-31T05:00:08.645" v="3146" actId="478"/>
          <ac:picMkLst>
            <pc:docMk/>
            <pc:sldMk cId="2002547764" sldId="286"/>
            <ac:picMk id="4" creationId="{7E0C3D5D-B2CD-FA19-29C0-0F1A539B8D01}"/>
          </ac:picMkLst>
        </pc:picChg>
      </pc:sldChg>
      <pc:sldChg chg="addSp delSp modSp add mod modAnim">
        <pc:chgData name="조영준" userId="d9c3dd2e-25f3-4fe7-a532-8f397c5edb5d" providerId="ADAL" clId="{93166093-A40F-41B7-8F0D-FD799B2AF227}" dt="2024-05-31T05:21:14.971" v="3735" actId="20577"/>
        <pc:sldMkLst>
          <pc:docMk/>
          <pc:sldMk cId="1543978277" sldId="287"/>
        </pc:sldMkLst>
        <pc:spChg chg="add">
          <ac:chgData name="조영준" userId="d9c3dd2e-25f3-4fe7-a532-8f397c5edb5d" providerId="ADAL" clId="{93166093-A40F-41B7-8F0D-FD799B2AF227}" dt="2024-05-31T05:10:55.463" v="3395"/>
          <ac:spMkLst>
            <pc:docMk/>
            <pc:sldMk cId="1543978277" sldId="287"/>
            <ac:spMk id="2" creationId="{FB94B5E8-BEC7-1EF0-87D1-5ADD29DA95B8}"/>
          </ac:spMkLst>
        </pc:spChg>
        <pc:spChg chg="mod">
          <ac:chgData name="조영준" userId="d9c3dd2e-25f3-4fe7-a532-8f397c5edb5d" providerId="ADAL" clId="{93166093-A40F-41B7-8F0D-FD799B2AF227}" dt="2024-05-31T05:21:14.971" v="3735" actId="20577"/>
          <ac:spMkLst>
            <pc:docMk/>
            <pc:sldMk cId="1543978277" sldId="287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5:11:21.052" v="3413"/>
          <ac:spMkLst>
            <pc:docMk/>
            <pc:sldMk cId="1543978277" sldId="287"/>
            <ac:spMk id="7" creationId="{FD468985-53ED-0AD1-55A8-7C3BE8654E4A}"/>
          </ac:spMkLst>
        </pc:spChg>
        <pc:picChg chg="del">
          <ac:chgData name="조영준" userId="d9c3dd2e-25f3-4fe7-a532-8f397c5edb5d" providerId="ADAL" clId="{93166093-A40F-41B7-8F0D-FD799B2AF227}" dt="2024-05-31T05:10:55.230" v="3394" actId="478"/>
          <ac:picMkLst>
            <pc:docMk/>
            <pc:sldMk cId="1543978277" sldId="287"/>
            <ac:picMk id="3" creationId="{7E69A58A-0D26-5243-EE94-9C95CB9FFD18}"/>
          </ac:picMkLst>
        </pc:picChg>
        <pc:picChg chg="add mod">
          <ac:chgData name="조영준" userId="d9c3dd2e-25f3-4fe7-a532-8f397c5edb5d" providerId="ADAL" clId="{93166093-A40F-41B7-8F0D-FD799B2AF227}" dt="2024-05-31T05:11:02.942" v="3399" actId="14100"/>
          <ac:picMkLst>
            <pc:docMk/>
            <pc:sldMk cId="1543978277" sldId="287"/>
            <ac:picMk id="4" creationId="{506E6F48-6DEF-5A2C-2EF2-E5A0C34931B7}"/>
          </ac:picMkLst>
        </pc:picChg>
      </pc:sldChg>
      <pc:sldChg chg="addSp delSp modSp add mod setBg modAnim">
        <pc:chgData name="조영준" userId="d9c3dd2e-25f3-4fe7-a532-8f397c5edb5d" providerId="ADAL" clId="{93166093-A40F-41B7-8F0D-FD799B2AF227}" dt="2024-05-31T05:22:17.858" v="3774" actId="20577"/>
        <pc:sldMkLst>
          <pc:docMk/>
          <pc:sldMk cId="1204039357" sldId="288"/>
        </pc:sldMkLst>
        <pc:spChg chg="add ord">
          <ac:chgData name="조영준" userId="d9c3dd2e-25f3-4fe7-a532-8f397c5edb5d" providerId="ADAL" clId="{93166093-A40F-41B7-8F0D-FD799B2AF227}" dt="2024-05-31T05:16:11.785" v="3565" actId="26606"/>
          <ac:spMkLst>
            <pc:docMk/>
            <pc:sldMk cId="1204039357" sldId="288"/>
            <ac:spMk id="2" creationId="{AED7C7DF-DA0E-8B07-9C59-E9EB5F18AB58}"/>
          </ac:spMkLst>
        </pc:spChg>
        <pc:spChg chg="add mod">
          <ac:chgData name="조영준" userId="d9c3dd2e-25f3-4fe7-a532-8f397c5edb5d" providerId="ADAL" clId="{93166093-A40F-41B7-8F0D-FD799B2AF227}" dt="2024-05-31T05:15:38.316" v="3549"/>
          <ac:spMkLst>
            <pc:docMk/>
            <pc:sldMk cId="1204039357" sldId="288"/>
            <ac:spMk id="3" creationId="{8610EAFB-35E6-9704-DA98-B2C32D46C65B}"/>
          </ac:spMkLst>
        </pc:spChg>
        <pc:spChg chg="mod">
          <ac:chgData name="조영준" userId="d9c3dd2e-25f3-4fe7-a532-8f397c5edb5d" providerId="ADAL" clId="{93166093-A40F-41B7-8F0D-FD799B2AF227}" dt="2024-05-31T05:22:17.858" v="3774" actId="20577"/>
          <ac:spMkLst>
            <pc:docMk/>
            <pc:sldMk cId="1204039357" sldId="288"/>
            <ac:spMk id="6" creationId="{514FED93-30DA-832F-1AEF-971603BD078D}"/>
          </ac:spMkLst>
        </pc:spChg>
        <pc:spChg chg="mod">
          <ac:chgData name="조영준" userId="d9c3dd2e-25f3-4fe7-a532-8f397c5edb5d" providerId="ADAL" clId="{93166093-A40F-41B7-8F0D-FD799B2AF227}" dt="2024-05-31T05:17:01.401" v="3594"/>
          <ac:spMkLst>
            <pc:docMk/>
            <pc:sldMk cId="1204039357" sldId="288"/>
            <ac:spMk id="7" creationId="{FD468985-53ED-0AD1-55A8-7C3BE8654E4A}"/>
          </ac:spMkLst>
        </pc:spChg>
        <pc:spChg chg="add del">
          <ac:chgData name="조영준" userId="d9c3dd2e-25f3-4fe7-a532-8f397c5edb5d" providerId="ADAL" clId="{93166093-A40F-41B7-8F0D-FD799B2AF227}" dt="2024-05-31T05:16:11.785" v="3565" actId="26606"/>
          <ac:spMkLst>
            <pc:docMk/>
            <pc:sldMk cId="1204039357" sldId="288"/>
            <ac:spMk id="9" creationId="{8651CFA9-6065-4243-AC48-858E359780B1}"/>
          </ac:spMkLst>
        </pc:spChg>
        <pc:spChg chg="add del">
          <ac:chgData name="조영준" userId="d9c3dd2e-25f3-4fe7-a532-8f397c5edb5d" providerId="ADAL" clId="{93166093-A40F-41B7-8F0D-FD799B2AF227}" dt="2024-05-31T05:16:11.785" v="3565" actId="26606"/>
          <ac:spMkLst>
            <pc:docMk/>
            <pc:sldMk cId="1204039357" sldId="288"/>
            <ac:spMk id="10" creationId="{FBC8BBE5-981E-4B0B-9654-32B5668BFF31}"/>
          </ac:spMkLst>
        </pc:spChg>
        <pc:spChg chg="add del">
          <ac:chgData name="조영준" userId="d9c3dd2e-25f3-4fe7-a532-8f397c5edb5d" providerId="ADAL" clId="{93166093-A40F-41B7-8F0D-FD799B2AF227}" dt="2024-05-31T05:16:03.573" v="3560" actId="26606"/>
          <ac:spMkLst>
            <pc:docMk/>
            <pc:sldMk cId="1204039357" sldId="288"/>
            <ac:spMk id="12" creationId="{8651CFA9-6065-4243-AC48-858E359780B1}"/>
          </ac:spMkLst>
        </pc:spChg>
        <pc:spChg chg="add del">
          <ac:chgData name="조영준" userId="d9c3dd2e-25f3-4fe7-a532-8f397c5edb5d" providerId="ADAL" clId="{93166093-A40F-41B7-8F0D-FD799B2AF227}" dt="2024-05-31T05:16:03.573" v="3560" actId="26606"/>
          <ac:spMkLst>
            <pc:docMk/>
            <pc:sldMk cId="1204039357" sldId="288"/>
            <ac:spMk id="14" creationId="{FBC8BBE5-981E-4B0B-9654-32B5668BFF31}"/>
          </ac:spMkLst>
        </pc:spChg>
        <pc:grpChg chg="add del">
          <ac:chgData name="조영준" userId="d9c3dd2e-25f3-4fe7-a532-8f397c5edb5d" providerId="ADAL" clId="{93166093-A40F-41B7-8F0D-FD799B2AF227}" dt="2024-05-31T05:16:11.785" v="3565" actId="26606"/>
          <ac:grpSpMkLst>
            <pc:docMk/>
            <pc:sldMk cId="1204039357" sldId="288"/>
            <ac:grpSpMk id="11" creationId="{8ED5E97A-D21B-4AA4-83CF-DA3A380E301A}"/>
          </ac:grpSpMkLst>
        </pc:grpChg>
        <pc:grpChg chg="add del">
          <ac:chgData name="조영준" userId="d9c3dd2e-25f3-4fe7-a532-8f397c5edb5d" providerId="ADAL" clId="{93166093-A40F-41B7-8F0D-FD799B2AF227}" dt="2024-05-31T05:16:03.573" v="3560" actId="26606"/>
          <ac:grpSpMkLst>
            <pc:docMk/>
            <pc:sldMk cId="1204039357" sldId="288"/>
            <ac:grpSpMk id="16" creationId="{8ED5E97A-D21B-4AA4-83CF-DA3A380E301A}"/>
          </ac:grpSpMkLst>
        </pc:grpChg>
        <pc:picChg chg="del">
          <ac:chgData name="조영준" userId="d9c3dd2e-25f3-4fe7-a532-8f397c5edb5d" providerId="ADAL" clId="{93166093-A40F-41B7-8F0D-FD799B2AF227}" dt="2024-05-31T05:15:35.558" v="3547" actId="478"/>
          <ac:picMkLst>
            <pc:docMk/>
            <pc:sldMk cId="1204039357" sldId="288"/>
            <ac:picMk id="4" creationId="{506E6F48-6DEF-5A2C-2EF2-E5A0C34931B7}"/>
          </ac:picMkLst>
        </pc:picChg>
        <pc:picChg chg="add mod">
          <ac:chgData name="조영준" userId="d9c3dd2e-25f3-4fe7-a532-8f397c5edb5d" providerId="ADAL" clId="{93166093-A40F-41B7-8F0D-FD799B2AF227}" dt="2024-05-31T05:22:09.581" v="3773" actId="14100"/>
          <ac:picMkLst>
            <pc:docMk/>
            <pc:sldMk cId="1204039357" sldId="288"/>
            <ac:picMk id="5" creationId="{DD19A11C-0820-F87B-23FA-2A58FB300485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14:01.840" v="6209"/>
        <pc:sldMkLst>
          <pc:docMk/>
          <pc:sldMk cId="4174488508" sldId="289"/>
        </pc:sldMkLst>
        <pc:spChg chg="add">
          <ac:chgData name="조영준" userId="d9c3dd2e-25f3-4fe7-a532-8f397c5edb5d" providerId="ADAL" clId="{93166093-A40F-41B7-8F0D-FD799B2AF227}" dt="2024-05-31T05:42:19.982" v="4759"/>
          <ac:spMkLst>
            <pc:docMk/>
            <pc:sldMk cId="4174488508" sldId="289"/>
            <ac:spMk id="2" creationId="{A0474E20-5C04-1385-F2AD-50A0DEAA7526}"/>
          </ac:spMkLst>
        </pc:spChg>
        <pc:spChg chg="mod">
          <ac:chgData name="조영준" userId="d9c3dd2e-25f3-4fe7-a532-8f397c5edb5d" providerId="ADAL" clId="{93166093-A40F-41B7-8F0D-FD799B2AF227}" dt="2024-05-31T05:42:17.685" v="4754" actId="20577"/>
          <ac:spMkLst>
            <pc:docMk/>
            <pc:sldMk cId="4174488508" sldId="289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5:43:25.047" v="4764"/>
          <ac:spMkLst>
            <pc:docMk/>
            <pc:sldMk cId="4174488508" sldId="289"/>
            <ac:spMk id="5" creationId="{F303D492-765A-125A-C2E5-8DBCD721742A}"/>
          </ac:spMkLst>
        </pc:spChg>
        <pc:picChg chg="add mod">
          <ac:chgData name="조영준" userId="d9c3dd2e-25f3-4fe7-a532-8f397c5edb5d" providerId="ADAL" clId="{93166093-A40F-41B7-8F0D-FD799B2AF227}" dt="2024-05-31T05:42:25.315" v="4762" actId="1076"/>
          <ac:picMkLst>
            <pc:docMk/>
            <pc:sldMk cId="4174488508" sldId="289"/>
            <ac:picMk id="3" creationId="{380CFC7B-2C17-6DC5-6D74-E9B6550EE36E}"/>
          </ac:picMkLst>
        </pc:picChg>
        <pc:picChg chg="add mod">
          <ac:chgData name="조영준" userId="d9c3dd2e-25f3-4fe7-a532-8f397c5edb5d" providerId="ADAL" clId="{93166093-A40F-41B7-8F0D-FD799B2AF227}" dt="2024-05-31T05:43:33.097" v="4769" actId="14100"/>
          <ac:picMkLst>
            <pc:docMk/>
            <pc:sldMk cId="4174488508" sldId="289"/>
            <ac:picMk id="6" creationId="{B984E93A-12EB-1A2E-48A7-7F22E29E03CA}"/>
          </ac:picMkLst>
        </pc:picChg>
        <pc:picChg chg="del">
          <ac:chgData name="조영준" userId="d9c3dd2e-25f3-4fe7-a532-8f397c5edb5d" providerId="ADAL" clId="{93166093-A40F-41B7-8F0D-FD799B2AF227}" dt="2024-05-31T05:42:26.450" v="4763" actId="478"/>
          <ac:picMkLst>
            <pc:docMk/>
            <pc:sldMk cId="4174488508" sldId="289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42:19.677" v="4758" actId="478"/>
          <ac:picMkLst>
            <pc:docMk/>
            <pc:sldMk cId="4174488508" sldId="289"/>
            <ac:picMk id="21508" creationId="{724C632E-4426-3B53-AC8A-9692ED25795A}"/>
          </ac:picMkLst>
        </pc:picChg>
      </pc:sldChg>
      <pc:sldChg chg="add del">
        <pc:chgData name="조영준" userId="d9c3dd2e-25f3-4fe7-a532-8f397c5edb5d" providerId="ADAL" clId="{93166093-A40F-41B7-8F0D-FD799B2AF227}" dt="2024-05-31T05:56:02.698" v="4877" actId="47"/>
        <pc:sldMkLst>
          <pc:docMk/>
          <pc:sldMk cId="2209823518" sldId="290"/>
        </pc:sldMkLst>
      </pc:sldChg>
      <pc:sldChg chg="addSp delSp modSp add del mod">
        <pc:chgData name="조영준" userId="d9c3dd2e-25f3-4fe7-a532-8f397c5edb5d" providerId="ADAL" clId="{93166093-A40F-41B7-8F0D-FD799B2AF227}" dt="2024-05-31T07:14:01.840" v="6209"/>
        <pc:sldMkLst>
          <pc:docMk/>
          <pc:sldMk cId="3541880337" sldId="291"/>
        </pc:sldMkLst>
        <pc:spChg chg="add">
          <ac:chgData name="조영준" userId="d9c3dd2e-25f3-4fe7-a532-8f397c5edb5d" providerId="ADAL" clId="{93166093-A40F-41B7-8F0D-FD799B2AF227}" dt="2024-05-31T05:44:47.139" v="4771"/>
          <ac:spMkLst>
            <pc:docMk/>
            <pc:sldMk cId="3541880337" sldId="291"/>
            <ac:spMk id="2" creationId="{FC05AE5C-58AC-E5AE-60D2-24303D30C3EF}"/>
          </ac:spMkLst>
        </pc:spChg>
        <pc:spChg chg="mod">
          <ac:chgData name="조영준" userId="d9c3dd2e-25f3-4fe7-a532-8f397c5edb5d" providerId="ADAL" clId="{93166093-A40F-41B7-8F0D-FD799B2AF227}" dt="2024-05-31T05:56:10.520" v="4889" actId="20577"/>
          <ac:spMkLst>
            <pc:docMk/>
            <pc:sldMk cId="3541880337" sldId="291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5:45:45.606" v="4777"/>
          <ac:spMkLst>
            <pc:docMk/>
            <pc:sldMk cId="3541880337" sldId="291"/>
            <ac:spMk id="5" creationId="{7AFA136A-B6B3-3BBA-5D5B-971C3B12A843}"/>
          </ac:spMkLst>
        </pc:spChg>
        <pc:picChg chg="add mod">
          <ac:chgData name="조영준" userId="d9c3dd2e-25f3-4fe7-a532-8f397c5edb5d" providerId="ADAL" clId="{93166093-A40F-41B7-8F0D-FD799B2AF227}" dt="2024-05-31T05:44:54.964" v="4775" actId="14100"/>
          <ac:picMkLst>
            <pc:docMk/>
            <pc:sldMk cId="3541880337" sldId="291"/>
            <ac:picMk id="3" creationId="{F1F41F13-C967-D03C-2CFC-6671A915EDC6}"/>
          </ac:picMkLst>
        </pc:picChg>
        <pc:picChg chg="add mod">
          <ac:chgData name="조영준" userId="d9c3dd2e-25f3-4fe7-a532-8f397c5edb5d" providerId="ADAL" clId="{93166093-A40F-41B7-8F0D-FD799B2AF227}" dt="2024-05-31T05:46:00.690" v="4785" actId="14100"/>
          <ac:picMkLst>
            <pc:docMk/>
            <pc:sldMk cId="3541880337" sldId="291"/>
            <ac:picMk id="6" creationId="{4B567149-C876-F0A8-73B7-3A19539FBE8E}"/>
          </ac:picMkLst>
        </pc:picChg>
        <pc:picChg chg="del">
          <ac:chgData name="조영준" userId="d9c3dd2e-25f3-4fe7-a532-8f397c5edb5d" providerId="ADAL" clId="{93166093-A40F-41B7-8F0D-FD799B2AF227}" dt="2024-05-31T05:44:56.323" v="4776" actId="478"/>
          <ac:picMkLst>
            <pc:docMk/>
            <pc:sldMk cId="3541880337" sldId="291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44:45.973" v="4770" actId="478"/>
          <ac:picMkLst>
            <pc:docMk/>
            <pc:sldMk cId="3541880337" sldId="291"/>
            <ac:picMk id="21508" creationId="{724C632E-4426-3B53-AC8A-9692ED25795A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14:01.840" v="6209"/>
        <pc:sldMkLst>
          <pc:docMk/>
          <pc:sldMk cId="355936852" sldId="292"/>
        </pc:sldMkLst>
        <pc:spChg chg="mod">
          <ac:chgData name="조영준" userId="d9c3dd2e-25f3-4fe7-a532-8f397c5edb5d" providerId="ADAL" clId="{93166093-A40F-41B7-8F0D-FD799B2AF227}" dt="2024-05-31T05:51:30.845" v="4830" actId="14100"/>
          <ac:spMkLst>
            <pc:docMk/>
            <pc:sldMk cId="355936852" sldId="292"/>
            <ac:spMk id="4" creationId="{CEB1ED66-8F49-1301-33D0-6AC16FC88BDA}"/>
          </ac:spMkLst>
        </pc:spChg>
        <pc:picChg chg="add mod">
          <ac:chgData name="조영준" userId="d9c3dd2e-25f3-4fe7-a532-8f397c5edb5d" providerId="ADAL" clId="{93166093-A40F-41B7-8F0D-FD799B2AF227}" dt="2024-05-31T05:49:35.695" v="4791" actId="1076"/>
          <ac:picMkLst>
            <pc:docMk/>
            <pc:sldMk cId="355936852" sldId="292"/>
            <ac:picMk id="3" creationId="{B0AF0A7A-F787-79B4-7F12-7AE9BB594EF7}"/>
          </ac:picMkLst>
        </pc:picChg>
        <pc:picChg chg="del">
          <ac:chgData name="조영준" userId="d9c3dd2e-25f3-4fe7-a532-8f397c5edb5d" providerId="ADAL" clId="{93166093-A40F-41B7-8F0D-FD799B2AF227}" dt="2024-05-31T05:49:37.304" v="4792" actId="478"/>
          <ac:picMkLst>
            <pc:docMk/>
            <pc:sldMk cId="355936852" sldId="292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49:28.843" v="4788" actId="478"/>
          <ac:picMkLst>
            <pc:docMk/>
            <pc:sldMk cId="355936852" sldId="292"/>
            <ac:picMk id="21508" creationId="{724C632E-4426-3B53-AC8A-9692ED25795A}"/>
          </ac:picMkLst>
        </pc:picChg>
        <pc:picChg chg="add mod">
          <ac:chgData name="조영준" userId="d9c3dd2e-25f3-4fe7-a532-8f397c5edb5d" providerId="ADAL" clId="{93166093-A40F-41B7-8F0D-FD799B2AF227}" dt="2024-05-31T05:51:24.938" v="4816" actId="14100"/>
          <ac:picMkLst>
            <pc:docMk/>
            <pc:sldMk cId="355936852" sldId="292"/>
            <ac:picMk id="24578" creationId="{5846DAB6-BDF3-549B-0CAF-444075CE0499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6:11:06.330" v="5236" actId="47"/>
        <pc:sldMkLst>
          <pc:docMk/>
          <pc:sldMk cId="4019872833" sldId="293"/>
        </pc:sldMkLst>
        <pc:spChg chg="add del">
          <ac:chgData name="조영준" userId="d9c3dd2e-25f3-4fe7-a532-8f397c5edb5d" providerId="ADAL" clId="{93166093-A40F-41B7-8F0D-FD799B2AF227}" dt="2024-05-31T05:59:34.703" v="4928" actId="478"/>
          <ac:spMkLst>
            <pc:docMk/>
            <pc:sldMk cId="4019872833" sldId="293"/>
            <ac:spMk id="3" creationId="{01BD6860-655A-599A-CD30-3648FDD7A40E}"/>
          </ac:spMkLst>
        </pc:spChg>
        <pc:spChg chg="mod">
          <ac:chgData name="조영준" userId="d9c3dd2e-25f3-4fe7-a532-8f397c5edb5d" providerId="ADAL" clId="{93166093-A40F-41B7-8F0D-FD799B2AF227}" dt="2024-05-31T06:01:31.299" v="5052" actId="14100"/>
          <ac:spMkLst>
            <pc:docMk/>
            <pc:sldMk cId="4019872833" sldId="293"/>
            <ac:spMk id="4" creationId="{CEB1ED66-8F49-1301-33D0-6AC16FC88BDA}"/>
          </ac:spMkLst>
        </pc:spChg>
        <pc:spChg chg="add">
          <ac:chgData name="조영준" userId="d9c3dd2e-25f3-4fe7-a532-8f397c5edb5d" providerId="ADAL" clId="{93166093-A40F-41B7-8F0D-FD799B2AF227}" dt="2024-05-31T06:01:13.828" v="5042"/>
          <ac:spMkLst>
            <pc:docMk/>
            <pc:sldMk cId="4019872833" sldId="293"/>
            <ac:spMk id="5" creationId="{77059EB6-28C1-7F9E-68C2-C263E1392784}"/>
          </ac:spMkLst>
        </pc:spChg>
        <pc:picChg chg="add mod">
          <ac:chgData name="조영준" userId="d9c3dd2e-25f3-4fe7-a532-8f397c5edb5d" providerId="ADAL" clId="{93166093-A40F-41B7-8F0D-FD799B2AF227}" dt="2024-05-31T06:01:37.307" v="5053" actId="14100"/>
          <ac:picMkLst>
            <pc:docMk/>
            <pc:sldMk cId="4019872833" sldId="293"/>
            <ac:picMk id="6" creationId="{42FC4860-7773-EE8D-7DFF-1C7A9A5069E4}"/>
          </ac:picMkLst>
        </pc:picChg>
        <pc:picChg chg="del">
          <ac:chgData name="조영준" userId="d9c3dd2e-25f3-4fe7-a532-8f397c5edb5d" providerId="ADAL" clId="{93166093-A40F-41B7-8F0D-FD799B2AF227}" dt="2024-05-31T06:01:12.353" v="5041" actId="478"/>
          <ac:picMkLst>
            <pc:docMk/>
            <pc:sldMk cId="4019872833" sldId="293"/>
            <ac:picMk id="8" creationId="{A0424668-82AD-C8CE-2E5F-F516BFB9BFE2}"/>
          </ac:picMkLst>
        </pc:picChg>
        <pc:picChg chg="del">
          <ac:chgData name="조영준" userId="d9c3dd2e-25f3-4fe7-a532-8f397c5edb5d" providerId="ADAL" clId="{93166093-A40F-41B7-8F0D-FD799B2AF227}" dt="2024-05-31T05:59:32.452" v="4926" actId="478"/>
          <ac:picMkLst>
            <pc:docMk/>
            <pc:sldMk cId="4019872833" sldId="293"/>
            <ac:picMk id="21508" creationId="{724C632E-4426-3B53-AC8A-9692ED25795A}"/>
          </ac:picMkLst>
        </pc:picChg>
        <pc:picChg chg="add mod">
          <ac:chgData name="조영준" userId="d9c3dd2e-25f3-4fe7-a532-8f397c5edb5d" providerId="ADAL" clId="{93166093-A40F-41B7-8F0D-FD799B2AF227}" dt="2024-05-31T05:59:43.982" v="4932" actId="1076"/>
          <ac:picMkLst>
            <pc:docMk/>
            <pc:sldMk cId="4019872833" sldId="293"/>
            <ac:picMk id="26626" creationId="{4868EF53-774F-6960-A952-FCE466504F39}"/>
          </ac:picMkLst>
        </pc:picChg>
      </pc:sldChg>
      <pc:sldChg chg="add del">
        <pc:chgData name="조영준" userId="d9c3dd2e-25f3-4fe7-a532-8f397c5edb5d" providerId="ADAL" clId="{93166093-A40F-41B7-8F0D-FD799B2AF227}" dt="2024-05-31T05:56:19.441" v="4890" actId="47"/>
        <pc:sldMkLst>
          <pc:docMk/>
          <pc:sldMk cId="2765030945" sldId="294"/>
        </pc:sldMkLst>
      </pc:sldChg>
      <pc:sldChg chg="add del">
        <pc:chgData name="조영준" userId="d9c3dd2e-25f3-4fe7-a532-8f397c5edb5d" providerId="ADAL" clId="{93166093-A40F-41B7-8F0D-FD799B2AF227}" dt="2024-05-31T05:55:53.653" v="4876" actId="47"/>
        <pc:sldMkLst>
          <pc:docMk/>
          <pc:sldMk cId="2609188967" sldId="295"/>
        </pc:sldMkLst>
      </pc:sldChg>
      <pc:sldChg chg="addSp delSp modSp add del mod">
        <pc:chgData name="조영준" userId="d9c3dd2e-25f3-4fe7-a532-8f397c5edb5d" providerId="ADAL" clId="{93166093-A40F-41B7-8F0D-FD799B2AF227}" dt="2024-05-31T07:14:01.840" v="6209"/>
        <pc:sldMkLst>
          <pc:docMk/>
          <pc:sldMk cId="875493366" sldId="296"/>
        </pc:sldMkLst>
        <pc:spChg chg="add">
          <ac:chgData name="조영준" userId="d9c3dd2e-25f3-4fe7-a532-8f397c5edb5d" providerId="ADAL" clId="{93166093-A40F-41B7-8F0D-FD799B2AF227}" dt="2024-05-31T05:52:44.717" v="4834"/>
          <ac:spMkLst>
            <pc:docMk/>
            <pc:sldMk cId="875493366" sldId="296"/>
            <ac:spMk id="2" creationId="{9CA0AA2D-EACB-A462-0F3E-F1AF38C54C53}"/>
          </ac:spMkLst>
        </pc:spChg>
        <pc:spChg chg="mod">
          <ac:chgData name="조영준" userId="d9c3dd2e-25f3-4fe7-a532-8f397c5edb5d" providerId="ADAL" clId="{93166093-A40F-41B7-8F0D-FD799B2AF227}" dt="2024-05-31T05:52:55.747" v="4851" actId="20577"/>
          <ac:spMkLst>
            <pc:docMk/>
            <pc:sldMk cId="875493366" sldId="296"/>
            <ac:spMk id="4" creationId="{CEB1ED66-8F49-1301-33D0-6AC16FC88BDA}"/>
          </ac:spMkLst>
        </pc:spChg>
        <pc:picChg chg="del">
          <ac:chgData name="조영준" userId="d9c3dd2e-25f3-4fe7-a532-8f397c5edb5d" providerId="ADAL" clId="{93166093-A40F-41B7-8F0D-FD799B2AF227}" dt="2024-05-31T05:52:43.379" v="4833" actId="478"/>
          <ac:picMkLst>
            <pc:docMk/>
            <pc:sldMk cId="875493366" sldId="296"/>
            <ac:picMk id="3" creationId="{B0AF0A7A-F787-79B4-7F12-7AE9BB594EF7}"/>
          </ac:picMkLst>
        </pc:picChg>
        <pc:picChg chg="add mod">
          <ac:chgData name="조영준" userId="d9c3dd2e-25f3-4fe7-a532-8f397c5edb5d" providerId="ADAL" clId="{93166093-A40F-41B7-8F0D-FD799B2AF227}" dt="2024-05-31T05:56:26.181" v="4891" actId="14100"/>
          <ac:picMkLst>
            <pc:docMk/>
            <pc:sldMk cId="875493366" sldId="296"/>
            <ac:picMk id="5" creationId="{D6A1E199-E6D6-A5DC-EFB8-B7818513B201}"/>
          </ac:picMkLst>
        </pc:picChg>
        <pc:picChg chg="del">
          <ac:chgData name="조영준" userId="d9c3dd2e-25f3-4fe7-a532-8f397c5edb5d" providerId="ADAL" clId="{93166093-A40F-41B7-8F0D-FD799B2AF227}" dt="2024-05-31T05:54:44.903" v="4852" actId="478"/>
          <ac:picMkLst>
            <pc:docMk/>
            <pc:sldMk cId="875493366" sldId="296"/>
            <ac:picMk id="24578" creationId="{5846DAB6-BDF3-549B-0CAF-444075CE0499}"/>
          </ac:picMkLst>
        </pc:picChg>
        <pc:picChg chg="add mod">
          <ac:chgData name="조영준" userId="d9c3dd2e-25f3-4fe7-a532-8f397c5edb5d" providerId="ADAL" clId="{93166093-A40F-41B7-8F0D-FD799B2AF227}" dt="2024-05-31T05:54:52.505" v="4858" actId="14100"/>
          <ac:picMkLst>
            <pc:docMk/>
            <pc:sldMk cId="875493366" sldId="296"/>
            <ac:picMk id="25604" creationId="{FC98204D-D862-E6AB-9617-8D3166A21717}"/>
          </ac:picMkLst>
        </pc:picChg>
      </pc:sldChg>
      <pc:sldChg chg="modSp add del mod">
        <pc:chgData name="조영준" userId="d9c3dd2e-25f3-4fe7-a532-8f397c5edb5d" providerId="ADAL" clId="{93166093-A40F-41B7-8F0D-FD799B2AF227}" dt="2024-05-31T07:14:01.840" v="6209"/>
        <pc:sldMkLst>
          <pc:docMk/>
          <pc:sldMk cId="197784913" sldId="297"/>
        </pc:sldMkLst>
        <pc:spChg chg="mod">
          <ac:chgData name="조영준" userId="d9c3dd2e-25f3-4fe7-a532-8f397c5edb5d" providerId="ADAL" clId="{93166093-A40F-41B7-8F0D-FD799B2AF227}" dt="2024-05-31T06:10:29.100" v="5224" actId="20577"/>
          <ac:spMkLst>
            <pc:docMk/>
            <pc:sldMk cId="197784913" sldId="297"/>
            <ac:spMk id="4" creationId="{CEB1ED66-8F49-1301-33D0-6AC16FC88BDA}"/>
          </ac:spMkLst>
        </pc:spChg>
      </pc:sldChg>
      <pc:sldChg chg="addSp delSp modSp add del mod">
        <pc:chgData name="조영준" userId="d9c3dd2e-25f3-4fe7-a532-8f397c5edb5d" providerId="ADAL" clId="{93166093-A40F-41B7-8F0D-FD799B2AF227}" dt="2024-05-31T07:14:01.840" v="6209"/>
        <pc:sldMkLst>
          <pc:docMk/>
          <pc:sldMk cId="824980787" sldId="298"/>
        </pc:sldMkLst>
        <pc:spChg chg="mod">
          <ac:chgData name="조영준" userId="d9c3dd2e-25f3-4fe7-a532-8f397c5edb5d" providerId="ADAL" clId="{93166093-A40F-41B7-8F0D-FD799B2AF227}" dt="2024-05-31T06:10:59.789" v="5235"/>
          <ac:spMkLst>
            <pc:docMk/>
            <pc:sldMk cId="824980787" sldId="298"/>
            <ac:spMk id="4" creationId="{CEB1ED66-8F49-1301-33D0-6AC16FC88BDA}"/>
          </ac:spMkLst>
        </pc:spChg>
        <pc:picChg chg="add mod">
          <ac:chgData name="조영준" userId="d9c3dd2e-25f3-4fe7-a532-8f397c5edb5d" providerId="ADAL" clId="{93166093-A40F-41B7-8F0D-FD799B2AF227}" dt="2024-05-31T06:12:11.465" v="5242" actId="1076"/>
          <ac:picMkLst>
            <pc:docMk/>
            <pc:sldMk cId="824980787" sldId="298"/>
            <ac:picMk id="2" creationId="{48AE2920-3954-3F77-BAE6-5136F774506E}"/>
          </ac:picMkLst>
        </pc:picChg>
        <pc:picChg chg="add mod">
          <ac:chgData name="조영준" userId="d9c3dd2e-25f3-4fe7-a532-8f397c5edb5d" providerId="ADAL" clId="{93166093-A40F-41B7-8F0D-FD799B2AF227}" dt="2024-05-31T06:12:30.722" v="5252" actId="14100"/>
          <ac:picMkLst>
            <pc:docMk/>
            <pc:sldMk cId="824980787" sldId="298"/>
            <ac:picMk id="3" creationId="{6C3454F4-1FB5-85FF-A12D-A8BF99C89D5F}"/>
          </ac:picMkLst>
        </pc:picChg>
        <pc:picChg chg="del">
          <ac:chgData name="조영준" userId="d9c3dd2e-25f3-4fe7-a532-8f397c5edb5d" providerId="ADAL" clId="{93166093-A40F-41B7-8F0D-FD799B2AF227}" dt="2024-05-31T06:12:18.738" v="5243" actId="478"/>
          <ac:picMkLst>
            <pc:docMk/>
            <pc:sldMk cId="824980787" sldId="298"/>
            <ac:picMk id="6" creationId="{42FC4860-7773-EE8D-7DFF-1C7A9A5069E4}"/>
          </ac:picMkLst>
        </pc:picChg>
        <pc:picChg chg="del">
          <ac:chgData name="조영준" userId="d9c3dd2e-25f3-4fe7-a532-8f397c5edb5d" providerId="ADAL" clId="{93166093-A40F-41B7-8F0D-FD799B2AF227}" dt="2024-05-31T06:12:04.516" v="5237" actId="478"/>
          <ac:picMkLst>
            <pc:docMk/>
            <pc:sldMk cId="824980787" sldId="298"/>
            <ac:picMk id="26626" creationId="{4868EF53-774F-6960-A952-FCE466504F39}"/>
          </ac:picMkLst>
        </pc:picChg>
        <pc:picChg chg="add">
          <ac:chgData name="조영준" userId="d9c3dd2e-25f3-4fe7-a532-8f397c5edb5d" providerId="ADAL" clId="{93166093-A40F-41B7-8F0D-FD799B2AF227}" dt="2024-05-31T06:12:04.876" v="5238"/>
          <ac:picMkLst>
            <pc:docMk/>
            <pc:sldMk cId="824980787" sldId="298"/>
            <ac:picMk id="27650" creationId="{285BAF56-3D0C-9FD3-AD5E-E8C906CBD533}"/>
          </ac:picMkLst>
        </pc:picChg>
        <pc:picChg chg="add">
          <ac:chgData name="조영준" userId="d9c3dd2e-25f3-4fe7-a532-8f397c5edb5d" providerId="ADAL" clId="{93166093-A40F-41B7-8F0D-FD799B2AF227}" dt="2024-05-31T06:12:19.433" v="5244"/>
          <ac:picMkLst>
            <pc:docMk/>
            <pc:sldMk cId="824980787" sldId="298"/>
            <ac:picMk id="27652" creationId="{8F47B70D-9D8A-55AA-69C3-F997D544D153}"/>
          </ac:picMkLst>
        </pc:picChg>
      </pc:sldChg>
      <pc:sldChg chg="addSp delSp modSp new del mod modAnim">
        <pc:chgData name="조영준" userId="d9c3dd2e-25f3-4fe7-a532-8f397c5edb5d" providerId="ADAL" clId="{93166093-A40F-41B7-8F0D-FD799B2AF227}" dt="2024-05-31T07:04:25.633" v="6202" actId="47"/>
        <pc:sldMkLst>
          <pc:docMk/>
          <pc:sldMk cId="2862161012" sldId="299"/>
        </pc:sldMkLst>
        <pc:spChg chg="mod">
          <ac:chgData name="조영준" userId="d9c3dd2e-25f3-4fe7-a532-8f397c5edb5d" providerId="ADAL" clId="{93166093-A40F-41B7-8F0D-FD799B2AF227}" dt="2024-05-31T06:19:56.576" v="5465" actId="20577"/>
          <ac:spMkLst>
            <pc:docMk/>
            <pc:sldMk cId="2862161012" sldId="299"/>
            <ac:spMk id="2" creationId="{1C37AA88-1FC1-BD47-09F8-164209F737C2}"/>
          </ac:spMkLst>
        </pc:spChg>
        <pc:spChg chg="del">
          <ac:chgData name="조영준" userId="d9c3dd2e-25f3-4fe7-a532-8f397c5edb5d" providerId="ADAL" clId="{93166093-A40F-41B7-8F0D-FD799B2AF227}" dt="2024-05-31T06:17:21.857" v="5388" actId="478"/>
          <ac:spMkLst>
            <pc:docMk/>
            <pc:sldMk cId="2862161012" sldId="299"/>
            <ac:spMk id="3" creationId="{27E3C3E7-22A2-AE91-33B2-56DB4B6B41BD}"/>
          </ac:spMkLst>
        </pc:spChg>
        <pc:spChg chg="add mod">
          <ac:chgData name="조영준" userId="d9c3dd2e-25f3-4fe7-a532-8f397c5edb5d" providerId="ADAL" clId="{93166093-A40F-41B7-8F0D-FD799B2AF227}" dt="2024-05-31T06:18:42.907" v="5426" actId="255"/>
          <ac:spMkLst>
            <pc:docMk/>
            <pc:sldMk cId="2862161012" sldId="299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18:44.890" v="5428" actId="14100"/>
          <ac:picMkLst>
            <pc:docMk/>
            <pc:sldMk cId="2862161012" sldId="299"/>
            <ac:picMk id="28674" creationId="{1E601D1F-0EA3-125F-58D2-3185A72EA744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008717312" sldId="300"/>
        </pc:sldMkLst>
        <pc:spChg chg="del">
          <ac:chgData name="조영준" userId="d9c3dd2e-25f3-4fe7-a532-8f397c5edb5d" providerId="ADAL" clId="{93166093-A40F-41B7-8F0D-FD799B2AF227}" dt="2024-05-31T06:18:51.724" v="5431" actId="478"/>
          <ac:spMkLst>
            <pc:docMk/>
            <pc:sldMk cId="3008717312" sldId="300"/>
            <ac:spMk id="2" creationId="{1C37AA88-1FC1-BD47-09F8-164209F737C2}"/>
          </ac:spMkLst>
        </pc:spChg>
        <pc:spChg chg="mod">
          <ac:chgData name="조영준" userId="d9c3dd2e-25f3-4fe7-a532-8f397c5edb5d" providerId="ADAL" clId="{93166093-A40F-41B7-8F0D-FD799B2AF227}" dt="2024-05-31T06:20:08.885" v="5488" actId="20577"/>
          <ac:spMkLst>
            <pc:docMk/>
            <pc:sldMk cId="3008717312" sldId="300"/>
            <ac:spMk id="4" creationId="{A9F2BD46-5790-08A2-B448-42870A43A4CA}"/>
          </ac:spMkLst>
        </pc:spChg>
        <pc:spChg chg="add del mod">
          <ac:chgData name="조영준" userId="d9c3dd2e-25f3-4fe7-a532-8f397c5edb5d" providerId="ADAL" clId="{93166093-A40F-41B7-8F0D-FD799B2AF227}" dt="2024-05-31T06:18:59.418" v="5434" actId="478"/>
          <ac:spMkLst>
            <pc:docMk/>
            <pc:sldMk cId="3008717312" sldId="300"/>
            <ac:spMk id="5" creationId="{74F7220F-AB56-6382-D581-676C3812B367}"/>
          </ac:spMkLst>
        </pc:spChg>
        <pc:picChg chg="del mod">
          <ac:chgData name="조영준" userId="d9c3dd2e-25f3-4fe7-a532-8f397c5edb5d" providerId="ADAL" clId="{93166093-A40F-41B7-8F0D-FD799B2AF227}" dt="2024-05-31T06:18:54.152" v="5433" actId="478"/>
          <ac:picMkLst>
            <pc:docMk/>
            <pc:sldMk cId="3008717312" sldId="300"/>
            <ac:picMk id="28674" creationId="{1E601D1F-0EA3-125F-58D2-3185A72EA744}"/>
          </ac:picMkLst>
        </pc:picChg>
        <pc:picChg chg="add mod">
          <ac:chgData name="조영준" userId="d9c3dd2e-25f3-4fe7-a532-8f397c5edb5d" providerId="ADAL" clId="{93166093-A40F-41B7-8F0D-FD799B2AF227}" dt="2024-05-31T06:20:43.792" v="5500" actId="14100"/>
          <ac:picMkLst>
            <pc:docMk/>
            <pc:sldMk cId="3008717312" sldId="300"/>
            <ac:picMk id="29698" creationId="{BC317CB1-0AA6-8CFB-F56C-8AB1472B33E8}"/>
          </ac:picMkLst>
        </pc:picChg>
      </pc:sldChg>
      <pc:sldChg chg="add del">
        <pc:chgData name="조영준" userId="d9c3dd2e-25f3-4fe7-a532-8f397c5edb5d" providerId="ADAL" clId="{93166093-A40F-41B7-8F0D-FD799B2AF227}" dt="2024-05-31T06:18:18.395" v="5406" actId="2890"/>
        <pc:sldMkLst>
          <pc:docMk/>
          <pc:sldMk cId="4240382013" sldId="300"/>
        </pc:sldMkLst>
      </pc:sldChg>
      <pc:sldChg chg="add del">
        <pc:chgData name="조영준" userId="d9c3dd2e-25f3-4fe7-a532-8f397c5edb5d" providerId="ADAL" clId="{93166093-A40F-41B7-8F0D-FD799B2AF227}" dt="2024-05-31T06:18:18.228" v="5405" actId="2890"/>
        <pc:sldMkLst>
          <pc:docMk/>
          <pc:sldMk cId="1085973868" sldId="301"/>
        </pc:sldMkLst>
      </pc:sldChg>
      <pc:sldChg chg="add del">
        <pc:chgData name="조영준" userId="d9c3dd2e-25f3-4fe7-a532-8f397c5edb5d" providerId="ADAL" clId="{93166093-A40F-41B7-8F0D-FD799B2AF227}" dt="2024-05-31T06:20:48.435" v="5501" actId="47"/>
        <pc:sldMkLst>
          <pc:docMk/>
          <pc:sldMk cId="2549175347" sldId="301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261895346" sldId="301"/>
        </pc:sldMkLst>
        <pc:spChg chg="mod">
          <ac:chgData name="조영준" userId="d9c3dd2e-25f3-4fe7-a532-8f397c5edb5d" providerId="ADAL" clId="{93166093-A40F-41B7-8F0D-FD799B2AF227}" dt="2024-05-31T06:22:44.870" v="5525" actId="20577"/>
          <ac:spMkLst>
            <pc:docMk/>
            <pc:sldMk cId="4261895346" sldId="301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22:27.340" v="5512" actId="478"/>
          <ac:picMkLst>
            <pc:docMk/>
            <pc:sldMk cId="4261895346" sldId="301"/>
            <ac:picMk id="29698" creationId="{BC317CB1-0AA6-8CFB-F56C-8AB1472B33E8}"/>
          </ac:picMkLst>
        </pc:picChg>
        <pc:picChg chg="add mod">
          <ac:chgData name="조영준" userId="d9c3dd2e-25f3-4fe7-a532-8f397c5edb5d" providerId="ADAL" clId="{93166093-A40F-41B7-8F0D-FD799B2AF227}" dt="2024-05-31T06:22:34.294" v="5518" actId="1076"/>
          <ac:picMkLst>
            <pc:docMk/>
            <pc:sldMk cId="4261895346" sldId="301"/>
            <ac:picMk id="30722" creationId="{1E5D18CB-AB4D-253D-0F32-60B2ADD2435D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540560642" sldId="302"/>
        </pc:sldMkLst>
        <pc:spChg chg="add">
          <ac:chgData name="조영준" userId="d9c3dd2e-25f3-4fe7-a532-8f397c5edb5d" providerId="ADAL" clId="{93166093-A40F-41B7-8F0D-FD799B2AF227}" dt="2024-05-31T06:25:39.166" v="5536"/>
          <ac:spMkLst>
            <pc:docMk/>
            <pc:sldMk cId="540560642" sldId="302"/>
            <ac:spMk id="2" creationId="{CEFA6B68-D7BA-07D7-329D-2FC732AF9097}"/>
          </ac:spMkLst>
        </pc:spChg>
        <pc:spChg chg="mod">
          <ac:chgData name="조영준" userId="d9c3dd2e-25f3-4fe7-a532-8f397c5edb5d" providerId="ADAL" clId="{93166093-A40F-41B7-8F0D-FD799B2AF227}" dt="2024-05-31T06:25:59.053" v="5564" actId="5793"/>
          <ac:spMkLst>
            <pc:docMk/>
            <pc:sldMk cId="540560642" sldId="302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25:52.500" v="5546" actId="1076"/>
          <ac:picMkLst>
            <pc:docMk/>
            <pc:sldMk cId="540560642" sldId="302"/>
            <ac:picMk id="3" creationId="{73791DB3-4A56-F731-8AC2-E8A0D8063286}"/>
          </ac:picMkLst>
        </pc:picChg>
        <pc:picChg chg="del">
          <ac:chgData name="조영준" userId="d9c3dd2e-25f3-4fe7-a532-8f397c5edb5d" providerId="ADAL" clId="{93166093-A40F-41B7-8F0D-FD799B2AF227}" dt="2024-05-31T06:25:20.297" v="5535" actId="478"/>
          <ac:picMkLst>
            <pc:docMk/>
            <pc:sldMk cId="540560642" sldId="302"/>
            <ac:picMk id="30722" creationId="{1E5D18CB-AB4D-253D-0F32-60B2ADD2435D}"/>
          </ac:picMkLst>
        </pc:picChg>
        <pc:picChg chg="add del">
          <ac:chgData name="조영준" userId="d9c3dd2e-25f3-4fe7-a532-8f397c5edb5d" providerId="ADAL" clId="{93166093-A40F-41B7-8F0D-FD799B2AF227}" dt="2024-05-31T06:25:20.297" v="5535" actId="478"/>
          <ac:picMkLst>
            <pc:docMk/>
            <pc:sldMk cId="540560642" sldId="302"/>
            <ac:picMk id="31746" creationId="{388958B9-23C8-24D4-C1D3-AC5C0521FA96}"/>
          </ac:picMkLst>
        </pc:picChg>
      </pc:sldChg>
      <pc:sldChg chg="add del">
        <pc:chgData name="조영준" userId="d9c3dd2e-25f3-4fe7-a532-8f397c5edb5d" providerId="ADAL" clId="{93166093-A40F-41B7-8F0D-FD799B2AF227}" dt="2024-05-31T06:18:18.094" v="5404" actId="2890"/>
        <pc:sldMkLst>
          <pc:docMk/>
          <pc:sldMk cId="2410296463" sldId="302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878807765" sldId="303"/>
        </pc:sldMkLst>
        <pc:spChg chg="add">
          <ac:chgData name="조영준" userId="d9c3dd2e-25f3-4fe7-a532-8f397c5edb5d" providerId="ADAL" clId="{93166093-A40F-41B7-8F0D-FD799B2AF227}" dt="2024-05-31T06:26:27.905" v="5566"/>
          <ac:spMkLst>
            <pc:docMk/>
            <pc:sldMk cId="1878807765" sldId="303"/>
            <ac:spMk id="2" creationId="{C21A179D-EA7C-9287-B1F0-4F3E07B21D57}"/>
          </ac:spMkLst>
        </pc:spChg>
        <pc:spChg chg="mod">
          <ac:chgData name="조영준" userId="d9c3dd2e-25f3-4fe7-a532-8f397c5edb5d" providerId="ADAL" clId="{93166093-A40F-41B7-8F0D-FD799B2AF227}" dt="2024-05-31T06:26:43.159" v="5609" actId="20577"/>
          <ac:spMkLst>
            <pc:docMk/>
            <pc:sldMk cId="1878807765" sldId="303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26:34.600" v="5570" actId="1076"/>
          <ac:picMkLst>
            <pc:docMk/>
            <pc:sldMk cId="1878807765" sldId="303"/>
            <ac:picMk id="3" creationId="{BCF4F239-F620-B6F5-555A-DB463D1F1E97}"/>
          </ac:picMkLst>
        </pc:picChg>
        <pc:picChg chg="del">
          <ac:chgData name="조영준" userId="d9c3dd2e-25f3-4fe7-a532-8f397c5edb5d" providerId="ADAL" clId="{93166093-A40F-41B7-8F0D-FD799B2AF227}" dt="2024-05-31T06:26:27.303" v="5565" actId="478"/>
          <ac:picMkLst>
            <pc:docMk/>
            <pc:sldMk cId="1878807765" sldId="303"/>
            <ac:picMk id="30722" creationId="{1E5D18CB-AB4D-253D-0F32-60B2ADD2435D}"/>
          </ac:picMkLst>
        </pc:picChg>
      </pc:sldChg>
      <pc:sldChg chg="add del">
        <pc:chgData name="조영준" userId="d9c3dd2e-25f3-4fe7-a532-8f397c5edb5d" providerId="ADAL" clId="{93166093-A40F-41B7-8F0D-FD799B2AF227}" dt="2024-05-31T06:18:17.915" v="5403" actId="2890"/>
        <pc:sldMkLst>
          <pc:docMk/>
          <pc:sldMk cId="2809629838" sldId="303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2014246576" sldId="304"/>
        </pc:sldMkLst>
        <pc:spChg chg="mod">
          <ac:chgData name="조영준" userId="d9c3dd2e-25f3-4fe7-a532-8f397c5edb5d" providerId="ADAL" clId="{93166093-A40F-41B7-8F0D-FD799B2AF227}" dt="2024-05-31T06:28:59.987" v="5617" actId="1076"/>
          <ac:spMkLst>
            <pc:docMk/>
            <pc:sldMk cId="2014246576" sldId="304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28:51.843" v="5611" actId="478"/>
          <ac:picMkLst>
            <pc:docMk/>
            <pc:sldMk cId="2014246576" sldId="304"/>
            <ac:picMk id="30722" creationId="{1E5D18CB-AB4D-253D-0F32-60B2ADD2435D}"/>
          </ac:picMkLst>
        </pc:picChg>
        <pc:picChg chg="add mod">
          <ac:chgData name="조영준" userId="d9c3dd2e-25f3-4fe7-a532-8f397c5edb5d" providerId="ADAL" clId="{93166093-A40F-41B7-8F0D-FD799B2AF227}" dt="2024-05-31T06:28:55.443" v="5614" actId="1076"/>
          <ac:picMkLst>
            <pc:docMk/>
            <pc:sldMk cId="2014246576" sldId="304"/>
            <ac:picMk id="33794" creationId="{D46237DF-396F-1F39-A3F2-7C54DD403F0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2552823369" sldId="305"/>
        </pc:sldMkLst>
        <pc:spChg chg="add">
          <ac:chgData name="조영준" userId="d9c3dd2e-25f3-4fe7-a532-8f397c5edb5d" providerId="ADAL" clId="{93166093-A40F-41B7-8F0D-FD799B2AF227}" dt="2024-05-31T06:29:26.879" v="5619"/>
          <ac:spMkLst>
            <pc:docMk/>
            <pc:sldMk cId="2552823369" sldId="305"/>
            <ac:spMk id="2" creationId="{249FCD1C-81E4-0C8F-2DE4-215360A090A8}"/>
          </ac:spMkLst>
        </pc:spChg>
        <pc:spChg chg="mod">
          <ac:chgData name="조영준" userId="d9c3dd2e-25f3-4fe7-a532-8f397c5edb5d" providerId="ADAL" clId="{93166093-A40F-41B7-8F0D-FD799B2AF227}" dt="2024-05-31T06:29:40.777" v="5655" actId="1076"/>
          <ac:spMkLst>
            <pc:docMk/>
            <pc:sldMk cId="2552823369" sldId="305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29:52.901" v="5664" actId="1076"/>
          <ac:picMkLst>
            <pc:docMk/>
            <pc:sldMk cId="2552823369" sldId="305"/>
            <ac:picMk id="3" creationId="{FA204724-9970-58D1-D7E2-D244AC2DDCF3}"/>
          </ac:picMkLst>
        </pc:picChg>
        <pc:picChg chg="del">
          <ac:chgData name="조영준" userId="d9c3dd2e-25f3-4fe7-a532-8f397c5edb5d" providerId="ADAL" clId="{93166093-A40F-41B7-8F0D-FD799B2AF227}" dt="2024-05-31T06:29:26.493" v="5618" actId="478"/>
          <ac:picMkLst>
            <pc:docMk/>
            <pc:sldMk cId="2552823369" sldId="305"/>
            <ac:picMk id="30722" creationId="{1E5D18CB-AB4D-253D-0F32-60B2ADD2435D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47786117" sldId="306"/>
        </pc:sldMkLst>
        <pc:spChg chg="add">
          <ac:chgData name="조영준" userId="d9c3dd2e-25f3-4fe7-a532-8f397c5edb5d" providerId="ADAL" clId="{93166093-A40F-41B7-8F0D-FD799B2AF227}" dt="2024-05-31T06:31:53.540" v="5667"/>
          <ac:spMkLst>
            <pc:docMk/>
            <pc:sldMk cId="347786117" sldId="306"/>
            <ac:spMk id="2" creationId="{11362297-94BB-AE0C-AE5C-C5AE68BBDDB6}"/>
          </ac:spMkLst>
        </pc:spChg>
        <pc:spChg chg="mod">
          <ac:chgData name="조영준" userId="d9c3dd2e-25f3-4fe7-a532-8f397c5edb5d" providerId="ADAL" clId="{93166093-A40F-41B7-8F0D-FD799B2AF227}" dt="2024-05-31T06:32:07.195" v="5708" actId="20577"/>
          <ac:spMkLst>
            <pc:docMk/>
            <pc:sldMk cId="347786117" sldId="306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31:53.172" v="5666" actId="478"/>
          <ac:picMkLst>
            <pc:docMk/>
            <pc:sldMk cId="347786117" sldId="306"/>
            <ac:picMk id="3" creationId="{FA204724-9970-58D1-D7E2-D244AC2DDCF3}"/>
          </ac:picMkLst>
        </pc:picChg>
        <pc:picChg chg="add mod">
          <ac:chgData name="조영준" userId="d9c3dd2e-25f3-4fe7-a532-8f397c5edb5d" providerId="ADAL" clId="{93166093-A40F-41B7-8F0D-FD799B2AF227}" dt="2024-05-31T06:32:00.464" v="5672" actId="1076"/>
          <ac:picMkLst>
            <pc:docMk/>
            <pc:sldMk cId="347786117" sldId="306"/>
            <ac:picMk id="5" creationId="{8BCECC2A-BE8C-EB9C-D080-597E40FD0565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718914459" sldId="307"/>
        </pc:sldMkLst>
        <pc:spChg chg="add">
          <ac:chgData name="조영준" userId="d9c3dd2e-25f3-4fe7-a532-8f397c5edb5d" providerId="ADAL" clId="{93166093-A40F-41B7-8F0D-FD799B2AF227}" dt="2024-05-31T06:34:56.705" v="5712"/>
          <ac:spMkLst>
            <pc:docMk/>
            <pc:sldMk cId="718914459" sldId="307"/>
            <ac:spMk id="2" creationId="{FB9B9B36-E0C2-3BA2-E2F9-86F9D529B121}"/>
          </ac:spMkLst>
        </pc:spChg>
        <pc:spChg chg="mod">
          <ac:chgData name="조영준" userId="d9c3dd2e-25f3-4fe7-a532-8f397c5edb5d" providerId="ADAL" clId="{93166093-A40F-41B7-8F0D-FD799B2AF227}" dt="2024-05-31T06:35:12.155" v="5725" actId="1076"/>
          <ac:spMkLst>
            <pc:docMk/>
            <pc:sldMk cId="718914459" sldId="307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35:01.922" v="5715" actId="1076"/>
          <ac:picMkLst>
            <pc:docMk/>
            <pc:sldMk cId="718914459" sldId="307"/>
            <ac:picMk id="3" creationId="{8909CB72-E4B0-4DE0-9A9C-F41FD4E16CA1}"/>
          </ac:picMkLst>
        </pc:picChg>
        <pc:picChg chg="del">
          <ac:chgData name="조영준" userId="d9c3dd2e-25f3-4fe7-a532-8f397c5edb5d" providerId="ADAL" clId="{93166093-A40F-41B7-8F0D-FD799B2AF227}" dt="2024-05-31T06:34:53.690" v="5711" actId="478"/>
          <ac:picMkLst>
            <pc:docMk/>
            <pc:sldMk cId="718914459" sldId="307"/>
            <ac:picMk id="5" creationId="{8BCECC2A-BE8C-EB9C-D080-597E40FD0565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043576630" sldId="308"/>
        </pc:sldMkLst>
        <pc:spChg chg="add">
          <ac:chgData name="조영준" userId="d9c3dd2e-25f3-4fe7-a532-8f397c5edb5d" providerId="ADAL" clId="{93166093-A40F-41B7-8F0D-FD799B2AF227}" dt="2024-05-31T06:35:51.522" v="5727"/>
          <ac:spMkLst>
            <pc:docMk/>
            <pc:sldMk cId="1043576630" sldId="308"/>
            <ac:spMk id="2" creationId="{F9A4338A-64A9-98FB-01CB-53A3F1517F57}"/>
          </ac:spMkLst>
        </pc:spChg>
        <pc:spChg chg="mod">
          <ac:chgData name="조영준" userId="d9c3dd2e-25f3-4fe7-a532-8f397c5edb5d" providerId="ADAL" clId="{93166093-A40F-41B7-8F0D-FD799B2AF227}" dt="2024-05-31T06:36:08.212" v="5750" actId="14100"/>
          <ac:spMkLst>
            <pc:docMk/>
            <pc:sldMk cId="1043576630" sldId="308"/>
            <ac:spMk id="4" creationId="{A9F2BD46-5790-08A2-B448-42870A43A4CA}"/>
          </ac:spMkLst>
        </pc:spChg>
        <pc:picChg chg="del mod">
          <ac:chgData name="조영준" userId="d9c3dd2e-25f3-4fe7-a532-8f397c5edb5d" providerId="ADAL" clId="{93166093-A40F-41B7-8F0D-FD799B2AF227}" dt="2024-05-31T06:35:56.644" v="5731" actId="478"/>
          <ac:picMkLst>
            <pc:docMk/>
            <pc:sldMk cId="1043576630" sldId="308"/>
            <ac:picMk id="3" creationId="{8909CB72-E4B0-4DE0-9A9C-F41FD4E16CA1}"/>
          </ac:picMkLst>
        </pc:picChg>
        <pc:picChg chg="add mod">
          <ac:chgData name="조영준" userId="d9c3dd2e-25f3-4fe7-a532-8f397c5edb5d" providerId="ADAL" clId="{93166093-A40F-41B7-8F0D-FD799B2AF227}" dt="2024-05-31T06:36:10.994" v="5753" actId="14100"/>
          <ac:picMkLst>
            <pc:docMk/>
            <pc:sldMk cId="1043576630" sldId="308"/>
            <ac:picMk id="5" creationId="{46F0F02F-E8EF-B79E-18B1-42C4329A5AF0}"/>
          </ac:picMkLst>
        </pc:picChg>
      </pc:sldChg>
      <pc:sldChg chg="addSp delSp modSp add del mod ord modAnim">
        <pc:chgData name="조영준" userId="d9c3dd2e-25f3-4fe7-a532-8f397c5edb5d" providerId="ADAL" clId="{93166093-A40F-41B7-8F0D-FD799B2AF227}" dt="2024-05-31T07:04:25.633" v="6202" actId="47"/>
        <pc:sldMkLst>
          <pc:docMk/>
          <pc:sldMk cId="1708334234" sldId="309"/>
        </pc:sldMkLst>
        <pc:spChg chg="mod">
          <ac:chgData name="조영준" userId="d9c3dd2e-25f3-4fe7-a532-8f397c5edb5d" providerId="ADAL" clId="{93166093-A40F-41B7-8F0D-FD799B2AF227}" dt="2024-05-31T06:37:37.974" v="5774" actId="20577"/>
          <ac:spMkLst>
            <pc:docMk/>
            <pc:sldMk cId="1708334234" sldId="309"/>
            <ac:spMk id="2" creationId="{1C37AA88-1FC1-BD47-09F8-164209F737C2}"/>
          </ac:spMkLst>
        </pc:spChg>
        <pc:spChg chg="add">
          <ac:chgData name="조영준" userId="d9c3dd2e-25f3-4fe7-a532-8f397c5edb5d" providerId="ADAL" clId="{93166093-A40F-41B7-8F0D-FD799B2AF227}" dt="2024-05-31T06:38:18.750" v="5781"/>
          <ac:spMkLst>
            <pc:docMk/>
            <pc:sldMk cId="1708334234" sldId="309"/>
            <ac:spMk id="3" creationId="{936FDB84-D240-5EFA-E350-738E418E3F42}"/>
          </ac:spMkLst>
        </pc:spChg>
        <pc:spChg chg="mod">
          <ac:chgData name="조영준" userId="d9c3dd2e-25f3-4fe7-a532-8f397c5edb5d" providerId="ADAL" clId="{93166093-A40F-41B7-8F0D-FD799B2AF227}" dt="2024-05-31T06:37:55.614" v="5780"/>
          <ac:spMkLst>
            <pc:docMk/>
            <pc:sldMk cId="1708334234" sldId="309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38:33.074" v="5792" actId="1076"/>
          <ac:picMkLst>
            <pc:docMk/>
            <pc:sldMk cId="1708334234" sldId="309"/>
            <ac:picMk id="5" creationId="{9A19BF31-F805-983E-EC77-E0A5AB3DA869}"/>
          </ac:picMkLst>
        </pc:picChg>
        <pc:picChg chg="del">
          <ac:chgData name="조영준" userId="d9c3dd2e-25f3-4fe7-a532-8f397c5edb5d" providerId="ADAL" clId="{93166093-A40F-41B7-8F0D-FD799B2AF227}" dt="2024-05-31T06:37:38.254" v="5775" actId="478"/>
          <ac:picMkLst>
            <pc:docMk/>
            <pc:sldMk cId="1708334234" sldId="309"/>
            <ac:picMk id="28674" creationId="{1E601D1F-0EA3-125F-58D2-3185A72EA744}"/>
          </ac:picMkLst>
        </pc:picChg>
      </pc:sldChg>
      <pc:sldChg chg="add del">
        <pc:chgData name="조영준" userId="d9c3dd2e-25f3-4fe7-a532-8f397c5edb5d" providerId="ADAL" clId="{93166093-A40F-41B7-8F0D-FD799B2AF227}" dt="2024-05-31T06:37:00.433" v="5755" actId="47"/>
        <pc:sldMkLst>
          <pc:docMk/>
          <pc:sldMk cId="3086822091" sldId="309"/>
        </pc:sldMkLst>
      </pc:sldChg>
      <pc:sldChg chg="modSp add del mod">
        <pc:chgData name="조영준" userId="d9c3dd2e-25f3-4fe7-a532-8f397c5edb5d" providerId="ADAL" clId="{93166093-A40F-41B7-8F0D-FD799B2AF227}" dt="2024-05-31T06:38:38.921" v="5797" actId="47"/>
        <pc:sldMkLst>
          <pc:docMk/>
          <pc:sldMk cId="886416753" sldId="310"/>
        </pc:sldMkLst>
        <pc:spChg chg="mod">
          <ac:chgData name="조영준" userId="d9c3dd2e-25f3-4fe7-a532-8f397c5edb5d" providerId="ADAL" clId="{93166093-A40F-41B7-8F0D-FD799B2AF227}" dt="2024-05-31T06:38:36.410" v="5794" actId="1076"/>
          <ac:spMkLst>
            <pc:docMk/>
            <pc:sldMk cId="886416753" sldId="310"/>
            <ac:spMk id="4" creationId="{A9F2BD46-5790-08A2-B448-42870A43A4CA}"/>
          </ac:spMkLst>
        </pc:spChg>
      </pc:sldChg>
      <pc:sldChg chg="add del">
        <pc:chgData name="조영준" userId="d9c3dd2e-25f3-4fe7-a532-8f397c5edb5d" providerId="ADAL" clId="{93166093-A40F-41B7-8F0D-FD799B2AF227}" dt="2024-05-31T06:38:39.061" v="5798" actId="47"/>
        <pc:sldMkLst>
          <pc:docMk/>
          <pc:sldMk cId="1928500546" sldId="311"/>
        </pc:sldMkLst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194702217" sldId="312"/>
        </pc:sldMkLst>
        <pc:spChg chg="del">
          <ac:chgData name="조영준" userId="d9c3dd2e-25f3-4fe7-a532-8f397c5edb5d" providerId="ADAL" clId="{93166093-A40F-41B7-8F0D-FD799B2AF227}" dt="2024-05-31T06:38:41.888" v="5799" actId="478"/>
          <ac:spMkLst>
            <pc:docMk/>
            <pc:sldMk cId="3194702217" sldId="312"/>
            <ac:spMk id="2" creationId="{1C37AA88-1FC1-BD47-09F8-164209F737C2}"/>
          </ac:spMkLst>
        </pc:spChg>
        <pc:spChg chg="mod">
          <ac:chgData name="조영준" userId="d9c3dd2e-25f3-4fe7-a532-8f397c5edb5d" providerId="ADAL" clId="{93166093-A40F-41B7-8F0D-FD799B2AF227}" dt="2024-05-31T06:40:22.146" v="5906" actId="20577"/>
          <ac:spMkLst>
            <pc:docMk/>
            <pc:sldMk cId="3194702217" sldId="312"/>
            <ac:spMk id="4" creationId="{A9F2BD46-5790-08A2-B448-42870A43A4CA}"/>
          </ac:spMkLst>
        </pc:spChg>
        <pc:spChg chg="add del mod">
          <ac:chgData name="조영준" userId="d9c3dd2e-25f3-4fe7-a532-8f397c5edb5d" providerId="ADAL" clId="{93166093-A40F-41B7-8F0D-FD799B2AF227}" dt="2024-05-31T06:38:44.608" v="5801" actId="478"/>
          <ac:spMkLst>
            <pc:docMk/>
            <pc:sldMk cId="3194702217" sldId="312"/>
            <ac:spMk id="6" creationId="{0659E0DC-6633-9F0B-F7D9-1D0C94B44A0D}"/>
          </ac:spMkLst>
        </pc:spChg>
        <pc:picChg chg="del mod">
          <ac:chgData name="조영준" userId="d9c3dd2e-25f3-4fe7-a532-8f397c5edb5d" providerId="ADAL" clId="{93166093-A40F-41B7-8F0D-FD799B2AF227}" dt="2024-05-31T06:40:13.101" v="5874" actId="478"/>
          <ac:picMkLst>
            <pc:docMk/>
            <pc:sldMk cId="3194702217" sldId="312"/>
            <ac:picMk id="5" creationId="{9A19BF31-F805-983E-EC77-E0A5AB3DA869}"/>
          </ac:picMkLst>
        </pc:picChg>
        <pc:picChg chg="add mod">
          <ac:chgData name="조영준" userId="d9c3dd2e-25f3-4fe7-a532-8f397c5edb5d" providerId="ADAL" clId="{93166093-A40F-41B7-8F0D-FD799B2AF227}" dt="2024-05-31T06:42:27.349" v="5990" actId="1076"/>
          <ac:picMkLst>
            <pc:docMk/>
            <pc:sldMk cId="3194702217" sldId="312"/>
            <ac:picMk id="39938" creationId="{E57B0F75-C562-1FFC-FA7E-38BA5934432A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156113395" sldId="313"/>
        </pc:sldMkLst>
        <pc:spChg chg="add">
          <ac:chgData name="조영준" userId="d9c3dd2e-25f3-4fe7-a532-8f397c5edb5d" providerId="ADAL" clId="{93166093-A40F-41B7-8F0D-FD799B2AF227}" dt="2024-05-31T06:41:03.886" v="5910"/>
          <ac:spMkLst>
            <pc:docMk/>
            <pc:sldMk cId="4156113395" sldId="313"/>
            <ac:spMk id="2" creationId="{6CA155B4-8213-BEF2-A4C6-4D1B89F82367}"/>
          </ac:spMkLst>
        </pc:spChg>
        <pc:spChg chg="mod">
          <ac:chgData name="조영준" userId="d9c3dd2e-25f3-4fe7-a532-8f397c5edb5d" providerId="ADAL" clId="{93166093-A40F-41B7-8F0D-FD799B2AF227}" dt="2024-05-31T06:42:35.215" v="5993" actId="1076"/>
          <ac:spMkLst>
            <pc:docMk/>
            <pc:sldMk cId="4156113395" sldId="313"/>
            <ac:spMk id="4" creationId="{A9F2BD46-5790-08A2-B448-42870A43A4CA}"/>
          </ac:spMkLst>
        </pc:spChg>
        <pc:picChg chg="add mod">
          <ac:chgData name="조영준" userId="d9c3dd2e-25f3-4fe7-a532-8f397c5edb5d" providerId="ADAL" clId="{93166093-A40F-41B7-8F0D-FD799B2AF227}" dt="2024-05-31T06:42:33.049" v="5992" actId="1076"/>
          <ac:picMkLst>
            <pc:docMk/>
            <pc:sldMk cId="4156113395" sldId="313"/>
            <ac:picMk id="3" creationId="{07B4424A-8BA9-EA98-3157-A6C692142940}"/>
          </ac:picMkLst>
        </pc:picChg>
        <pc:picChg chg="del">
          <ac:chgData name="조영준" userId="d9c3dd2e-25f3-4fe7-a532-8f397c5edb5d" providerId="ADAL" clId="{93166093-A40F-41B7-8F0D-FD799B2AF227}" dt="2024-05-31T06:41:03.005" v="5909" actId="478"/>
          <ac:picMkLst>
            <pc:docMk/>
            <pc:sldMk cId="4156113395" sldId="313"/>
            <ac:picMk id="39938" creationId="{E57B0F75-C562-1FFC-FA7E-38BA5934432A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92028809" sldId="314"/>
        </pc:sldMkLst>
        <pc:spChg chg="mod">
          <ac:chgData name="조영준" userId="d9c3dd2e-25f3-4fe7-a532-8f397c5edb5d" providerId="ADAL" clId="{93166093-A40F-41B7-8F0D-FD799B2AF227}" dt="2024-05-31T06:42:07.738" v="5981" actId="20577"/>
          <ac:spMkLst>
            <pc:docMk/>
            <pc:sldMk cId="192028809" sldId="314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41:57.118" v="5951" actId="478"/>
          <ac:picMkLst>
            <pc:docMk/>
            <pc:sldMk cId="192028809" sldId="314"/>
            <ac:picMk id="39938" creationId="{E57B0F75-C562-1FFC-FA7E-38BA5934432A}"/>
          </ac:picMkLst>
        </pc:picChg>
        <pc:picChg chg="add mod">
          <ac:chgData name="조영준" userId="d9c3dd2e-25f3-4fe7-a532-8f397c5edb5d" providerId="ADAL" clId="{93166093-A40F-41B7-8F0D-FD799B2AF227}" dt="2024-05-31T06:42:09.103" v="5982" actId="1076"/>
          <ac:picMkLst>
            <pc:docMk/>
            <pc:sldMk cId="192028809" sldId="314"/>
            <ac:picMk id="41986" creationId="{38A974B8-7CEE-6B3F-4488-B2B195CFC18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4098537626" sldId="315"/>
        </pc:sldMkLst>
        <pc:spChg chg="add">
          <ac:chgData name="조영준" userId="d9c3dd2e-25f3-4fe7-a532-8f397c5edb5d" providerId="ADAL" clId="{93166093-A40F-41B7-8F0D-FD799B2AF227}" dt="2024-05-31T06:43:07.796" v="6002"/>
          <ac:spMkLst>
            <pc:docMk/>
            <pc:sldMk cId="4098537626" sldId="315"/>
            <ac:spMk id="2" creationId="{F3528D74-847E-8A9B-E8AF-D4746C70ADD5}"/>
          </ac:spMkLst>
        </pc:spChg>
        <pc:spChg chg="mod">
          <ac:chgData name="조영준" userId="d9c3dd2e-25f3-4fe7-a532-8f397c5edb5d" providerId="ADAL" clId="{93166093-A40F-41B7-8F0D-FD799B2AF227}" dt="2024-05-31T06:43:53.176" v="6031" actId="2711"/>
          <ac:spMkLst>
            <pc:docMk/>
            <pc:sldMk cId="4098537626" sldId="315"/>
            <ac:spMk id="4" creationId="{A9F2BD46-5790-08A2-B448-42870A43A4CA}"/>
          </ac:spMkLst>
        </pc:spChg>
        <pc:spChg chg="add">
          <ac:chgData name="조영준" userId="d9c3dd2e-25f3-4fe7-a532-8f397c5edb5d" providerId="ADAL" clId="{93166093-A40F-41B7-8F0D-FD799B2AF227}" dt="2024-05-31T06:43:42.112" v="6029"/>
          <ac:spMkLst>
            <pc:docMk/>
            <pc:sldMk cId="4098537626" sldId="315"/>
            <ac:spMk id="5" creationId="{E155EAA9-B95C-2A96-6D38-833544E6BCFC}"/>
          </ac:spMkLst>
        </pc:spChg>
        <pc:picChg chg="add mod">
          <ac:chgData name="조영준" userId="d9c3dd2e-25f3-4fe7-a532-8f397c5edb5d" providerId="ADAL" clId="{93166093-A40F-41B7-8F0D-FD799B2AF227}" dt="2024-05-31T06:43:32.953" v="6019" actId="1076"/>
          <ac:picMkLst>
            <pc:docMk/>
            <pc:sldMk cId="4098537626" sldId="315"/>
            <ac:picMk id="3" creationId="{EE3F0889-AE0E-FADB-4EBB-3C96BCF9BD97}"/>
          </ac:picMkLst>
        </pc:picChg>
        <pc:picChg chg="del">
          <ac:chgData name="조영준" userId="d9c3dd2e-25f3-4fe7-a532-8f397c5edb5d" providerId="ADAL" clId="{93166093-A40F-41B7-8F0D-FD799B2AF227}" dt="2024-05-31T06:43:07.454" v="6001" actId="478"/>
          <ac:picMkLst>
            <pc:docMk/>
            <pc:sldMk cId="4098537626" sldId="315"/>
            <ac:picMk id="41986" creationId="{38A974B8-7CEE-6B3F-4488-B2B195CFC18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2978380116" sldId="316"/>
        </pc:sldMkLst>
        <pc:spChg chg="add">
          <ac:chgData name="조영준" userId="d9c3dd2e-25f3-4fe7-a532-8f397c5edb5d" providerId="ADAL" clId="{93166093-A40F-41B7-8F0D-FD799B2AF227}" dt="2024-05-31T06:44:46.428" v="6035"/>
          <ac:spMkLst>
            <pc:docMk/>
            <pc:sldMk cId="2978380116" sldId="316"/>
            <ac:spMk id="2" creationId="{E8DAF6B3-4FA7-EAED-C0B1-386446D84E69}"/>
          </ac:spMkLst>
        </pc:spChg>
        <pc:spChg chg="mod">
          <ac:chgData name="조영준" userId="d9c3dd2e-25f3-4fe7-a532-8f397c5edb5d" providerId="ADAL" clId="{93166093-A40F-41B7-8F0D-FD799B2AF227}" dt="2024-05-31T06:44:54.669" v="6048" actId="20577"/>
          <ac:spMkLst>
            <pc:docMk/>
            <pc:sldMk cId="2978380116" sldId="316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44:45.284" v="6034" actId="478"/>
          <ac:picMkLst>
            <pc:docMk/>
            <pc:sldMk cId="2978380116" sldId="316"/>
            <ac:picMk id="3" creationId="{EE3F0889-AE0E-FADB-4EBB-3C96BCF9BD97}"/>
          </ac:picMkLst>
        </pc:picChg>
        <pc:picChg chg="add mod">
          <ac:chgData name="조영준" userId="d9c3dd2e-25f3-4fe7-a532-8f397c5edb5d" providerId="ADAL" clId="{93166093-A40F-41B7-8F0D-FD799B2AF227}" dt="2024-05-31T06:44:49.146" v="6037" actId="1076"/>
          <ac:picMkLst>
            <pc:docMk/>
            <pc:sldMk cId="2978380116" sldId="316"/>
            <ac:picMk id="5" creationId="{7CEFC312-6D94-9DD2-5FA0-1257B8D55EDB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3812763688" sldId="317"/>
        </pc:sldMkLst>
        <pc:spChg chg="add">
          <ac:chgData name="조영준" userId="d9c3dd2e-25f3-4fe7-a532-8f397c5edb5d" providerId="ADAL" clId="{93166093-A40F-41B7-8F0D-FD799B2AF227}" dt="2024-05-31T06:45:58.874" v="6050"/>
          <ac:spMkLst>
            <pc:docMk/>
            <pc:sldMk cId="3812763688" sldId="317"/>
            <ac:spMk id="2" creationId="{6D61120C-ABA2-4267-8C7E-EEEEC3F2CBA5}"/>
          </ac:spMkLst>
        </pc:spChg>
        <pc:spChg chg="mod">
          <ac:chgData name="조영준" userId="d9c3dd2e-25f3-4fe7-a532-8f397c5edb5d" providerId="ADAL" clId="{93166093-A40F-41B7-8F0D-FD799B2AF227}" dt="2024-05-31T06:46:15.176" v="6071" actId="1076"/>
          <ac:spMkLst>
            <pc:docMk/>
            <pc:sldMk cId="3812763688" sldId="317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44:56.151" v="6049" actId="478"/>
          <ac:picMkLst>
            <pc:docMk/>
            <pc:sldMk cId="3812763688" sldId="317"/>
            <ac:picMk id="3" creationId="{EE3F0889-AE0E-FADB-4EBB-3C96BCF9BD97}"/>
          </ac:picMkLst>
        </pc:picChg>
        <pc:picChg chg="add del mod">
          <ac:chgData name="조영준" userId="d9c3dd2e-25f3-4fe7-a532-8f397c5edb5d" providerId="ADAL" clId="{93166093-A40F-41B7-8F0D-FD799B2AF227}" dt="2024-05-31T06:52:55.177" v="6170" actId="478"/>
          <ac:picMkLst>
            <pc:docMk/>
            <pc:sldMk cId="3812763688" sldId="317"/>
            <ac:picMk id="5" creationId="{A130703A-77AC-D997-93B0-7196DE01C473}"/>
          </ac:picMkLst>
        </pc:picChg>
      </pc:sldChg>
      <pc:sldChg chg="addSp delSp modSp add del mod">
        <pc:chgData name="조영준" userId="d9c3dd2e-25f3-4fe7-a532-8f397c5edb5d" providerId="ADAL" clId="{93166093-A40F-41B7-8F0D-FD799B2AF227}" dt="2024-05-31T07:04:25.633" v="6202" actId="47"/>
        <pc:sldMkLst>
          <pc:docMk/>
          <pc:sldMk cId="1402165457" sldId="318"/>
        </pc:sldMkLst>
        <pc:spChg chg="mod">
          <ac:chgData name="조영준" userId="d9c3dd2e-25f3-4fe7-a532-8f397c5edb5d" providerId="ADAL" clId="{93166093-A40F-41B7-8F0D-FD799B2AF227}" dt="2024-05-31T06:53:05.423" v="6188" actId="20577"/>
          <ac:spMkLst>
            <pc:docMk/>
            <pc:sldMk cId="1402165457" sldId="318"/>
            <ac:spMk id="4" creationId="{A9F2BD46-5790-08A2-B448-42870A43A4CA}"/>
          </ac:spMkLst>
        </pc:spChg>
        <pc:picChg chg="del">
          <ac:chgData name="조영준" userId="d9c3dd2e-25f3-4fe7-a532-8f397c5edb5d" providerId="ADAL" clId="{93166093-A40F-41B7-8F0D-FD799B2AF227}" dt="2024-05-31T06:52:57.179" v="6172" actId="478"/>
          <ac:picMkLst>
            <pc:docMk/>
            <pc:sldMk cId="1402165457" sldId="318"/>
            <ac:picMk id="5" creationId="{A130703A-77AC-D997-93B0-7196DE01C473}"/>
          </ac:picMkLst>
        </pc:picChg>
        <pc:picChg chg="add mod">
          <ac:chgData name="조영준" userId="d9c3dd2e-25f3-4fe7-a532-8f397c5edb5d" providerId="ADAL" clId="{93166093-A40F-41B7-8F0D-FD799B2AF227}" dt="2024-05-31T06:53:00.894" v="6175" actId="14100"/>
          <ac:picMkLst>
            <pc:docMk/>
            <pc:sldMk cId="1402165457" sldId="318"/>
            <ac:picMk id="46082" creationId="{8B492A43-A7DE-690A-FC84-240DE7B1FE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476B6-FF59-445D-A9A9-15D23B172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3032"/>
            <a:ext cx="9144000" cy="1051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9600" dirty="0">
                <a:latin typeface="Amasis MT Pro Black" panose="02040A04050005020304" pitchFamily="18" charset="0"/>
              </a:rPr>
              <a:t>일본 신화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CF0FE-16F2-9C6A-D282-ECBCD55AA2CC}"/>
              </a:ext>
            </a:extLst>
          </p:cNvPr>
          <p:cNvSpPr txBox="1"/>
          <p:nvPr/>
        </p:nvSpPr>
        <p:spPr>
          <a:xfrm>
            <a:off x="5063614" y="4336026"/>
            <a:ext cx="319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일본어 일본학과 조영준</a:t>
            </a:r>
            <a:r>
              <a:rPr lang="en-US" altLang="ko-KR"/>
              <a:t>22450828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924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108" name="Picture 4107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109" name="Picture 4108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457562" y="462091"/>
            <a:ext cx="5818239" cy="189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우마시아시카비히코지</a:t>
            </a:r>
            <a:endParaRPr lang="en-US" altLang="ko-KR" sz="4400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ウマシアシカビヒコヂ</a:t>
            </a:r>
            <a:r>
              <a:rPr lang="en-US" altLang="ja-JP" b="1" dirty="0">
                <a:solidFill>
                  <a:srgbClr val="C00000"/>
                </a:solidFill>
              </a:rPr>
              <a:t>)</a:t>
            </a:r>
            <a:br>
              <a:rPr lang="ja-JP" altLang="en-US" b="1" dirty="0">
                <a:solidFill>
                  <a:srgbClr val="C00000"/>
                </a:solidFill>
              </a:rPr>
            </a:b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ko-KR" sz="4400" b="1" dirty="0"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263917" y="2081963"/>
            <a:ext cx="7208599" cy="315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atinLnBrk="0">
              <a:lnSpc>
                <a:spcPct val="150000"/>
              </a:lnSpc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생물에게 생명력을 불어넣은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일본으로 이주한 신들의 시조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일본서기 본문에는 나와있지 않음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일서에서는 최초로 나타난 신이라고도 하고 두번째로 나타난 신이라고도 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C16BA4-3752-2548-0940-CE688D05C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0502" y="1"/>
            <a:ext cx="4601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5132" name="Picture 5131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5133" name="Picture 5132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아메노토코타치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天之常立神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ko-KR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9E8514-1A8A-8DA9-D468-5265005E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965" y="623613"/>
            <a:ext cx="3944634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941069" y="2411653"/>
            <a:ext cx="6980918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타카마가하라에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영구적으로 머무르며 지키는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하늘의 기틀을 잡은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ㄴ혼돈으로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뒤죽박죽이었던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아직 온전하지 못했던 세계에 있던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하늘 위의 혼돈을 멈추게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만듬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0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쿠니노토코타치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国之常立神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81D0B6C-A03F-5670-CA9C-633BB5DA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965" y="493437"/>
            <a:ext cx="4282293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일본서기에서 천지개벽 때 나타난 최초의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고문서에서는 감춰진 모습이라고 해서 형태가 없다고 쓰임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59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토요쿠모노</a:t>
            </a:r>
            <a:r>
              <a:rPr lang="en-US" altLang="ko-KR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豊雲野神</a:t>
            </a:r>
            <a:r>
              <a:rPr lang="en-US" altLang="ko-KR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)</a:t>
            </a: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들의 신격화에 해당되는 존재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풍요로운 구름의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그가 나타난 후에 하늘 위에 구름이 깔리게 되었다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8194" name="Picture 2" descr="토요 운노 신">
            <a:extLst>
              <a:ext uri="{FF2B5EF4-FFF2-40B4-BE49-F238E27FC236}">
                <a16:creationId xmlns:a16="http://schemas.microsoft.com/office/drawing/2014/main" id="{D6479A68-1E40-7E35-D9FD-84A96F040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41" y="990598"/>
            <a:ext cx="3828325" cy="52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우히지니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宇比地邇神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en-US" altLang="ko-KR" sz="44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,</a:t>
            </a:r>
            <a:r>
              <a:rPr lang="ko-KR" altLang="en-US" sz="44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스히지니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須比智邇神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sz="4400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우히지니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스히지니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우히지니와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스히지니의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히지는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진흙을 의미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CECCDE4-79CD-BF77-FAE8-5135575B5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02" y="1391261"/>
            <a:ext cx="3770674" cy="46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443668" y="99321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츠누구이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角杙神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이쿠구이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活杙神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563134" y="1868129"/>
            <a:ext cx="7628866" cy="4472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츠누구이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이쿠구이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구이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는 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싹트다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라는 뜻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생명이 생겨나 자랄 수 있게 된 것을 나타내는 이름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10242" name="Picture 2" descr="角杙神・活杙神">
            <a:extLst>
              <a:ext uri="{FF2B5EF4-FFF2-40B4-BE49-F238E27FC236}">
                <a16:creationId xmlns:a16="http://schemas.microsoft.com/office/drawing/2014/main" id="{6B79670A-3EE5-464E-76A2-AA604F34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9" y="816078"/>
            <a:ext cx="4205421" cy="51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4900941" y="586991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오토노지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意富斗能地神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오토노베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大斗乃弁神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en-US" altLang="ko-KR" sz="3200" dirty="0"/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오토노지와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오토노베가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나타난 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세계에 남녀의 분별이 생겨나기 시작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11266" name="Picture 2" descr="오오토노지・오토노베">
            <a:extLst>
              <a:ext uri="{FF2B5EF4-FFF2-40B4-BE49-F238E27FC236}">
                <a16:creationId xmlns:a16="http://schemas.microsoft.com/office/drawing/2014/main" id="{377E7D68-E08D-A38D-31C7-ACFB2AD2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35" y="1419278"/>
            <a:ext cx="3161823" cy="443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오모다루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淤母陀琉神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아야카시코네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淤母陀琉神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한 쌍으로 태어난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오모다루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아야카시코네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오모다루는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대지의 표면이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완성되었다라는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이름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CECCDE4-79CD-BF77-FAE8-5135575B5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02" y="1391261"/>
            <a:ext cx="3770674" cy="46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157" name="Picture 615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586666" y="229555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이자나기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伊弉諾神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 </a:t>
            </a: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이자나미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淤母陀琉神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178710" y="1894128"/>
            <a:ext cx="8013289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쌍둥이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  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오빠인 남신이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아자나기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여동생인 여신이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두 남매가 결혼하여 일본을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만듬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여러 신들은 낳음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불의 신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카구츠치를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낳다 음부에 화상을 입고 시름시름 앓다가 죽는다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6F952F-E280-C75B-479F-821F53AB7A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65" y="368710"/>
            <a:ext cx="3106301" cy="6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아마테라스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天照大神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 신화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신토의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주신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태양의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신들과 영혼의 영역인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타카마가하라를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다스린다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75F95A-35A7-C032-4A64-F5B4E436F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20" y="639097"/>
            <a:ext cx="3845968" cy="55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E2BB94-9E18-1336-6C6E-7304E45E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800" dirty="0"/>
              <a:t>목차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3FF7DA-56F7-0870-DB46-F4AC4B68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sz="4000" dirty="0"/>
              <a:t>소개할 신들</a:t>
            </a:r>
            <a:endParaRPr lang="en-US" altLang="ko-KR" sz="4000" dirty="0"/>
          </a:p>
          <a:p>
            <a:pPr marL="514350" indent="-514350">
              <a:buAutoNum type="arabicPeriod"/>
            </a:pPr>
            <a:r>
              <a:rPr lang="ko-KR" altLang="en-US" sz="4000" dirty="0"/>
              <a:t>신들 소개</a:t>
            </a:r>
            <a:endParaRPr lang="en-US" altLang="ko-KR" sz="4000" dirty="0"/>
          </a:p>
          <a:p>
            <a:pPr marL="514350" indent="-514350">
              <a:buAutoNum type="arabicPeriod"/>
            </a:pPr>
            <a:r>
              <a:rPr lang="ko-KR" altLang="en-US" sz="4000" dirty="0"/>
              <a:t>미디어 매체에서의 활용</a:t>
            </a:r>
          </a:p>
        </p:txBody>
      </p:sp>
    </p:spTree>
    <p:extLst>
      <p:ext uri="{BB962C8B-B14F-4D97-AF65-F5344CB8AC3E}">
        <p14:creationId xmlns:p14="http://schemas.microsoft.com/office/powerpoint/2010/main" val="299270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아메노오시호미미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天忍穂耳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벼와 농업의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스사노오의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신의 딸인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타쿠하타치지히메와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결혼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86C48E-8E47-C4FF-DD3B-FE66B7C4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13" y="1127901"/>
            <a:ext cx="3810000" cy="49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니니기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ニニギ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손자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아메노오시호미미의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일본의 초대 천황인 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진무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덴노의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증조부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FCFE20-42DC-2E15-0023-CEF1C18A1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65" y="586992"/>
            <a:ext cx="42100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638800" y="586992"/>
            <a:ext cx="5867400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호오리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ja-JP" altLang="en-US" b="1" dirty="0">
                <a:solidFill>
                  <a:srgbClr val="C00000"/>
                </a:solidFill>
              </a:rPr>
              <a:t>火折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41165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증손자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바다의 신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와타츠미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딸인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도요타마히메와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결혼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0C3D5D-B2CD-FA19-29C0-0F1A539B8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13" y="828675"/>
            <a:ext cx="36290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004619" y="272360"/>
            <a:ext cx="6481916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우가야후키아에즈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鵜葺草葺不合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793510" y="1703731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호오리의 아들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우가야후키아에즈가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지상으로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돌아가게됨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불안해진 어머니가 자신의 동생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다마요리히메를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아들과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혼인시킴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초대 천황인 진무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덴노를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낳음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E69A58A-0D26-5243-EE94-9C95CB9FF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4" y="728662"/>
            <a:ext cx="39147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024284" y="586992"/>
            <a:ext cx="6481916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츠쿠요미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月読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813175" y="2018363"/>
            <a:ext cx="7108812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달과 농경의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동생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오른쪽 안구를 씻을 때 태어남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6E6F48-6DEF-5A2C-2EF2-E5A0C349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13" y="910815"/>
            <a:ext cx="3307200" cy="50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024284" y="586992"/>
            <a:ext cx="6481916" cy="1664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ko-KR" altLang="en-US" sz="44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스사노오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j-cs"/>
              </a:rPr>
              <a:t>素戔嗚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  <a:cs typeface="+mj-cs"/>
            </a:endParaRPr>
          </a:p>
        </p:txBody>
      </p:sp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247535" y="2038459"/>
            <a:ext cx="7944465" cy="3928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바다와 폭풍의 신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츠쿠요미의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동생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코를 씻을 때 태어남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누나인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아마테라스와는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계약상 부부가 됨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lnSpc>
                <a:spcPct val="200000"/>
              </a:lnSpc>
              <a:buNone/>
            </a:pP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" name="AutoShape 2" descr="external/igumi.n...">
            <a:extLst>
              <a:ext uri="{FF2B5EF4-FFF2-40B4-BE49-F238E27FC236}">
                <a16:creationId xmlns:a16="http://schemas.microsoft.com/office/drawing/2014/main" id="{AED7C7DF-DA0E-8B07-9C59-E9EB5F18AB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19A11C-0820-F87B-23FA-2A58FB30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0" y="1052052"/>
            <a:ext cx="3773058" cy="53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2CF10D-9198-BCF8-D3C9-CC1FD4F3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781" y="786876"/>
            <a:ext cx="5211096" cy="612776"/>
          </a:xfrm>
        </p:spPr>
        <p:txBody>
          <a:bodyPr>
            <a:noAutofit/>
          </a:bodyPr>
          <a:lstStyle/>
          <a:p>
            <a:r>
              <a:rPr lang="en-US" altLang="ko-KR" sz="3200" b="1" dirty="0">
                <a:solidFill>
                  <a:srgbClr val="00206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3.</a:t>
            </a:r>
            <a:r>
              <a:rPr lang="ko-KR" altLang="en-US" sz="3200" b="1" dirty="0">
                <a:solidFill>
                  <a:srgbClr val="00206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미디어 매체에서의 활용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1ACE62CB-EB56-2998-1994-8AD8FEA2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24" y="1962000"/>
            <a:ext cx="5071950" cy="1285363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세계적으로 큰 인기를 끈 일본 만화 </a:t>
            </a:r>
            <a:r>
              <a:rPr lang="ko-KR" altLang="en-US" dirty="0" err="1">
                <a:latin typeface="궁서" panose="02030600000101010101" pitchFamily="18" charset="-127"/>
                <a:ea typeface="궁서" panose="02030600000101010101" pitchFamily="18" charset="-127"/>
              </a:rPr>
              <a:t>나루토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en-US" altLang="ko-KR" sz="1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65A0B28-EA56-BE87-7147-1FA159CF5F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490" y="3314415"/>
            <a:ext cx="4896464" cy="2756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97AC5-A7C8-24E5-3297-DCD123A11C48}"/>
              </a:ext>
            </a:extLst>
          </p:cNvPr>
          <p:cNvSpPr txBox="1"/>
          <p:nvPr/>
        </p:nvSpPr>
        <p:spPr>
          <a:xfrm>
            <a:off x="4050890" y="6265038"/>
            <a:ext cx="289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코토아마츠카미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8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813531" y="6051431"/>
            <a:ext cx="289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아마테라스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1508" name="Picture 4" descr="최근 사스케의 아마테라스 발동눈에 대하여..... Feat 애니팀 : 네이버 블로그">
            <a:extLst>
              <a:ext uri="{FF2B5EF4-FFF2-40B4-BE49-F238E27FC236}">
                <a16:creationId xmlns:a16="http://schemas.microsoft.com/office/drawing/2014/main" id="{724C632E-4426-3B53-AC8A-9692ED25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72" y="1772369"/>
            <a:ext cx="5347144" cy="31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0424668-82AD-C8CE-2E5F-F516BFB9BF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874" y="1772369"/>
            <a:ext cx="5384554" cy="31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57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813531" y="6051431"/>
            <a:ext cx="289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스사노오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80CFC7B-2C17-6DC5-6D74-E9B6550EE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41" y="1235947"/>
            <a:ext cx="5429250" cy="387458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984E93A-12EB-1A2E-48A7-7F22E29E0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73" y="1235946"/>
            <a:ext cx="5318928" cy="38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88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813531" y="6051431"/>
            <a:ext cx="2890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츠쿠요미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F41F13-C967-D03C-2CFC-6671A915ED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4" y="1887794"/>
            <a:ext cx="5484720" cy="30824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B567149-C876-F0A8-73B7-3A19539FB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256" y="1887794"/>
            <a:ext cx="5062300" cy="308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828A17A-C5A8-E903-960E-FC570638C6C6}"/>
              </a:ext>
            </a:extLst>
          </p:cNvPr>
          <p:cNvSpPr txBox="1"/>
          <p:nvPr/>
        </p:nvSpPr>
        <p:spPr>
          <a:xfrm>
            <a:off x="270385" y="993491"/>
            <a:ext cx="4115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C00000"/>
                </a:solidFill>
              </a:rPr>
              <a:t>코토아마츠카미</a:t>
            </a:r>
            <a:r>
              <a:rPr lang="ko-KR" altLang="en-US" sz="1600" b="1" dirty="0">
                <a:solidFill>
                  <a:srgbClr val="C00000"/>
                </a:solidFill>
              </a:rPr>
              <a:t> </a:t>
            </a:r>
            <a:r>
              <a:rPr lang="ko-KR" altLang="en-US" sz="1600" dirty="0"/>
              <a:t>別天津神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5F1F4-928B-95DF-6B2D-DF18593DBE24}"/>
              </a:ext>
            </a:extLst>
          </p:cNvPr>
          <p:cNvSpPr txBox="1"/>
          <p:nvPr/>
        </p:nvSpPr>
        <p:spPr>
          <a:xfrm>
            <a:off x="1405051" y="3364283"/>
            <a:ext cx="311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아메노미나카누시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731DB-2E00-02D6-E622-CCFA3FDC3DDB}"/>
              </a:ext>
            </a:extLst>
          </p:cNvPr>
          <p:cNvSpPr txBox="1"/>
          <p:nvPr/>
        </p:nvSpPr>
        <p:spPr>
          <a:xfrm>
            <a:off x="5250424" y="3408203"/>
            <a:ext cx="279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1F5E1-615A-99EA-D3BF-9A533D946820}"/>
              </a:ext>
            </a:extLst>
          </p:cNvPr>
          <p:cNvSpPr txBox="1"/>
          <p:nvPr/>
        </p:nvSpPr>
        <p:spPr>
          <a:xfrm>
            <a:off x="8556282" y="3399703"/>
            <a:ext cx="205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카미무스비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9F0C5-DFBE-3D42-B204-A2BAB9B42089}"/>
              </a:ext>
            </a:extLst>
          </p:cNvPr>
          <p:cNvSpPr txBox="1"/>
          <p:nvPr/>
        </p:nvSpPr>
        <p:spPr>
          <a:xfrm>
            <a:off x="1017636" y="5481957"/>
            <a:ext cx="4232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우마시아시카비히코지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47CA5-1F05-120D-4044-4E24CD92B02F}"/>
              </a:ext>
            </a:extLst>
          </p:cNvPr>
          <p:cNvSpPr txBox="1"/>
          <p:nvPr/>
        </p:nvSpPr>
        <p:spPr>
          <a:xfrm>
            <a:off x="8111613" y="5481957"/>
            <a:ext cx="279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아메노코노타치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D129C9-15C0-6693-89C9-335819E6376D}"/>
              </a:ext>
            </a:extLst>
          </p:cNvPr>
          <p:cNvSpPr txBox="1"/>
          <p:nvPr/>
        </p:nvSpPr>
        <p:spPr>
          <a:xfrm>
            <a:off x="2418494" y="2599069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20AC3-1FC3-9DD5-447C-79EAC57C815A}"/>
              </a:ext>
            </a:extLst>
          </p:cNvPr>
          <p:cNvSpPr txBox="1"/>
          <p:nvPr/>
        </p:nvSpPr>
        <p:spPr>
          <a:xfrm>
            <a:off x="5722734" y="2627866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11143-0236-ED50-C7F3-8EFFAD7915CA}"/>
              </a:ext>
            </a:extLst>
          </p:cNvPr>
          <p:cNvSpPr txBox="1"/>
          <p:nvPr/>
        </p:nvSpPr>
        <p:spPr>
          <a:xfrm>
            <a:off x="9070259" y="2691805"/>
            <a:ext cx="102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0AFDD-09D2-186B-98AF-69071DD85B1B}"/>
              </a:ext>
            </a:extLst>
          </p:cNvPr>
          <p:cNvSpPr txBox="1"/>
          <p:nvPr/>
        </p:nvSpPr>
        <p:spPr>
          <a:xfrm>
            <a:off x="2249425" y="4559388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AA8A6-134B-70BF-993A-C4DF7C401C70}"/>
              </a:ext>
            </a:extLst>
          </p:cNvPr>
          <p:cNvSpPr txBox="1"/>
          <p:nvPr/>
        </p:nvSpPr>
        <p:spPr>
          <a:xfrm>
            <a:off x="9024338" y="4559388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9A3FE-F3E2-4113-2B04-388E1FC0CA2D}"/>
              </a:ext>
            </a:extLst>
          </p:cNvPr>
          <p:cNvSpPr txBox="1"/>
          <p:nvPr/>
        </p:nvSpPr>
        <p:spPr>
          <a:xfrm>
            <a:off x="4454493" y="993939"/>
            <a:ext cx="6331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+mj-ea"/>
              </a:rPr>
              <a:t>일본 신화의 창조신인 다섯 신</a:t>
            </a:r>
            <a:r>
              <a:rPr lang="en-US" altLang="ko-KR" sz="2400" dirty="0">
                <a:ea typeface="+mj-ea"/>
              </a:rPr>
              <a:t>.</a:t>
            </a:r>
            <a:r>
              <a:rPr lang="ko-KR" altLang="en-US" sz="2400" dirty="0">
                <a:ea typeface="+mj-ea"/>
              </a:rPr>
              <a:t> </a:t>
            </a:r>
            <a:endParaRPr lang="en-US" altLang="ko-KR" sz="2400" dirty="0">
              <a:ea typeface="+mj-ea"/>
            </a:endParaRPr>
          </a:p>
          <a:p>
            <a:r>
              <a:rPr lang="ko-KR" altLang="en-US" sz="2400" dirty="0">
                <a:ea typeface="+mj-ea"/>
              </a:rPr>
              <a:t>세상에 가장 먼저 나타나 우주를 창조한 신들</a:t>
            </a:r>
            <a:endParaRPr lang="en-US" altLang="ko-KR" sz="2400" dirty="0">
              <a:ea typeface="+mj-ea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E49DD2A7-5FDD-10AB-28B2-990C0B0E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490"/>
            <a:ext cx="2871020" cy="824192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u="sng" dirty="0"/>
              <a:t>1. </a:t>
            </a:r>
            <a:r>
              <a:rPr lang="ko-KR" altLang="en-US" sz="3200" u="sng" dirty="0"/>
              <a:t>소개할 신들 </a:t>
            </a:r>
          </a:p>
        </p:txBody>
      </p:sp>
    </p:spTree>
    <p:extLst>
      <p:ext uri="{BB962C8B-B14F-4D97-AF65-F5344CB8AC3E}">
        <p14:creationId xmlns:p14="http://schemas.microsoft.com/office/powerpoint/2010/main" val="35263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813531" y="6051431"/>
            <a:ext cx="341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이자나기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,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이자나미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AF0A7A-F787-79B4-7F12-7AE9BB59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" y="1300151"/>
            <a:ext cx="5774757" cy="3628164"/>
          </a:xfrm>
          <a:prstGeom prst="rect">
            <a:avLst/>
          </a:prstGeom>
        </p:spPr>
      </p:pic>
      <p:pic>
        <p:nvPicPr>
          <p:cNvPr id="24578" name="Picture 2" descr="우치하 이타치 인술 : 네이버 포스트">
            <a:extLst>
              <a:ext uri="{FF2B5EF4-FFF2-40B4-BE49-F238E27FC236}">
                <a16:creationId xmlns:a16="http://schemas.microsoft.com/office/drawing/2014/main" id="{5846DAB6-BDF3-549B-0CAF-444075CE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873" y="1300151"/>
            <a:ext cx="5916380" cy="36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6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813531" y="6051431"/>
            <a:ext cx="3416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카구츠치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A1E199-E6D6-A5DC-EFB8-B7818513B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5" y="934065"/>
            <a:ext cx="5239312" cy="4376098"/>
          </a:xfrm>
          <a:prstGeom prst="rect">
            <a:avLst/>
          </a:prstGeom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FC98204D-D862-E6AB-9617-8D3166A2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781" y="934065"/>
            <a:ext cx="6038850" cy="437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93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198693" y="5616195"/>
            <a:ext cx="423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토츠카의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검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일본 신화에 나오는 검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6626" name="Picture 2" descr="토츠카의 검 (十拳劍) : 네이버 블로그">
            <a:extLst>
              <a:ext uri="{FF2B5EF4-FFF2-40B4-BE49-F238E27FC236}">
                <a16:creationId xmlns:a16="http://schemas.microsoft.com/office/drawing/2014/main" id="{4868EF53-774F-6960-A952-FCE46650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01" y="1801315"/>
            <a:ext cx="5626562" cy="32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2FC4860-7773-EE8D-7DFF-1C7A9A5069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283" y="1801315"/>
            <a:ext cx="4925962" cy="323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1ED66-8F49-1301-33D0-6AC16FC88BDA}"/>
              </a:ext>
            </a:extLst>
          </p:cNvPr>
          <p:cNvSpPr txBox="1"/>
          <p:nvPr/>
        </p:nvSpPr>
        <p:spPr>
          <a:xfrm>
            <a:off x="4198693" y="5616195"/>
            <a:ext cx="423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▴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초치검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나루토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일본 신화에 나오는 검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8AE2920-3954-3F77-BAE6-5136F7745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3" y="1396977"/>
            <a:ext cx="4720124" cy="353553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C3454F4-1FB5-85FF-A12D-A8BF99C89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83" y="1396977"/>
            <a:ext cx="4606255" cy="35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8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828A17A-C5A8-E903-960E-FC570638C6C6}"/>
              </a:ext>
            </a:extLst>
          </p:cNvPr>
          <p:cNvSpPr txBox="1"/>
          <p:nvPr/>
        </p:nvSpPr>
        <p:spPr>
          <a:xfrm>
            <a:off x="270385" y="851257"/>
            <a:ext cx="364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C00000"/>
                </a:solidFill>
              </a:rPr>
              <a:t>카미요나니요</a:t>
            </a:r>
            <a:r>
              <a:rPr lang="ko-KR" altLang="en-US" dirty="0"/>
              <a:t> 神世七代</a:t>
            </a:r>
            <a:r>
              <a:rPr lang="ko-KR" alt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5F1F4-928B-95DF-6B2D-DF18593DBE24}"/>
              </a:ext>
            </a:extLst>
          </p:cNvPr>
          <p:cNvSpPr txBox="1"/>
          <p:nvPr/>
        </p:nvSpPr>
        <p:spPr>
          <a:xfrm>
            <a:off x="2550474" y="2850299"/>
            <a:ext cx="393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쿠니노코토코타치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731DB-2E00-02D6-E622-CCFA3FDC3DDB}"/>
              </a:ext>
            </a:extLst>
          </p:cNvPr>
          <p:cNvSpPr txBox="1"/>
          <p:nvPr/>
        </p:nvSpPr>
        <p:spPr>
          <a:xfrm>
            <a:off x="7072472" y="2850299"/>
            <a:ext cx="352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토요쿠모노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1F5E1-615A-99EA-D3BF-9A533D946820}"/>
              </a:ext>
            </a:extLst>
          </p:cNvPr>
          <p:cNvSpPr txBox="1"/>
          <p:nvPr/>
        </p:nvSpPr>
        <p:spPr>
          <a:xfrm>
            <a:off x="2647108" y="4939127"/>
            <a:ext cx="2409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츠누구이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이쿠구이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9F0C5-DFBE-3D42-B204-A2BAB9B42089}"/>
              </a:ext>
            </a:extLst>
          </p:cNvPr>
          <p:cNvSpPr txBox="1"/>
          <p:nvPr/>
        </p:nvSpPr>
        <p:spPr>
          <a:xfrm>
            <a:off x="428499" y="4874899"/>
            <a:ext cx="1655940" cy="106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우히지니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스히지니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47CA5-1F05-120D-4044-4E24CD92B02F}"/>
              </a:ext>
            </a:extLst>
          </p:cNvPr>
          <p:cNvSpPr txBox="1"/>
          <p:nvPr/>
        </p:nvSpPr>
        <p:spPr>
          <a:xfrm>
            <a:off x="5110630" y="4874899"/>
            <a:ext cx="1875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오토노지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오토노베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D129C9-15C0-6693-89C9-335819E6376D}"/>
              </a:ext>
            </a:extLst>
          </p:cNvPr>
          <p:cNvSpPr txBox="1"/>
          <p:nvPr/>
        </p:nvSpPr>
        <p:spPr>
          <a:xfrm>
            <a:off x="3563916" y="2085085"/>
            <a:ext cx="14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초대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20AC3-1FC3-9DD5-447C-79EAC57C815A}"/>
              </a:ext>
            </a:extLst>
          </p:cNvPr>
          <p:cNvSpPr txBox="1"/>
          <p:nvPr/>
        </p:nvSpPr>
        <p:spPr>
          <a:xfrm>
            <a:off x="7534950" y="2100343"/>
            <a:ext cx="146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11143-0236-ED50-C7F3-8EFFAD7915CA}"/>
              </a:ext>
            </a:extLst>
          </p:cNvPr>
          <p:cNvSpPr txBox="1"/>
          <p:nvPr/>
        </p:nvSpPr>
        <p:spPr>
          <a:xfrm>
            <a:off x="776806" y="3952965"/>
            <a:ext cx="129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0AFDD-09D2-186B-98AF-69071DD85B1B}"/>
              </a:ext>
            </a:extLst>
          </p:cNvPr>
          <p:cNvSpPr txBox="1"/>
          <p:nvPr/>
        </p:nvSpPr>
        <p:spPr>
          <a:xfrm>
            <a:off x="3042580" y="3942048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AA8A6-134B-70BF-993A-C4DF7C401C70}"/>
              </a:ext>
            </a:extLst>
          </p:cNvPr>
          <p:cNvSpPr txBox="1"/>
          <p:nvPr/>
        </p:nvSpPr>
        <p:spPr>
          <a:xfrm>
            <a:off x="5323943" y="3932789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9A3FE-F3E2-4113-2B04-388E1FC0CA2D}"/>
              </a:ext>
            </a:extLst>
          </p:cNvPr>
          <p:cNvSpPr txBox="1"/>
          <p:nvPr/>
        </p:nvSpPr>
        <p:spPr>
          <a:xfrm>
            <a:off x="4310904" y="983622"/>
            <a:ext cx="482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ea typeface="+mj-ea"/>
              </a:rPr>
              <a:t>천지개벽 때 태어난 </a:t>
            </a:r>
            <a:r>
              <a:rPr lang="en-US" altLang="ko-KR" sz="2400" dirty="0">
                <a:ea typeface="+mj-ea"/>
              </a:rPr>
              <a:t>7</a:t>
            </a:r>
            <a:r>
              <a:rPr lang="ko-KR" altLang="en-US" sz="2400" dirty="0">
                <a:ea typeface="+mj-ea"/>
              </a:rPr>
              <a:t>대 </a:t>
            </a:r>
            <a:r>
              <a:rPr lang="en-US" altLang="ko-KR" sz="2400" dirty="0">
                <a:ea typeface="+mj-ea"/>
              </a:rPr>
              <a:t>12</a:t>
            </a:r>
            <a:r>
              <a:rPr lang="ko-KR" altLang="en-US" sz="2400" dirty="0">
                <a:ea typeface="+mj-ea"/>
              </a:rPr>
              <a:t>명의 신</a:t>
            </a:r>
            <a:r>
              <a:rPr lang="en-US" altLang="ko-KR" sz="2400" dirty="0">
                <a:ea typeface="+mj-ea"/>
              </a:rPr>
              <a:t>.</a:t>
            </a:r>
            <a:endParaRPr lang="ko-KR" altLang="en-US" sz="2400" dirty="0"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1F886-08C0-71D1-45DA-A831D5B9F3ED}"/>
              </a:ext>
            </a:extLst>
          </p:cNvPr>
          <p:cNvSpPr txBox="1"/>
          <p:nvPr/>
        </p:nvSpPr>
        <p:spPr>
          <a:xfrm>
            <a:off x="7774452" y="3930851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6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BF10C-689F-7AC8-249A-CFDB55BB214C}"/>
              </a:ext>
            </a:extLst>
          </p:cNvPr>
          <p:cNvSpPr txBox="1"/>
          <p:nvPr/>
        </p:nvSpPr>
        <p:spPr>
          <a:xfrm>
            <a:off x="7395513" y="4872961"/>
            <a:ext cx="2246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오모다루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아야카시코네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47C0B-D5D0-E004-397E-13DFB07143D2}"/>
              </a:ext>
            </a:extLst>
          </p:cNvPr>
          <p:cNvSpPr txBox="1"/>
          <p:nvPr/>
        </p:nvSpPr>
        <p:spPr>
          <a:xfrm>
            <a:off x="10438983" y="3952965"/>
            <a:ext cx="11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7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8F603-CBBB-9980-728D-6CAB361BD5B5}"/>
              </a:ext>
            </a:extLst>
          </p:cNvPr>
          <p:cNvSpPr txBox="1"/>
          <p:nvPr/>
        </p:nvSpPr>
        <p:spPr>
          <a:xfrm>
            <a:off x="10082499" y="4872961"/>
            <a:ext cx="224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75A12B0-C09D-0832-738A-E61C2D6924F2}"/>
              </a:ext>
            </a:extLst>
          </p:cNvPr>
          <p:cNvSpPr txBox="1">
            <a:spLocks/>
          </p:cNvSpPr>
          <p:nvPr/>
        </p:nvSpPr>
        <p:spPr>
          <a:xfrm>
            <a:off x="10974695" y="0"/>
            <a:ext cx="1217305" cy="82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u="sng"/>
              <a:t>소개</a:t>
            </a:r>
            <a:endParaRPr lang="ko-KR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3134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A65F1F4-928B-95DF-6B2D-DF18593DBE24}"/>
              </a:ext>
            </a:extLst>
          </p:cNvPr>
          <p:cNvSpPr txBox="1"/>
          <p:nvPr/>
        </p:nvSpPr>
        <p:spPr>
          <a:xfrm>
            <a:off x="1741984" y="3411530"/>
            <a:ext cx="3117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아마테라스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731DB-2E00-02D6-E622-CCFA3FDC3DDB}"/>
              </a:ext>
            </a:extLst>
          </p:cNvPr>
          <p:cNvSpPr txBox="1"/>
          <p:nvPr/>
        </p:nvSpPr>
        <p:spPr>
          <a:xfrm>
            <a:off x="6990735" y="3433654"/>
            <a:ext cx="338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아메노오시호미미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1F5E1-615A-99EA-D3BF-9A533D946820}"/>
              </a:ext>
            </a:extLst>
          </p:cNvPr>
          <p:cNvSpPr txBox="1"/>
          <p:nvPr/>
        </p:nvSpPr>
        <p:spPr>
          <a:xfrm>
            <a:off x="1253067" y="5685602"/>
            <a:ext cx="1540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니니기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C9F0C5-DFBE-3D42-B204-A2BAB9B42089}"/>
              </a:ext>
            </a:extLst>
          </p:cNvPr>
          <p:cNvSpPr txBox="1"/>
          <p:nvPr/>
        </p:nvSpPr>
        <p:spPr>
          <a:xfrm>
            <a:off x="4851471" y="5685602"/>
            <a:ext cx="2116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호오리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347CA5-1F05-120D-4044-4E24CD92B02F}"/>
              </a:ext>
            </a:extLst>
          </p:cNvPr>
          <p:cNvSpPr txBox="1"/>
          <p:nvPr/>
        </p:nvSpPr>
        <p:spPr>
          <a:xfrm>
            <a:off x="7757895" y="5685602"/>
            <a:ext cx="34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우가야후키아에즈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D129C9-15C0-6693-89C9-335819E6376D}"/>
              </a:ext>
            </a:extLst>
          </p:cNvPr>
          <p:cNvSpPr txBox="1"/>
          <p:nvPr/>
        </p:nvSpPr>
        <p:spPr>
          <a:xfrm>
            <a:off x="2418494" y="2599069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A20AC3-1FC3-9DD5-447C-79EAC57C815A}"/>
              </a:ext>
            </a:extLst>
          </p:cNvPr>
          <p:cNvSpPr txBox="1"/>
          <p:nvPr/>
        </p:nvSpPr>
        <p:spPr>
          <a:xfrm>
            <a:off x="7993986" y="2504447"/>
            <a:ext cx="1160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611143-0236-ED50-C7F3-8EFFAD7915CA}"/>
              </a:ext>
            </a:extLst>
          </p:cNvPr>
          <p:cNvSpPr txBox="1"/>
          <p:nvPr/>
        </p:nvSpPr>
        <p:spPr>
          <a:xfrm>
            <a:off x="1498876" y="4780756"/>
            <a:ext cx="1026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10AFDD-09D2-186B-98AF-69071DD85B1B}"/>
              </a:ext>
            </a:extLst>
          </p:cNvPr>
          <p:cNvSpPr txBox="1"/>
          <p:nvPr/>
        </p:nvSpPr>
        <p:spPr>
          <a:xfrm>
            <a:off x="4991430" y="4780756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AA8A6-134B-70BF-993A-C4DF7C401C70}"/>
              </a:ext>
            </a:extLst>
          </p:cNvPr>
          <p:cNvSpPr txBox="1"/>
          <p:nvPr/>
        </p:nvSpPr>
        <p:spPr>
          <a:xfrm>
            <a:off x="8882128" y="4780756"/>
            <a:ext cx="91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altLang="en-US" sz="2800" dirty="0">
                <a:solidFill>
                  <a:srgbClr val="0070C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0450-4897-A772-9201-48ECCD26D5D2}"/>
              </a:ext>
            </a:extLst>
          </p:cNvPr>
          <p:cNvSpPr txBox="1"/>
          <p:nvPr/>
        </p:nvSpPr>
        <p:spPr>
          <a:xfrm>
            <a:off x="270385" y="851257"/>
            <a:ext cx="364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>
                <a:solidFill>
                  <a:srgbClr val="C00000"/>
                </a:solidFill>
              </a:rPr>
              <a:t>지신오대</a:t>
            </a:r>
            <a:r>
              <a:rPr lang="ko-KR" altLang="en-US" dirty="0"/>
              <a:t> 地神五代</a:t>
            </a:r>
            <a:r>
              <a:rPr lang="ko-KR" alt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C3FA7-C7B1-A1B0-4140-889B62AF0F6E}"/>
              </a:ext>
            </a:extLst>
          </p:cNvPr>
          <p:cNvSpPr txBox="1"/>
          <p:nvPr/>
        </p:nvSpPr>
        <p:spPr>
          <a:xfrm>
            <a:off x="3439644" y="922066"/>
            <a:ext cx="9256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ea typeface="+mj-ea"/>
              </a:rPr>
              <a:t>아마테라스</a:t>
            </a:r>
            <a:r>
              <a:rPr lang="en-US" altLang="ko-KR" sz="2400" dirty="0">
                <a:ea typeface="+mj-ea"/>
              </a:rPr>
              <a:t>, </a:t>
            </a:r>
            <a:r>
              <a:rPr lang="ko-KR" altLang="en-US" sz="2400" dirty="0" err="1">
                <a:ea typeface="+mj-ea"/>
              </a:rPr>
              <a:t>아메노오시호미미</a:t>
            </a:r>
            <a:r>
              <a:rPr lang="en-US" altLang="ko-KR" sz="2400" dirty="0">
                <a:ea typeface="+mj-ea"/>
              </a:rPr>
              <a:t>, </a:t>
            </a:r>
            <a:r>
              <a:rPr lang="ko-KR" altLang="en-US" sz="2400" dirty="0" err="1">
                <a:ea typeface="+mj-ea"/>
              </a:rPr>
              <a:t>니니기</a:t>
            </a:r>
            <a:r>
              <a:rPr lang="en-US" altLang="ko-KR" sz="2400" dirty="0">
                <a:ea typeface="+mj-ea"/>
              </a:rPr>
              <a:t>,</a:t>
            </a:r>
            <a:r>
              <a:rPr lang="ko-KR" altLang="en-US" sz="2400" dirty="0" err="1">
                <a:ea typeface="+mj-ea"/>
              </a:rPr>
              <a:t>호오리</a:t>
            </a:r>
            <a:r>
              <a:rPr lang="en-US" altLang="ko-KR" sz="2400" dirty="0">
                <a:ea typeface="+mj-ea"/>
              </a:rPr>
              <a:t>, </a:t>
            </a:r>
          </a:p>
          <a:p>
            <a:r>
              <a:rPr lang="ko-KR" altLang="en-US" sz="2400" dirty="0" err="1">
                <a:ea typeface="+mj-ea"/>
              </a:rPr>
              <a:t>우가야후키아에즈를</a:t>
            </a:r>
            <a:r>
              <a:rPr lang="ko-KR" altLang="en-US" sz="2400" dirty="0">
                <a:ea typeface="+mj-ea"/>
              </a:rPr>
              <a:t> 말함</a:t>
            </a:r>
            <a:r>
              <a:rPr lang="en-US" altLang="ko-KR" sz="2400" dirty="0">
                <a:ea typeface="+mj-ea"/>
              </a:rPr>
              <a:t>.</a:t>
            </a:r>
            <a:endParaRPr lang="ko-KR" altLang="en-US" sz="2400" dirty="0">
              <a:ea typeface="+mj-ea"/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F088CA68-6EF5-9D99-7608-EDBCE20D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695" y="0"/>
            <a:ext cx="1217305" cy="824192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u="sng" dirty="0"/>
              <a:t>소개</a:t>
            </a:r>
          </a:p>
        </p:txBody>
      </p:sp>
    </p:spTree>
    <p:extLst>
      <p:ext uri="{BB962C8B-B14F-4D97-AF65-F5344CB8AC3E}">
        <p14:creationId xmlns:p14="http://schemas.microsoft.com/office/powerpoint/2010/main" val="23638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31" grpId="0"/>
      <p:bldP spid="32" grpId="0"/>
      <p:bldP spid="33" grpId="0"/>
      <p:bldP spid="34" grpId="0"/>
      <p:bldP spid="3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4296467-7C44-E63A-A037-3F6733168947}"/>
              </a:ext>
            </a:extLst>
          </p:cNvPr>
          <p:cNvSpPr txBox="1">
            <a:spLocks/>
          </p:cNvSpPr>
          <p:nvPr/>
        </p:nvSpPr>
        <p:spPr>
          <a:xfrm>
            <a:off x="10974695" y="0"/>
            <a:ext cx="1217305" cy="82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400" u="sng"/>
              <a:t>소개</a:t>
            </a:r>
            <a:endParaRPr lang="ko-KR" altLang="en-US" sz="24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E1CE5-5D65-6FAC-A88E-AB2CD41F04C4}"/>
              </a:ext>
            </a:extLst>
          </p:cNvPr>
          <p:cNvSpPr txBox="1"/>
          <p:nvPr/>
        </p:nvSpPr>
        <p:spPr>
          <a:xfrm>
            <a:off x="157314" y="575037"/>
            <a:ext cx="828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이자나기</a:t>
            </a:r>
            <a:r>
              <a:rPr lang="ko-KR" altLang="en-US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4000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이자나미의</a:t>
            </a:r>
            <a:r>
              <a:rPr lang="ko-KR" altLang="en-US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자녀 중 </a:t>
            </a:r>
            <a:r>
              <a:rPr lang="en-US" altLang="ko-KR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4000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D5B8C01-E499-7468-033C-8452661CC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ko-KR" sz="3600" dirty="0">
                <a:latin typeface="궁서체" panose="02030609000101010101" pitchFamily="17" charset="-127"/>
                <a:ea typeface="궁서체" panose="02030609000101010101" pitchFamily="17" charset="-127"/>
              </a:rPr>
              <a:t>· </a:t>
            </a:r>
            <a:r>
              <a:rPr lang="ko-KR" altLang="en-US" sz="36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츠쿠요미</a:t>
            </a:r>
            <a:endParaRPr lang="en-US" altLang="ko-KR" sz="36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sz="3600" dirty="0">
                <a:latin typeface="궁서체" panose="02030609000101010101" pitchFamily="17" charset="-127"/>
                <a:ea typeface="궁서체" panose="02030609000101010101" pitchFamily="17" charset="-127"/>
              </a:rPr>
              <a:t>· </a:t>
            </a:r>
            <a:r>
              <a:rPr lang="ko-KR" altLang="en-US" sz="3600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스사노오</a:t>
            </a:r>
            <a:endParaRPr lang="ko-KR" altLang="en-US" sz="36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071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76299-BD4C-5EC5-B1C7-45AE2446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0362" y="342007"/>
            <a:ext cx="4292524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69D1CBA-C1DC-9955-13DD-94DA30BF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235" y="1881912"/>
            <a:ext cx="6373670" cy="392882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latinLnBrk="0">
              <a:buNone/>
            </a:pP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코토아마츠카미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오신 중 제일신이라고 알려진 존재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</a:p>
          <a:p>
            <a:pPr marL="0" indent="0" latinLnBrk="0">
              <a:buNone/>
            </a:pP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후속신들의 원점격에 해당되는 존재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카미무스비와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함께 </a:t>
            </a: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조화삼신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endParaRPr lang="en-US" altLang="ko-KR" sz="2400" dirty="0">
              <a:solidFill>
                <a:srgbClr val="FF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 latinLnBrk="0">
              <a:buNone/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조화삼신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은 고사기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일본서기에는 짤막하게 언급될 뿐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별다른 설정이나 활약이 없어 존재감이 없음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marL="0" indent="0" latinLnBrk="0">
              <a:buNone/>
            </a:pP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나중에 전승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도교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불교에서 여러 설정을 </a:t>
            </a:r>
            <a:r>
              <a:rPr lang="ko-KR" altLang="en-US" sz="2400" dirty="0" err="1">
                <a:latin typeface="궁서" panose="02030600000101010101" pitchFamily="18" charset="-127"/>
                <a:ea typeface="궁서" panose="02030600000101010101" pitchFamily="18" charset="-127"/>
              </a:rPr>
              <a:t>만듬</a:t>
            </a:r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D564E41-2144-9447-90C3-C8D8A5991F6C}"/>
              </a:ext>
            </a:extLst>
          </p:cNvPr>
          <p:cNvSpPr txBox="1">
            <a:spLocks/>
          </p:cNvSpPr>
          <p:nvPr/>
        </p:nvSpPr>
        <p:spPr>
          <a:xfrm>
            <a:off x="10499355" y="-137651"/>
            <a:ext cx="1740310" cy="824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400" u="sng" dirty="0"/>
              <a:t>2.</a:t>
            </a:r>
            <a:r>
              <a:rPr lang="ko-KR" altLang="en-US" sz="2400" u="sng" dirty="0"/>
              <a:t>신들 소개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FCD8EF-BDD0-4EB4-B3A8-4E33031871E1}"/>
              </a:ext>
            </a:extLst>
          </p:cNvPr>
          <p:cNvSpPr txBox="1"/>
          <p:nvPr/>
        </p:nvSpPr>
        <p:spPr>
          <a:xfrm>
            <a:off x="5836059" y="607796"/>
            <a:ext cx="576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아메노미나카누시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b="1" dirty="0">
                <a:solidFill>
                  <a:srgbClr val="C00000"/>
                </a:solidFill>
              </a:rPr>
              <a:t>天之御中主神</a:t>
            </a:r>
            <a:r>
              <a:rPr lang="en-US" altLang="ko-KR" b="1" dirty="0">
                <a:solidFill>
                  <a:srgbClr val="C00000"/>
                </a:solidFill>
              </a:rPr>
              <a:t>)</a:t>
            </a:r>
            <a:endParaRPr lang="ko-KR" altLang="en-US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16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913DC5B-5F5C-FD71-90E7-608BD8AA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080" y="2578727"/>
            <a:ext cx="6174658" cy="21041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창조신으로도 일컬어지는 존재</a:t>
            </a:r>
            <a:r>
              <a:rPr lang="en-US" altLang="ko-KR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생성하는 능력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정복을 다스리는 신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87021C0-1593-91EB-8160-384BFB53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21" y="913660"/>
            <a:ext cx="2876951" cy="52966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32CFA6-8571-CB65-B027-0B6F6CDD6004}"/>
              </a:ext>
            </a:extLst>
          </p:cNvPr>
          <p:cNvSpPr txBox="1"/>
          <p:nvPr/>
        </p:nvSpPr>
        <p:spPr>
          <a:xfrm>
            <a:off x="5506065" y="717755"/>
            <a:ext cx="5260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타카미무스비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kumimoji="0" lang="ko-KR" altLang="ko-K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高皇産靈神</a:t>
            </a:r>
            <a:r>
              <a:rPr kumimoji="0" lang="en-US" altLang="ko-KR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ko-KR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4000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71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AC104E9-9CC7-C1F0-B164-4A4D013C4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49" y="966223"/>
            <a:ext cx="3378406" cy="5178936"/>
          </a:xfrm>
        </p:spPr>
      </p:pic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514FED93-30DA-832F-1AEF-971603BD078D}"/>
              </a:ext>
            </a:extLst>
          </p:cNvPr>
          <p:cNvSpPr txBox="1">
            <a:spLocks/>
          </p:cNvSpPr>
          <p:nvPr/>
        </p:nvSpPr>
        <p:spPr>
          <a:xfrm>
            <a:off x="4159045" y="2165772"/>
            <a:ext cx="8209935" cy="2104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일본 최초의 신령 중 하나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이자나기와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200" dirty="0" err="1">
                <a:latin typeface="궁서" panose="02030600000101010101" pitchFamily="18" charset="-127"/>
                <a:ea typeface="궁서" panose="02030600000101010101" pitchFamily="18" charset="-127"/>
              </a:rPr>
              <a:t>이자나미를</a:t>
            </a: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 창조한 신 중 하나</a:t>
            </a:r>
            <a:endParaRPr lang="en-US" altLang="ko-KR" sz="32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o-KR" altLang="en-US" sz="3200" dirty="0">
                <a:latin typeface="궁서" panose="02030600000101010101" pitchFamily="18" charset="-127"/>
                <a:ea typeface="궁서" panose="02030600000101010101" pitchFamily="18" charset="-127"/>
              </a:rPr>
              <a:t>생산의 힘을 가지고 있는 존재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68985-53ED-0AD1-55A8-7C3BE8654E4A}"/>
              </a:ext>
            </a:extLst>
          </p:cNvPr>
          <p:cNvSpPr txBox="1"/>
          <p:nvPr/>
        </p:nvSpPr>
        <p:spPr>
          <a:xfrm>
            <a:off x="5132439" y="776748"/>
            <a:ext cx="4414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카미무스비</a:t>
            </a:r>
            <a:r>
              <a:rPr lang="en-US" altLang="ko-KR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ja-JP" altLang="en-US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カミムスビ</a:t>
            </a:r>
            <a:r>
              <a:rPr lang="en-US" altLang="ja-JP" b="1" dirty="0">
                <a:solidFill>
                  <a:srgbClr val="C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ja-JP" altLang="en-US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4000" b="1" dirty="0">
              <a:solidFill>
                <a:srgbClr val="C00000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064103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얼룩</Template>
  <TotalTime>425</TotalTime>
  <Words>707</Words>
  <Application>Microsoft Office PowerPoint</Application>
  <PresentationFormat>와이드스크린</PresentationFormat>
  <Paragraphs>165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1" baseType="lpstr">
      <vt:lpstr>AvenirNext LT Pro Medium</vt:lpstr>
      <vt:lpstr>궁서</vt:lpstr>
      <vt:lpstr>궁서체</vt:lpstr>
      <vt:lpstr>Amasis MT Pro Black</vt:lpstr>
      <vt:lpstr>Arial</vt:lpstr>
      <vt:lpstr>Avenir Next LT Pro</vt:lpstr>
      <vt:lpstr>Sabon Next LT</vt:lpstr>
      <vt:lpstr>DappledVTI</vt:lpstr>
      <vt:lpstr>일본 신화 </vt:lpstr>
      <vt:lpstr>목차</vt:lpstr>
      <vt:lpstr>1. 소개할 신들 </vt:lpstr>
      <vt:lpstr>PowerPoint 프레젠테이션</vt:lpstr>
      <vt:lpstr>소개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 미디어 매체에서의 활용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신대(神代じんだい) 일본 신화 </dc:title>
  <dc:creator>조영준</dc:creator>
  <cp:lastModifiedBy>조영준</cp:lastModifiedBy>
  <cp:revision>1</cp:revision>
  <dcterms:created xsi:type="dcterms:W3CDTF">2024-05-30T13:32:07Z</dcterms:created>
  <dcterms:modified xsi:type="dcterms:W3CDTF">2024-05-31T07:14:03Z</dcterms:modified>
</cp:coreProperties>
</file>