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98" r:id="rId4"/>
    <p:sldId id="333" r:id="rId5"/>
    <p:sldId id="334" r:id="rId6"/>
    <p:sldId id="299" r:id="rId7"/>
    <p:sldId id="300" r:id="rId8"/>
    <p:sldId id="302" r:id="rId9"/>
    <p:sldId id="328" r:id="rId10"/>
    <p:sldId id="301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996600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5701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9823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3905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842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6590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0712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4588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48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9128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3694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94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5033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%EB%8C%80%ED%95%9C%EB%AF%BC%EA%B5%AD%EC%9D%98%20%EC%B2%9C%EC%97%B0%EA%B8%B0%EB%85%90%EB%AC%B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86480" y="3760808"/>
            <a:ext cx="5758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spc="-150" dirty="0" smtClean="0">
                <a:latin typeface="HY산B" pitchFamily="18" charset="-127"/>
                <a:ea typeface="HY산B" pitchFamily="18" charset="-127"/>
              </a:rPr>
              <a:t>영토와 영유권 분쟁 그리고 독도 </a:t>
            </a:r>
            <a:endParaRPr kumimoji="0" lang="en-US" altLang="ko-KR" sz="2800" b="0" i="0" u="none" strike="noStrike" kern="1200" cap="none" spc="-150" normalizeH="0" baseline="0" noProof="0" dirty="0" smtClean="0">
              <a:ln>
                <a:noFill/>
              </a:ln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49729" y="5338119"/>
            <a:ext cx="2405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문헌정보학과 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22464788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이지우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67166" y="324629"/>
            <a:ext cx="3979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독도 소개 </a:t>
            </a:r>
            <a:r>
              <a:rPr kumimoji="0" lang="en-US" altLang="ko-KR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– </a:t>
            </a: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매체 속의 독도 </a:t>
            </a:r>
            <a:endParaRPr kumimoji="0" lang="en-US" altLang="ko-KR" sz="2400" b="0" i="0" u="none" strike="noStrike" kern="1200" cap="none" spc="-150" normalizeH="0" baseline="0" noProof="0" dirty="0" smtClean="0">
              <a:ln>
                <a:noFill/>
              </a:ln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172" y="1103870"/>
            <a:ext cx="108904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“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독도는 우리땅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”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이라는 노래는 초등학교 정규 교육과정의 음악 교과서에 실려있다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</a:t>
            </a: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“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세컨드 라이프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”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라는 온라인게임에도 독도는 한국 땅이라고 표기되어있다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</a:t>
            </a: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“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독도의 날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”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은 대한제국의 고종이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1900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년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10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월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25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일 독도를 울릉도의 부속 섬으로 제정한 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일을 기념하기 위해 독도 수호대가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2000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년 제정하였다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</a:t>
            </a: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9218" name="Picture 2" descr="독도의날 특집 - 독도는 우리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7821" y="3371635"/>
            <a:ext cx="3238500" cy="2400301"/>
          </a:xfrm>
          <a:prstGeom prst="rect">
            <a:avLst/>
          </a:prstGeom>
          <a:noFill/>
        </p:spPr>
      </p:pic>
      <p:pic>
        <p:nvPicPr>
          <p:cNvPr id="9220" name="Picture 4" descr="하이트, ‘세컨드 라이프’에 독도수호 캠페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8286" y="3466799"/>
            <a:ext cx="3238500" cy="2286001"/>
          </a:xfrm>
          <a:prstGeom prst="rect">
            <a:avLst/>
          </a:prstGeom>
          <a:noFill/>
        </p:spPr>
      </p:pic>
      <p:sp>
        <p:nvSpPr>
          <p:cNvPr id="9222" name="AutoShape 6" descr="external/image.f...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224" name="AutoShape 8" descr="external/image.f...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226" name="AutoShape 10" descr="external/image.f...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9228" name="Picture 12" descr="[사회] 독도는 우리에게 어떤 의미인가요? 10월 25일 독도의 날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9714" y="2965621"/>
            <a:ext cx="2961202" cy="2961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369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09501" y="324629"/>
            <a:ext cx="3979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목차</a:t>
            </a:r>
            <a:endParaRPr kumimoji="0" lang="en-US" altLang="ko-KR" sz="2400" b="0" i="0" u="none" strike="noStrike" kern="1200" cap="none" spc="-150" normalizeH="0" baseline="0" noProof="0" dirty="0" smtClean="0">
              <a:ln>
                <a:noFill/>
              </a:ln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1321290" y="1736508"/>
            <a:ext cx="1577217" cy="157721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3002551" y="3563772"/>
            <a:ext cx="1577217" cy="157721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052467" y="3873847"/>
            <a:ext cx="14453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smtClean="0">
                <a:solidFill>
                  <a:srgbClr val="E7E6E6">
                    <a:lumMod val="25000"/>
                  </a:srgbClr>
                </a:solidFill>
                <a:latin typeface="HY산B" pitchFamily="18" charset="-127"/>
                <a:ea typeface="HY산B" pitchFamily="18" charset="-127"/>
              </a:rPr>
              <a:t>독도의 기후</a:t>
            </a:r>
            <a:r>
              <a:rPr lang="en-US" altLang="ko-KR" b="1" dirty="0" smtClean="0">
                <a:solidFill>
                  <a:srgbClr val="E7E6E6">
                    <a:lumMod val="25000"/>
                  </a:srgbClr>
                </a:solidFill>
                <a:latin typeface="HY산B" pitchFamily="18" charset="-127"/>
                <a:ea typeface="HY산B" pitchFamily="18" charset="-127"/>
              </a:rPr>
              <a:t>,</a:t>
            </a:r>
            <a:r>
              <a:rPr lang="ko-KR" altLang="en-US" b="1" dirty="0" smtClean="0">
                <a:solidFill>
                  <a:srgbClr val="E7E6E6">
                    <a:lumMod val="25000"/>
                  </a:srgbClr>
                </a:solidFill>
                <a:latin typeface="HY산B" pitchFamily="18" charset="-127"/>
                <a:ea typeface="HY산B" pitchFamily="18" charset="-127"/>
              </a:rPr>
              <a:t>지형</a:t>
            </a:r>
            <a:r>
              <a:rPr lang="en-US" altLang="ko-KR" b="1" dirty="0" smtClean="0">
                <a:solidFill>
                  <a:srgbClr val="E7E6E6">
                    <a:lumMod val="25000"/>
                  </a:srgbClr>
                </a:solidFill>
                <a:latin typeface="HY산B" pitchFamily="18" charset="-127"/>
                <a:ea typeface="HY산B" pitchFamily="18" charset="-127"/>
              </a:rPr>
              <a:t>,</a:t>
            </a:r>
            <a:r>
              <a:rPr lang="ko-KR" altLang="en-US" b="1" dirty="0" smtClean="0">
                <a:solidFill>
                  <a:srgbClr val="E7E6E6">
                    <a:lumMod val="25000"/>
                  </a:srgbClr>
                </a:solidFill>
                <a:latin typeface="HY산B" pitchFamily="18" charset="-127"/>
                <a:ea typeface="HY산B" pitchFamily="18" charset="-127"/>
              </a:rPr>
              <a:t>자원</a:t>
            </a: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5760" y="2364258"/>
            <a:ext cx="141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독도 소개</a:t>
            </a: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4991247" y="1831241"/>
            <a:ext cx="1577217" cy="157721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3339" y="2244808"/>
            <a:ext cx="1594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일본 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정부의 주장</a:t>
            </a: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7150304" y="3584365"/>
            <a:ext cx="1577217" cy="157721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068413" y="4034485"/>
            <a:ext cx="1770788" cy="773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독도가 한국 땅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이라는 증거 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8883625" y="1868312"/>
            <a:ext cx="1577217" cy="157721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87479" y="2306593"/>
            <a:ext cx="1540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독도 캐릭터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홍보자료 </a:t>
            </a: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95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67166" y="341105"/>
            <a:ext cx="3979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독도 소개 </a:t>
            </a:r>
            <a:endParaRPr kumimoji="0" lang="en-US" altLang="ko-KR" sz="2400" b="0" i="0" u="none" strike="noStrike" kern="1200" cap="none" spc="-150" normalizeH="0" baseline="0" noProof="0" dirty="0" smtClean="0">
              <a:ln>
                <a:noFill/>
              </a:ln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220" y="2001793"/>
            <a:ext cx="4832122" cy="3168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AutoShape 3" descr="data:image/svg+xml;base64,PHN2ZyB3aWR0aD0iOTAwIiBoZWlnaHQ9IjYwMCIgeG1sbnM9Imh0dHA6Ly93d3cudzMub3JnLzIwMDAvc3ZnIj48L3N2Zz4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대한민국 국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9" name="AutoShape 5" descr="data:image/svg+xml;base64,PHN2ZyB3aWR0aD0iMTAwMCIgaGVpZ2h0PSIxMDAwIiB4bWxucz0iaHR0cDovL3d3dy53My5vcmcvMjAwMC9zdmciPjwvc3ZnPg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0" name="AutoShape 6" descr="홈페이지 아이콘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1" name="AutoShape 7" descr="data:image/svg+xml;base64,PHN2ZyB3aWR0aD0iMTAwMCIgaGVpZ2h0PSIxMDAwIiB4bWxucz0iaHR0cDovL3d3dy53My5vcmcvMjAwMC9zdmciPjwvc3ZnPg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2" name="AutoShape 8" descr="홈페이지 아이콘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3" name="AutoShape 9" descr="data:image/svg+xml;base64,PHN2ZyB3aWR0aD0iMTAwMCIgaGVpZ2h0PSIxMDAwIiB4bWxucz0iaHR0cDovL3d3dy53My5vcmcvMjAwMC9zdmciPjwvc3ZnPg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4" name="AutoShape 10" descr="홈페이지 아이콘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5" name="AutoShape 11" descr="data:image/svg+xml;base64,PHN2ZyB3aWR0aD0iMTAwMCIgaGVpZ2h0PSIxMDAwIiB4bWxucz0iaHR0cDovL3d3dy53My5vcmcvMjAwMC9zdmciPjwvc3ZnPg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6" name="AutoShape 12" descr="홈페이지 아이콘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194854" y="1433384"/>
            <a:ext cx="48273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주소</a:t>
            </a:r>
            <a:endParaRPr lang="en-US" altLang="ko-KR" sz="24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-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경상북도 울릉군 </a:t>
            </a:r>
            <a:r>
              <a:rPr lang="ko-KR" altLang="en-US" dirty="0" err="1" smtClean="0">
                <a:latin typeface="HY산B" pitchFamily="18" charset="-127"/>
                <a:ea typeface="HY산B" pitchFamily="18" charset="-127"/>
              </a:rPr>
              <a:t>울릉읍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 독도 이사부길 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위치</a:t>
            </a:r>
            <a:endParaRPr lang="en-US" altLang="ko-KR" sz="24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-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북위 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37*14 </a:t>
            </a:r>
          </a:p>
          <a:p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-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동경 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131*52</a:t>
            </a:r>
          </a:p>
          <a:p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면적</a:t>
            </a:r>
            <a:endParaRPr lang="en-US" altLang="ko-KR" sz="24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-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동도 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73.297m2</a:t>
            </a:r>
          </a:p>
          <a:p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-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서도 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88,740m2</a:t>
            </a:r>
          </a:p>
          <a:p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동해에 있는 대한민국 </a:t>
            </a:r>
            <a:r>
              <a:rPr lang="ko-KR" altLang="en-US" dirty="0" err="1" smtClean="0">
                <a:latin typeface="HY산B" pitchFamily="18" charset="-127"/>
                <a:ea typeface="HY산B" pitchFamily="18" charset="-127"/>
              </a:rPr>
              <a:t>최동단의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 섬  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대한민국의 영토이나 일본이 영유권 주장을 하고 있는 영유권 분쟁 지역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5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67166" y="341105"/>
            <a:ext cx="3979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독도 소개 </a:t>
            </a:r>
            <a:endParaRPr kumimoji="0" lang="en-US" altLang="ko-KR" sz="2400" b="0" i="0" u="none" strike="noStrike" kern="1200" cap="none" spc="-150" normalizeH="0" baseline="0" noProof="0" dirty="0" smtClean="0">
              <a:ln>
                <a:noFill/>
              </a:ln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1027" name="AutoShape 3" descr="data:image/svg+xml;base64,PHN2ZyB3aWR0aD0iOTAwIiBoZWlnaHQ9IjYwMCIgeG1sbnM9Imh0dHA6Ly93d3cudzMub3JnLzIwMDAvc3ZnIj48L3N2Zz4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대한민국 국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9" name="AutoShape 5" descr="data:image/svg+xml;base64,PHN2ZyB3aWR0aD0iMTAwMCIgaGVpZ2h0PSIxMDAwIiB4bWxucz0iaHR0cDovL3d3dy53My5vcmcvMjAwMC9zdmciPjwvc3ZnPg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0" name="AutoShape 6" descr="홈페이지 아이콘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1" name="AutoShape 7" descr="data:image/svg+xml;base64,PHN2ZyB3aWR0aD0iMTAwMCIgaGVpZ2h0PSIxMDAwIiB4bWxucz0iaHR0cDovL3d3dy53My5vcmcvMjAwMC9zdmciPjwvc3ZnPg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2" name="AutoShape 8" descr="홈페이지 아이콘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3" name="AutoShape 9" descr="data:image/svg+xml;base64,PHN2ZyB3aWR0aD0iMTAwMCIgaGVpZ2h0PSIxMDAwIiB4bWxucz0iaHR0cDovL3d3dy53My5vcmcvMjAwMC9zdmciPjwvc3ZnPg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4" name="AutoShape 10" descr="홈페이지 아이콘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5" name="AutoShape 11" descr="data:image/svg+xml;base64,PHN2ZyB3aWR0aD0iMTAwMCIgaGVpZ2h0PSIxMDAwIiB4bWxucz0iaHR0cDovL3d3dy53My5vcmcvMjAwMC9zdmciPjwvc3ZnPg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6" name="AutoShape 12" descr="홈페이지 아이콘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1204" name="Picture 4" descr="https://dokdo.mofa.go.kr/_editorUpload/images/l1460095567362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102" y="1424909"/>
            <a:ext cx="5075452" cy="338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6" name="Picture 6" descr="https://dokdo.mofa.go.kr/_editorUpload/images/h1455691824920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0259" y="1664029"/>
            <a:ext cx="4630608" cy="3089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906162" y="5090984"/>
            <a:ext cx="437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HY산B" pitchFamily="18" charset="-127"/>
                <a:ea typeface="HY산B" pitchFamily="18" charset="-127"/>
              </a:rPr>
              <a:t>동도와</a:t>
            </a:r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 서도에서 바라본 독도 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5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67166" y="341105"/>
            <a:ext cx="3979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독도 소개 </a:t>
            </a:r>
            <a:endParaRPr kumimoji="0" lang="en-US" altLang="ko-KR" sz="2400" b="0" i="0" u="none" strike="noStrike" kern="1200" cap="none" spc="-150" normalizeH="0" baseline="0" noProof="0" dirty="0" smtClean="0">
              <a:ln>
                <a:noFill/>
              </a:ln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1027" name="AutoShape 3" descr="data:image/svg+xml;base64,PHN2ZyB3aWR0aD0iOTAwIiBoZWlnaHQ9IjYwMCIgeG1sbnM9Imh0dHA6Ly93d3cudzMub3JnLzIwMDAvc3ZnIj48L3N2Zz4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대한민국 국기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9" name="AutoShape 5" descr="data:image/svg+xml;base64,PHN2ZyB3aWR0aD0iMTAwMCIgaGVpZ2h0PSIxMDAwIiB4bWxucz0iaHR0cDovL3d3dy53My5vcmcvMjAwMC9zdmciPjwvc3ZnPg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0" name="AutoShape 6" descr="홈페이지 아이콘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1" name="AutoShape 7" descr="data:image/svg+xml;base64,PHN2ZyB3aWR0aD0iMTAwMCIgaGVpZ2h0PSIxMDAwIiB4bWxucz0iaHR0cDovL3d3dy53My5vcmcvMjAwMC9zdmciPjwvc3ZnPg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2" name="AutoShape 8" descr="홈페이지 아이콘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3" name="AutoShape 9" descr="data:image/svg+xml;base64,PHN2ZyB3aWR0aD0iMTAwMCIgaGVpZ2h0PSIxMDAwIiB4bWxucz0iaHR0cDovL3d3dy53My5vcmcvMjAwMC9zdmciPjwvc3ZnPg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4" name="AutoShape 10" descr="홈페이지 아이콘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5" name="AutoShape 11" descr="data:image/svg+xml;base64,PHN2ZyB3aWR0aD0iMTAwMCIgaGVpZ2h0PSIxMDAwIiB4bWxucz0iaHR0cDovL3d3dy53My5vcmcvMjAwMC9zdmciPjwvc3ZnPg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6" name="AutoShape 12" descr="홈페이지 아이콘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2226" name="Picture 2" descr="https://dokdo.mofa.go.kr/_editorUpload/images/c145569788944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7394" y="1386756"/>
            <a:ext cx="4490566" cy="2995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8" name="Picture 4" descr="https://dokdo.mofa.go.kr/_editorUpload/images/i1455697853424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9898" y="1458098"/>
            <a:ext cx="5186226" cy="3460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260389" y="4613189"/>
            <a:ext cx="260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겨울의 독도 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5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42453" y="324630"/>
            <a:ext cx="3979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독도 소개</a:t>
            </a:r>
            <a:r>
              <a:rPr kumimoji="0" lang="en-US" altLang="ko-KR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-</a:t>
            </a: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로고 깃발 </a:t>
            </a:r>
            <a:endParaRPr kumimoji="0" lang="en-US" altLang="ko-KR" sz="2400" b="0" i="0" u="none" strike="noStrike" kern="1200" cap="none" spc="-150" normalizeH="0" baseline="0" noProof="0" dirty="0" smtClean="0">
              <a:ln>
                <a:noFill/>
              </a:ln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6804" y="2103994"/>
            <a:ext cx="3505200" cy="2419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367849" y="1886464"/>
            <a:ext cx="48108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-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 깃발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‘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대한민국의 섬 독도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’</a:t>
            </a: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-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괭이갈매기가 살고 있는 대한민국의 독도를 선과 번짐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균형미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등의 특색이 있는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캘리그라피적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요소들로 제작되었음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-</a:t>
            </a:r>
            <a:r>
              <a:rPr lang="en-US" altLang="ko-KR" sz="2000" dirty="0" err="1" smtClean="0">
                <a:latin typeface="HY산B" pitchFamily="18" charset="-127"/>
                <a:ea typeface="HY산B" pitchFamily="18" charset="-127"/>
              </a:rPr>
              <a:t>Dokdo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 of </a:t>
            </a:r>
            <a:r>
              <a:rPr lang="en-US" altLang="ko-KR" sz="2000" dirty="0" err="1" smtClean="0">
                <a:latin typeface="HY산B" pitchFamily="18" charset="-127"/>
                <a:ea typeface="HY산B" pitchFamily="18" charset="-127"/>
              </a:rPr>
              <a:t>korea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라는 영문으로 적힌 인장과 태극문양을 배치하여 독도가 우리나라의 영토라는 것을 알림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52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67166" y="357581"/>
            <a:ext cx="3979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독도 소개</a:t>
            </a:r>
            <a:r>
              <a:rPr kumimoji="0" lang="en-US" altLang="ko-KR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-</a:t>
            </a: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관광</a:t>
            </a:r>
            <a:endParaRPr kumimoji="0" lang="en-US" altLang="ko-KR" sz="2400" b="0" i="0" u="none" strike="noStrike" kern="1200" cap="none" spc="-150" normalizeH="0" baseline="0" noProof="0" dirty="0" smtClean="0">
              <a:ln>
                <a:noFill/>
              </a:ln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123935" y="1597272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독도는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1982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년 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  <a:hlinkClick r:id="rId3" tooltip="대한민국의 천연기념물"/>
              </a:rPr>
              <a:t>천연기념물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 제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336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호로 지정되었음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 </a:t>
            </a: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문화재보호법 제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33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조에 근거하여 공개를 제한해 왔으나 제한지역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(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동도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서도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)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중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동도에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한해서 일반인의 출입이 가능하도록 공개제한을 해제함으로써 입도 허가제를 신고제로 전환하였음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sz="2000" dirty="0" smtClean="0">
                <a:latin typeface="HY산B" pitchFamily="18" charset="-127"/>
                <a:ea typeface="HY산B" pitchFamily="18" charset="-127"/>
              </a:rPr>
            </a:b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sz="2000" dirty="0" smtClean="0">
                <a:latin typeface="HY산B" pitchFamily="18" charset="-127"/>
                <a:ea typeface="HY산B" pitchFamily="18" charset="-127"/>
              </a:rPr>
            </a:b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일반 관람객의 경우와 특수 목적 입도 두 가지로 나뉘는데 일반 관람객의 경우 입도 범위가 동도 선착장으로 한정되는 관람이며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특수 목적 입도의 경우는 입도에 해당합니다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</a:t>
            </a:r>
            <a:br>
              <a:rPr lang="en-US" altLang="ko-KR" sz="2000" dirty="0" smtClean="0">
                <a:latin typeface="HY산B" pitchFamily="18" charset="-127"/>
                <a:ea typeface="HY산B" pitchFamily="18" charset="-127"/>
              </a:rPr>
            </a:b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sz="2000" dirty="0" smtClean="0">
                <a:latin typeface="HY산B" pitchFamily="18" charset="-127"/>
                <a:ea typeface="HY산B" pitchFamily="18" charset="-127"/>
              </a:rPr>
            </a:b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11266" name="Picture 2" descr="프리진 - 스톡 이미지, 사진, 일러스트, 벡터, 웹디자인. 이미지 사이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6859" y="2023419"/>
            <a:ext cx="3238500" cy="2466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24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58928" y="341105"/>
            <a:ext cx="3979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독도 </a:t>
            </a:r>
            <a:r>
              <a:rPr kumimoji="0" lang="ko-KR" altLang="en-US" sz="2400" b="0" i="0" u="none" strike="noStrike" kern="1200" cap="none" spc="-150" normalizeH="0" baseline="0" noProof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소개</a:t>
            </a:r>
            <a:r>
              <a:rPr kumimoji="0" lang="en-US" altLang="ko-KR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-</a:t>
            </a: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관광</a:t>
            </a:r>
            <a:endParaRPr kumimoji="0" lang="en-US" altLang="ko-KR" sz="2400" b="0" i="0" u="none" strike="noStrike" kern="1200" cap="none" spc="-150" normalizeH="0" baseline="0" noProof="0" dirty="0" smtClean="0">
              <a:ln>
                <a:noFill/>
              </a:ln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8745" y="4308389"/>
            <a:ext cx="72492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울릉도에서 독도까지 여객선을 통해 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30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분 정도면 입도 가능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계단을 통해 위쪽으로 올라가는 것은 울릉군청의 허가가 필요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울릉도와 독도의 거리가 상당하기 때문에 울릉도의 날씨를 가지고 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독도의 날씨를 추측하기는 어렵다 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10242" name="Picture 2" descr="[나홀로 울릉도] 2일차 22.09.01 + 독도관광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340" y="1553261"/>
            <a:ext cx="32385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[명신관광 단독] 울릉도 독도 관광 및 일정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6091" y="1821592"/>
            <a:ext cx="3238500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광복절 독도 무착륙 관광비행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0081" y="1900882"/>
            <a:ext cx="3238500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11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58928" y="341105"/>
            <a:ext cx="3979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독도 </a:t>
            </a:r>
            <a:r>
              <a:rPr kumimoji="0" lang="ko-KR" altLang="en-US" sz="2400" b="0" i="0" u="none" strike="noStrike" kern="1200" cap="none" spc="-150" normalizeH="0" baseline="0" noProof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소개</a:t>
            </a:r>
            <a:r>
              <a:rPr kumimoji="0" lang="en-US" altLang="ko-KR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-</a:t>
            </a: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관광</a:t>
            </a:r>
            <a:endParaRPr kumimoji="0" lang="en-US" altLang="ko-KR" sz="2400" b="0" i="0" u="none" strike="noStrike" kern="1200" cap="none" spc="-150" normalizeH="0" baseline="0" noProof="0" dirty="0" smtClean="0">
              <a:ln>
                <a:noFill/>
              </a:ln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31746" name="Picture 2" descr="공영홈쇼핑, 2박3일 울릉도 여행상품 선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767" y="1106660"/>
            <a:ext cx="3238500" cy="323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울릉도 독도 관광 총정리 (+ 울릉도 배편, 입도 방법, 울릉도관광지, 독도 입도 방법) &lt; 국내 여행 &lt; 기사본문 - 여행톡톡 울릉도 독도 관광 총정리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7129" y="1088425"/>
            <a:ext cx="3238500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독도 울릉도 관광 9월이 여행하기 가장 좋은시기의 날씨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9616" y="2605945"/>
            <a:ext cx="3238500" cy="323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11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222</Words>
  <Application>Microsoft Office PowerPoint</Application>
  <PresentationFormat>사용자 지정</PresentationFormat>
  <Paragraphs>57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왕별</dc:creator>
  <cp:lastModifiedBy>leejiu7879@naver.com</cp:lastModifiedBy>
  <cp:revision>49</cp:revision>
  <dcterms:created xsi:type="dcterms:W3CDTF">2021-05-30T08:06:49Z</dcterms:created>
  <dcterms:modified xsi:type="dcterms:W3CDTF">2024-05-31T07:46:24Z</dcterms:modified>
</cp:coreProperties>
</file>