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AE7D6-7782-420A-BE79-74B92A57BCFA}" v="1" dt="2024-05-30T08:21:12.626"/>
    <p1510:client id="{81E399F2-F936-A88A-212B-3384869A621F}" v="687" dt="2024-05-30T08:19:13.431"/>
    <p1510:client id="{F7720130-6DA5-43D4-8AF3-9E52A1C2D5B4}" v="37" dt="2024-05-30T10:13:31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재현 김" userId="7b5cd5acfa59a65e" providerId="Windows Live" clId="Web-{5E9AE7D6-7782-420A-BE79-74B92A57BCFA}"/>
    <pc:docChg chg="delSld">
      <pc:chgData name="재현 김" userId="7b5cd5acfa59a65e" providerId="Windows Live" clId="Web-{5E9AE7D6-7782-420A-BE79-74B92A57BCFA}" dt="2024-05-30T08:21:12.626" v="0"/>
      <pc:docMkLst>
        <pc:docMk/>
      </pc:docMkLst>
      <pc:sldChg chg="del">
        <pc:chgData name="재현 김" userId="7b5cd5acfa59a65e" providerId="Windows Live" clId="Web-{5E9AE7D6-7782-420A-BE79-74B92A57BCFA}" dt="2024-05-30T08:21:12.626" v="0"/>
        <pc:sldMkLst>
          <pc:docMk/>
          <pc:sldMk cId="3569210928" sldId="256"/>
        </pc:sldMkLst>
      </pc:sldChg>
    </pc:docChg>
  </pc:docChgLst>
  <pc:docChgLst>
    <pc:chgData name="재현 김" userId="7b5cd5acfa59a65e" providerId="Windows Live" clId="Web-{F7720130-6DA5-43D4-8AF3-9E52A1C2D5B4}"/>
    <pc:docChg chg="modSld">
      <pc:chgData name="재현 김" userId="7b5cd5acfa59a65e" providerId="Windows Live" clId="Web-{F7720130-6DA5-43D4-8AF3-9E52A1C2D5B4}" dt="2024-05-30T10:13:31.739" v="35" actId="20577"/>
      <pc:docMkLst>
        <pc:docMk/>
      </pc:docMkLst>
      <pc:sldChg chg="modSp">
        <pc:chgData name="재현 김" userId="7b5cd5acfa59a65e" providerId="Windows Live" clId="Web-{F7720130-6DA5-43D4-8AF3-9E52A1C2D5B4}" dt="2024-05-30T10:13:12.191" v="12" actId="20577"/>
        <pc:sldMkLst>
          <pc:docMk/>
          <pc:sldMk cId="3569210928" sldId="256"/>
        </pc:sldMkLst>
        <pc:spChg chg="mod">
          <ac:chgData name="재현 김" userId="7b5cd5acfa59a65e" providerId="Windows Live" clId="Web-{F7720130-6DA5-43D4-8AF3-9E52A1C2D5B4}" dt="2024-05-30T10:13:12.191" v="12" actId="20577"/>
          <ac:spMkLst>
            <pc:docMk/>
            <pc:sldMk cId="3569210928" sldId="256"/>
            <ac:spMk id="2" creationId="{00000000-0000-0000-0000-000000000000}"/>
          </ac:spMkLst>
        </pc:spChg>
      </pc:sldChg>
      <pc:sldChg chg="modSp">
        <pc:chgData name="재현 김" userId="7b5cd5acfa59a65e" providerId="Windows Live" clId="Web-{F7720130-6DA5-43D4-8AF3-9E52A1C2D5B4}" dt="2024-05-30T10:13:31.739" v="35" actId="20577"/>
        <pc:sldMkLst>
          <pc:docMk/>
          <pc:sldMk cId="2368834907" sldId="257"/>
        </pc:sldMkLst>
        <pc:spChg chg="mod">
          <ac:chgData name="재현 김" userId="7b5cd5acfa59a65e" providerId="Windows Live" clId="Web-{F7720130-6DA5-43D4-8AF3-9E52A1C2D5B4}" dt="2024-05-30T10:13:31.739" v="35" actId="20577"/>
          <ac:spMkLst>
            <pc:docMk/>
            <pc:sldMk cId="2368834907" sldId="257"/>
            <ac:spMk id="3" creationId="{937BCAD2-32A7-BF5A-38FE-692F8437A742}"/>
          </ac:spMkLst>
        </pc:spChg>
      </pc:sldChg>
    </pc:docChg>
  </pc:docChgLst>
  <pc:docChgLst>
    <pc:chgData name="재현 김" userId="7b5cd5acfa59a65e" providerId="Windows Live" clId="Web-{81E399F2-F936-A88A-212B-3384869A621F}"/>
    <pc:docChg chg="addSld delSld modSld modMainMaster">
      <pc:chgData name="재현 김" userId="7b5cd5acfa59a65e" providerId="Windows Live" clId="Web-{81E399F2-F936-A88A-212B-3384869A621F}" dt="2024-05-30T08:19:13.431" v="690"/>
      <pc:docMkLst>
        <pc:docMk/>
      </pc:docMkLst>
      <pc:sldChg chg="addSp delSp modSp mod">
        <pc:chgData name="재현 김" userId="7b5cd5acfa59a65e" providerId="Windows Live" clId="Web-{81E399F2-F936-A88A-212B-3384869A621F}" dt="2024-05-30T07:54:21.723" v="246"/>
        <pc:sldMkLst>
          <pc:docMk/>
          <pc:sldMk cId="3569210928" sldId="256"/>
        </pc:sldMkLst>
        <pc:spChg chg="add del mod">
          <ac:chgData name="재현 김" userId="7b5cd5acfa59a65e" providerId="Windows Live" clId="Web-{81E399F2-F936-A88A-212B-3384869A621F}" dt="2024-05-30T07:54:12.551" v="243"/>
          <ac:spMkLst>
            <pc:docMk/>
            <pc:sldMk cId="3569210928" sldId="256"/>
            <ac:spMk id="2" creationId="{00000000-0000-0000-0000-000000000000}"/>
          </ac:spMkLst>
        </pc:spChg>
        <pc:spChg chg="mod">
          <ac:chgData name="재현 김" userId="7b5cd5acfa59a65e" providerId="Windows Live" clId="Web-{81E399F2-F936-A88A-212B-3384869A621F}" dt="2024-05-30T07:45:23.892" v="18" actId="20577"/>
          <ac:spMkLst>
            <pc:docMk/>
            <pc:sldMk cId="3569210928" sldId="256"/>
            <ac:spMk id="3" creationId="{00000000-0000-0000-0000-000000000000}"/>
          </ac:spMkLst>
        </pc:spChg>
        <pc:spChg chg="add mod">
          <ac:chgData name="재현 김" userId="7b5cd5acfa59a65e" providerId="Windows Live" clId="Web-{81E399F2-F936-A88A-212B-3384869A621F}" dt="2024-05-30T07:45:50.705" v="22" actId="1076"/>
          <ac:spMkLst>
            <pc:docMk/>
            <pc:sldMk cId="3569210928" sldId="256"/>
            <ac:spMk id="4" creationId="{B1285B7F-13D1-34A3-0CE9-F0E94409EF40}"/>
          </ac:spMkLst>
        </pc:spChg>
        <pc:spChg chg="add mod">
          <ac:chgData name="재현 김" userId="7b5cd5acfa59a65e" providerId="Windows Live" clId="Web-{81E399F2-F936-A88A-212B-3384869A621F}" dt="2024-05-30T07:46:02.503" v="24" actId="1076"/>
          <ac:spMkLst>
            <pc:docMk/>
            <pc:sldMk cId="3569210928" sldId="256"/>
            <ac:spMk id="5" creationId="{04C43E45-990D-E6D9-5F1B-CC799BFC70B2}"/>
          </ac:spMkLst>
        </pc:spChg>
        <pc:spChg chg="add del mod">
          <ac:chgData name="재현 김" userId="7b5cd5acfa59a65e" providerId="Windows Live" clId="Web-{81E399F2-F936-A88A-212B-3384869A621F}" dt="2024-05-30T07:54:12.551" v="243"/>
          <ac:spMkLst>
            <pc:docMk/>
            <pc:sldMk cId="3569210928" sldId="256"/>
            <ac:spMk id="8" creationId="{273C0C20-68C9-70C7-CEBC-19502AD8CE0E}"/>
          </ac:spMkLst>
        </pc:spChg>
        <pc:picChg chg="add del mod">
          <ac:chgData name="재현 김" userId="7b5cd5acfa59a65e" providerId="Windows Live" clId="Web-{81E399F2-F936-A88A-212B-3384869A621F}" dt="2024-05-30T07:54:21.723" v="246"/>
          <ac:picMkLst>
            <pc:docMk/>
            <pc:sldMk cId="3569210928" sldId="256"/>
            <ac:picMk id="6" creationId="{38D02DD9-FB8D-7FD1-CF06-A5EF02E9D642}"/>
          </ac:picMkLst>
        </pc:picChg>
      </pc:sldChg>
      <pc:sldChg chg="modSp new mod">
        <pc:chgData name="재현 김" userId="7b5cd5acfa59a65e" providerId="Windows Live" clId="Web-{81E399F2-F936-A88A-212B-3384869A621F}" dt="2024-05-30T07:54:17.676" v="245"/>
        <pc:sldMkLst>
          <pc:docMk/>
          <pc:sldMk cId="2368834907" sldId="257"/>
        </pc:sldMkLst>
        <pc:spChg chg="mod">
          <ac:chgData name="재현 김" userId="7b5cd5acfa59a65e" providerId="Windows Live" clId="Web-{81E399F2-F936-A88A-212B-3384869A621F}" dt="2024-05-30T07:46:15.269" v="28" actId="20577"/>
          <ac:spMkLst>
            <pc:docMk/>
            <pc:sldMk cId="2368834907" sldId="257"/>
            <ac:spMk id="2" creationId="{2A36CD4A-9227-56D9-BD22-0E75BC1D09CC}"/>
          </ac:spMkLst>
        </pc:spChg>
        <pc:spChg chg="mod">
          <ac:chgData name="재현 김" userId="7b5cd5acfa59a65e" providerId="Windows Live" clId="Web-{81E399F2-F936-A88A-212B-3384869A621F}" dt="2024-05-30T07:46:39.426" v="53" actId="20577"/>
          <ac:spMkLst>
            <pc:docMk/>
            <pc:sldMk cId="2368834907" sldId="257"/>
            <ac:spMk id="3" creationId="{937BCAD2-32A7-BF5A-38FE-692F8437A742}"/>
          </ac:spMkLst>
        </pc:spChg>
      </pc:sldChg>
      <pc:sldChg chg="addSp delSp modSp new mod setBg">
        <pc:chgData name="재현 김" userId="7b5cd5acfa59a65e" providerId="Windows Live" clId="Web-{81E399F2-F936-A88A-212B-3384869A621F}" dt="2024-05-30T07:54:17.676" v="245"/>
        <pc:sldMkLst>
          <pc:docMk/>
          <pc:sldMk cId="822761138" sldId="258"/>
        </pc:sldMkLst>
        <pc:spChg chg="mod">
          <ac:chgData name="재현 김" userId="7b5cd5acfa59a65e" providerId="Windows Live" clId="Web-{81E399F2-F936-A88A-212B-3384869A621F}" dt="2024-05-30T07:52:08.643" v="160"/>
          <ac:spMkLst>
            <pc:docMk/>
            <pc:sldMk cId="822761138" sldId="258"/>
            <ac:spMk id="2" creationId="{B348AEE1-FA95-5E79-06A7-7B31C466C19B}"/>
          </ac:spMkLst>
        </pc:spChg>
        <pc:spChg chg="del">
          <ac:chgData name="재현 김" userId="7b5cd5acfa59a65e" providerId="Windows Live" clId="Web-{81E399F2-F936-A88A-212B-3384869A621F}" dt="2024-05-30T07:51:59.249" v="159"/>
          <ac:spMkLst>
            <pc:docMk/>
            <pc:sldMk cId="822761138" sldId="258"/>
            <ac:spMk id="3" creationId="{F4404AED-E589-40E4-E4EC-50915600B745}"/>
          </ac:spMkLst>
        </pc:spChg>
        <pc:spChg chg="add mod">
          <ac:chgData name="재현 김" userId="7b5cd5acfa59a65e" providerId="Windows Live" clId="Web-{81E399F2-F936-A88A-212B-3384869A621F}" dt="2024-05-30T07:53:06.502" v="235" actId="20577"/>
          <ac:spMkLst>
            <pc:docMk/>
            <pc:sldMk cId="822761138" sldId="258"/>
            <ac:spMk id="8" creationId="{BB0DFF93-1FC9-9585-603A-859C5F89A880}"/>
          </ac:spMkLst>
        </pc:spChg>
        <pc:spChg chg="add">
          <ac:chgData name="재현 김" userId="7b5cd5acfa59a65e" providerId="Windows Live" clId="Web-{81E399F2-F936-A88A-212B-3384869A621F}" dt="2024-05-30T07:52:08.643" v="160"/>
          <ac:spMkLst>
            <pc:docMk/>
            <pc:sldMk cId="822761138" sldId="258"/>
            <ac:spMk id="11" creationId="{F13C74B1-5B17-4795-BED0-7140497B445A}"/>
          </ac:spMkLst>
        </pc:spChg>
        <pc:spChg chg="add">
          <ac:chgData name="재현 김" userId="7b5cd5acfa59a65e" providerId="Windows Live" clId="Web-{81E399F2-F936-A88A-212B-3384869A621F}" dt="2024-05-30T07:52:08.643" v="160"/>
          <ac:spMkLst>
            <pc:docMk/>
            <pc:sldMk cId="822761138" sldId="258"/>
            <ac:spMk id="13" creationId="{D4974D33-8DC5-464E-8C6D-BE58F0669C17}"/>
          </ac:spMkLst>
        </pc:spChg>
        <pc:picChg chg="add mod ord">
          <ac:chgData name="재현 김" userId="7b5cd5acfa59a65e" providerId="Windows Live" clId="Web-{81E399F2-F936-A88A-212B-3384869A621F}" dt="2024-05-30T07:52:08.643" v="160"/>
          <ac:picMkLst>
            <pc:docMk/>
            <pc:sldMk cId="822761138" sldId="258"/>
            <ac:picMk id="4" creationId="{F8DA532D-83DC-439E-746C-465555A9622C}"/>
          </ac:picMkLst>
        </pc:picChg>
      </pc:sldChg>
      <pc:sldChg chg="addSp delSp modSp new mod setBg">
        <pc:chgData name="재현 김" userId="7b5cd5acfa59a65e" providerId="Windows Live" clId="Web-{81E399F2-F936-A88A-212B-3384869A621F}" dt="2024-05-30T08:05:33.512" v="427" actId="20577"/>
        <pc:sldMkLst>
          <pc:docMk/>
          <pc:sldMk cId="3012429132" sldId="259"/>
        </pc:sldMkLst>
        <pc:spChg chg="mod">
          <ac:chgData name="재현 김" userId="7b5cd5acfa59a65e" providerId="Windows Live" clId="Web-{81E399F2-F936-A88A-212B-3384869A621F}" dt="2024-05-30T08:05:04.558" v="406"/>
          <ac:spMkLst>
            <pc:docMk/>
            <pc:sldMk cId="3012429132" sldId="259"/>
            <ac:spMk id="2" creationId="{A489F58A-2FF7-9B94-6790-36B98A6935D6}"/>
          </ac:spMkLst>
        </pc:spChg>
        <pc:spChg chg="del">
          <ac:chgData name="재현 김" userId="7b5cd5acfa59a65e" providerId="Windows Live" clId="Web-{81E399F2-F936-A88A-212B-3384869A621F}" dt="2024-05-30T08:05:00.107" v="405"/>
          <ac:spMkLst>
            <pc:docMk/>
            <pc:sldMk cId="3012429132" sldId="259"/>
            <ac:spMk id="3" creationId="{FFB77B60-EDEF-FF2B-E047-A50C093ECA57}"/>
          </ac:spMkLst>
        </pc:spChg>
        <pc:spChg chg="add mod">
          <ac:chgData name="재현 김" userId="7b5cd5acfa59a65e" providerId="Windows Live" clId="Web-{81E399F2-F936-A88A-212B-3384869A621F}" dt="2024-05-30T08:05:33.512" v="427" actId="20577"/>
          <ac:spMkLst>
            <pc:docMk/>
            <pc:sldMk cId="3012429132" sldId="259"/>
            <ac:spMk id="8" creationId="{B11E4F2C-DBA7-815F-7E5E-84F5CBD24209}"/>
          </ac:spMkLst>
        </pc:spChg>
        <pc:spChg chg="add">
          <ac:chgData name="재현 김" userId="7b5cd5acfa59a65e" providerId="Windows Live" clId="Web-{81E399F2-F936-A88A-212B-3384869A621F}" dt="2024-05-30T08:05:04.558" v="406"/>
          <ac:spMkLst>
            <pc:docMk/>
            <pc:sldMk cId="3012429132" sldId="259"/>
            <ac:spMk id="11" creationId="{2EB492CD-616E-47F8-933B-5E2D952A0593}"/>
          </ac:spMkLst>
        </pc:spChg>
        <pc:spChg chg="add">
          <ac:chgData name="재현 김" userId="7b5cd5acfa59a65e" providerId="Windows Live" clId="Web-{81E399F2-F936-A88A-212B-3384869A621F}" dt="2024-05-30T08:05:04.558" v="406"/>
          <ac:spMkLst>
            <pc:docMk/>
            <pc:sldMk cId="3012429132" sldId="259"/>
            <ac:spMk id="13" creationId="{59383CF9-23B5-4335-9B21-1791C4CF1C75}"/>
          </ac:spMkLst>
        </pc:spChg>
        <pc:spChg chg="add">
          <ac:chgData name="재현 김" userId="7b5cd5acfa59a65e" providerId="Windows Live" clId="Web-{81E399F2-F936-A88A-212B-3384869A621F}" dt="2024-05-30T08:05:04.558" v="406"/>
          <ac:spMkLst>
            <pc:docMk/>
            <pc:sldMk cId="3012429132" sldId="259"/>
            <ac:spMk id="15" creationId="{0007FE00-9498-4706-B255-6437B0252C02}"/>
          </ac:spMkLst>
        </pc:spChg>
        <pc:picChg chg="add mod ord">
          <ac:chgData name="재현 김" userId="7b5cd5acfa59a65e" providerId="Windows Live" clId="Web-{81E399F2-F936-A88A-212B-3384869A621F}" dt="2024-05-30T08:05:04.558" v="406"/>
          <ac:picMkLst>
            <pc:docMk/>
            <pc:sldMk cId="3012429132" sldId="259"/>
            <ac:picMk id="4" creationId="{D913DDB7-C6F0-795B-61D7-F0CC02902A72}"/>
          </ac:picMkLst>
        </pc:picChg>
      </pc:sldChg>
      <pc:sldChg chg="delSp new del">
        <pc:chgData name="재현 김" userId="7b5cd5acfa59a65e" providerId="Windows Live" clId="Web-{81E399F2-F936-A88A-212B-3384869A621F}" dt="2024-05-30T07:47:52.178" v="117"/>
        <pc:sldMkLst>
          <pc:docMk/>
          <pc:sldMk cId="1195930716" sldId="260"/>
        </pc:sldMkLst>
        <pc:spChg chg="del">
          <ac:chgData name="재현 김" userId="7b5cd5acfa59a65e" providerId="Windows Live" clId="Web-{81E399F2-F936-A88A-212B-3384869A621F}" dt="2024-05-30T07:47:41.834" v="116"/>
          <ac:spMkLst>
            <pc:docMk/>
            <pc:sldMk cId="1195930716" sldId="260"/>
            <ac:spMk id="2" creationId="{8FC21BF1-75D5-1F93-5F9C-E12D3203F078}"/>
          </ac:spMkLst>
        </pc:spChg>
      </pc:sldChg>
      <pc:sldChg chg="addSp delSp modSp new mod setBg">
        <pc:chgData name="재현 김" userId="7b5cd5acfa59a65e" providerId="Windows Live" clId="Web-{81E399F2-F936-A88A-212B-3384869A621F}" dt="2024-05-30T08:02:01.130" v="338" actId="20577"/>
        <pc:sldMkLst>
          <pc:docMk/>
          <pc:sldMk cId="1951715065" sldId="261"/>
        </pc:sldMkLst>
        <pc:spChg chg="mod ord">
          <ac:chgData name="재현 김" userId="7b5cd5acfa59a65e" providerId="Windows Live" clId="Web-{81E399F2-F936-A88A-212B-3384869A621F}" dt="2024-05-30T08:00:10.704" v="253"/>
          <ac:spMkLst>
            <pc:docMk/>
            <pc:sldMk cId="1951715065" sldId="261"/>
            <ac:spMk id="2" creationId="{A7C82AB8-6708-779B-6EE8-4818DB8C424B}"/>
          </ac:spMkLst>
        </pc:spChg>
        <pc:spChg chg="del">
          <ac:chgData name="재현 김" userId="7b5cd5acfa59a65e" providerId="Windows Live" clId="Web-{81E399F2-F936-A88A-212B-3384869A621F}" dt="2024-05-30T07:59:57.766" v="248"/>
          <ac:spMkLst>
            <pc:docMk/>
            <pc:sldMk cId="1951715065" sldId="261"/>
            <ac:spMk id="3" creationId="{357949EF-B0CE-C603-E2DA-6B635D5F21D6}"/>
          </ac:spMkLst>
        </pc:spChg>
        <pc:spChg chg="add del">
          <ac:chgData name="재현 김" userId="7b5cd5acfa59a65e" providerId="Windows Live" clId="Web-{81E399F2-F936-A88A-212B-3384869A621F}" dt="2024-05-30T08:00:08.094" v="250"/>
          <ac:spMkLst>
            <pc:docMk/>
            <pc:sldMk cId="1951715065" sldId="261"/>
            <ac:spMk id="8" creationId="{89B3B0B2-FD52-8EFC-9E74-A420591782FE}"/>
          </ac:spMkLst>
        </pc:spChg>
        <pc:spChg chg="add del">
          <ac:chgData name="재현 김" userId="7b5cd5acfa59a65e" providerId="Windows Live" clId="Web-{81E399F2-F936-A88A-212B-3384869A621F}" dt="2024-05-30T08:00:10.688" v="252"/>
          <ac:spMkLst>
            <pc:docMk/>
            <pc:sldMk cId="1951715065" sldId="261"/>
            <ac:spMk id="9" creationId="{D4771268-CB57-404A-9271-370EB28F6090}"/>
          </ac:spMkLst>
        </pc:spChg>
        <pc:spChg chg="add del">
          <ac:chgData name="재현 김" userId="7b5cd5acfa59a65e" providerId="Windows Live" clId="Web-{81E399F2-F936-A88A-212B-3384869A621F}" dt="2024-05-30T08:00:08.094" v="250"/>
          <ac:spMkLst>
            <pc:docMk/>
            <pc:sldMk cId="1951715065" sldId="261"/>
            <ac:spMk id="11" creationId="{F13C74B1-5B17-4795-BED0-7140497B445A}"/>
          </ac:spMkLst>
        </pc:spChg>
        <pc:spChg chg="add">
          <ac:chgData name="재현 김" userId="7b5cd5acfa59a65e" providerId="Windows Live" clId="Web-{81E399F2-F936-A88A-212B-3384869A621F}" dt="2024-05-30T08:00:10.704" v="253"/>
          <ac:spMkLst>
            <pc:docMk/>
            <pc:sldMk cId="1951715065" sldId="261"/>
            <ac:spMk id="12" creationId="{04812C46-200A-4DEB-A05E-3ED6C68C2387}"/>
          </ac:spMkLst>
        </pc:spChg>
        <pc:spChg chg="add del">
          <ac:chgData name="재현 김" userId="7b5cd5acfa59a65e" providerId="Windows Live" clId="Web-{81E399F2-F936-A88A-212B-3384869A621F}" dt="2024-05-30T08:00:08.094" v="250"/>
          <ac:spMkLst>
            <pc:docMk/>
            <pc:sldMk cId="1951715065" sldId="261"/>
            <ac:spMk id="13" creationId="{D4974D33-8DC5-464E-8C6D-BE58F0669C17}"/>
          </ac:spMkLst>
        </pc:spChg>
        <pc:spChg chg="add">
          <ac:chgData name="재현 김" userId="7b5cd5acfa59a65e" providerId="Windows Live" clId="Web-{81E399F2-F936-A88A-212B-3384869A621F}" dt="2024-05-30T08:00:10.704" v="253"/>
          <ac:spMkLst>
            <pc:docMk/>
            <pc:sldMk cId="1951715065" sldId="261"/>
            <ac:spMk id="14" creationId="{D1EA859B-E555-4109-94F3-6700E046E008}"/>
          </ac:spMkLst>
        </pc:spChg>
        <pc:spChg chg="add mod">
          <ac:chgData name="재현 김" userId="7b5cd5acfa59a65e" providerId="Windows Live" clId="Web-{81E399F2-F936-A88A-212B-3384869A621F}" dt="2024-05-30T08:02:01.130" v="338" actId="20577"/>
          <ac:spMkLst>
            <pc:docMk/>
            <pc:sldMk cId="1951715065" sldId="261"/>
            <ac:spMk id="15" creationId="{C4A4B82D-1359-4DFE-4DEC-E3F94C22C8E6}"/>
          </ac:spMkLst>
        </pc:spChg>
        <pc:picChg chg="add mod ord">
          <ac:chgData name="재현 김" userId="7b5cd5acfa59a65e" providerId="Windows Live" clId="Web-{81E399F2-F936-A88A-212B-3384869A621F}" dt="2024-05-30T08:00:10.704" v="253"/>
          <ac:picMkLst>
            <pc:docMk/>
            <pc:sldMk cId="1951715065" sldId="261"/>
            <ac:picMk id="4" creationId="{486ABB13-CB06-9BAB-F8A7-84A313F9602F}"/>
          </ac:picMkLst>
        </pc:picChg>
      </pc:sldChg>
      <pc:sldChg chg="modSp new mod">
        <pc:chgData name="재현 김" userId="7b5cd5acfa59a65e" providerId="Windows Live" clId="Web-{81E399F2-F936-A88A-212B-3384869A621F}" dt="2024-05-30T07:56:06.416" v="247"/>
        <pc:sldMkLst>
          <pc:docMk/>
          <pc:sldMk cId="1684217817" sldId="262"/>
        </pc:sldMkLst>
        <pc:spChg chg="mod">
          <ac:chgData name="재현 김" userId="7b5cd5acfa59a65e" providerId="Windows Live" clId="Web-{81E399F2-F936-A88A-212B-3384869A621F}" dt="2024-05-30T07:48:19.117" v="133" actId="20577"/>
          <ac:spMkLst>
            <pc:docMk/>
            <pc:sldMk cId="1684217817" sldId="262"/>
            <ac:spMk id="2" creationId="{95C79500-8297-4834-BFDE-457CBE69C5C7}"/>
          </ac:spMkLst>
        </pc:spChg>
        <pc:spChg chg="mod">
          <ac:chgData name="재현 김" userId="7b5cd5acfa59a65e" providerId="Windows Live" clId="Web-{81E399F2-F936-A88A-212B-3384869A621F}" dt="2024-05-30T07:56:06.416" v="247"/>
          <ac:spMkLst>
            <pc:docMk/>
            <pc:sldMk cId="1684217817" sldId="262"/>
            <ac:spMk id="3" creationId="{2C36D6D9-ADAC-C7C1-270B-E23C1908EC6D}"/>
          </ac:spMkLst>
        </pc:spChg>
      </pc:sldChg>
      <pc:sldChg chg="addSp delSp modSp new del mod setBg">
        <pc:chgData name="재현 김" userId="7b5cd5acfa59a65e" providerId="Windows Live" clId="Web-{81E399F2-F936-A88A-212B-3384869A621F}" dt="2024-05-30T08:10:12.146" v="437"/>
        <pc:sldMkLst>
          <pc:docMk/>
          <pc:sldMk cId="1165684671" sldId="263"/>
        </pc:sldMkLst>
        <pc:spChg chg="mod ord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2" creationId="{A7D27BE5-E488-AA46-A7D4-477792351898}"/>
          </ac:spMkLst>
        </pc:spChg>
        <pc:spChg chg="del">
          <ac:chgData name="재현 김" userId="7b5cd5acfa59a65e" providerId="Windows Live" clId="Web-{81E399F2-F936-A88A-212B-3384869A621F}" dt="2024-05-30T08:06:13.935" v="428"/>
          <ac:spMkLst>
            <pc:docMk/>
            <pc:sldMk cId="1165684671" sldId="263"/>
            <ac:spMk id="3" creationId="{F710E3E0-3525-9FBB-A0B5-7E51BF726A29}"/>
          </ac:spMkLst>
        </pc:spChg>
        <pc:spChg chg="add del">
          <ac:chgData name="재현 김" userId="7b5cd5acfa59a65e" providerId="Windows Live" clId="Web-{81E399F2-F936-A88A-212B-3384869A621F}" dt="2024-05-30T08:06:41.920" v="430"/>
          <ac:spMkLst>
            <pc:docMk/>
            <pc:sldMk cId="1165684671" sldId="263"/>
            <ac:spMk id="8" creationId="{5D5BDA94-0CFC-EFF5-1CCA-A0E4920BB613}"/>
          </ac:spMkLst>
        </pc:spChg>
        <pc:spChg chg="add del">
          <ac:chgData name="재현 김" userId="7b5cd5acfa59a65e" providerId="Windows Live" clId="Web-{81E399F2-F936-A88A-212B-3384869A621F}" dt="2024-05-30T08:06:41.920" v="430"/>
          <ac:spMkLst>
            <pc:docMk/>
            <pc:sldMk cId="1165684671" sldId="263"/>
            <ac:spMk id="11" creationId="{3AFE8227-C443-417B-BA91-520EB1EF4559}"/>
          </ac:spMkLst>
        </pc:spChg>
        <pc:spChg chg="add del">
          <ac:chgData name="재현 김" userId="7b5cd5acfa59a65e" providerId="Windows Live" clId="Web-{81E399F2-F936-A88A-212B-3384869A621F}" dt="2024-05-30T08:06:41.920" v="430"/>
          <ac:spMkLst>
            <pc:docMk/>
            <pc:sldMk cId="1165684671" sldId="263"/>
            <ac:spMk id="13" creationId="{907741FC-B544-4A6E-B831-6789D042333D}"/>
          </ac:spMkLst>
        </pc:spChg>
        <pc:spChg chg="add del">
          <ac:chgData name="재현 김" userId="7b5cd5acfa59a65e" providerId="Windows Live" clId="Web-{81E399F2-F936-A88A-212B-3384869A621F}" dt="2024-05-30T08:06:41.920" v="430"/>
          <ac:spMkLst>
            <pc:docMk/>
            <pc:sldMk cId="1165684671" sldId="263"/>
            <ac:spMk id="15" creationId="{3F0BE7ED-7814-4273-B18A-F26CC0380380}"/>
          </ac:spMkLst>
        </pc:spChg>
        <pc:spChg chg="add del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17" creationId="{829A1E2C-5AC8-40FC-99E9-832069D39792}"/>
          </ac:spMkLst>
        </pc:spChg>
        <pc:spChg chg="add del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18" creationId="{8181FC64-B306-4821-98E2-780662EFC486}"/>
          </ac:spMkLst>
        </pc:spChg>
        <pc:spChg chg="add del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19" creationId="{5871FC61-DD4E-47D4-81FD-8A7E7D12B371}"/>
          </ac:spMkLst>
        </pc:spChg>
        <pc:spChg chg="add del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20" creationId="{F9EC3F91-A75C-4F74-867E-E4C28C13546B}"/>
          </ac:spMkLst>
        </pc:spChg>
        <pc:spChg chg="add del">
          <ac:chgData name="재현 김" userId="7b5cd5acfa59a65e" providerId="Windows Live" clId="Web-{81E399F2-F936-A88A-212B-3384869A621F}" dt="2024-05-30T08:07:49.798" v="433"/>
          <ac:spMkLst>
            <pc:docMk/>
            <pc:sldMk cId="1165684671" sldId="263"/>
            <ac:spMk id="21" creationId="{B9F9891F-C257-A747-CB64-C26BD7B577D5}"/>
          </ac:spMkLst>
        </pc:spChg>
        <pc:spChg chg="add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24" creationId="{BEB472E8-5C50-AD3D-2FD5-EC7BCDFACC2E}"/>
          </ac:spMkLst>
        </pc:spChg>
        <pc:spChg chg="add del">
          <ac:chgData name="재현 김" userId="7b5cd5acfa59a65e" providerId="Windows Live" clId="Web-{81E399F2-F936-A88A-212B-3384869A621F}" dt="2024-05-30T08:07:55.551" v="435"/>
          <ac:spMkLst>
            <pc:docMk/>
            <pc:sldMk cId="1165684671" sldId="263"/>
            <ac:spMk id="25" creationId="{16C5FA50-8D52-4617-AF91-5C7B1C8352F1}"/>
          </ac:spMkLst>
        </pc:spChg>
        <pc:spChg chg="add del">
          <ac:chgData name="재현 김" userId="7b5cd5acfa59a65e" providerId="Windows Live" clId="Web-{81E399F2-F936-A88A-212B-3384869A621F}" dt="2024-05-30T08:07:55.551" v="435"/>
          <ac:spMkLst>
            <pc:docMk/>
            <pc:sldMk cId="1165684671" sldId="263"/>
            <ac:spMk id="27" creationId="{E223798C-12AD-4B0C-A50C-D676347D67CF}"/>
          </ac:spMkLst>
        </pc:spChg>
        <pc:spChg chg="add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29" creationId="{3E23A947-2D45-4208-AE2B-64948C87A3EB}"/>
          </ac:spMkLst>
        </pc:spChg>
        <pc:spChg chg="add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30" creationId="{E45CA849-654C-4173-AD99-B3A2528275F5}"/>
          </ac:spMkLst>
        </pc:spChg>
        <pc:spChg chg="add">
          <ac:chgData name="재현 김" userId="7b5cd5acfa59a65e" providerId="Windows Live" clId="Web-{81E399F2-F936-A88A-212B-3384869A621F}" dt="2024-05-30T08:07:55.564" v="436"/>
          <ac:spMkLst>
            <pc:docMk/>
            <pc:sldMk cId="1165684671" sldId="263"/>
            <ac:spMk id="31" creationId="{E5BBB0F9-6A59-4D02-A9C7-A2D6516684CE}"/>
          </ac:spMkLst>
        </pc:spChg>
        <pc:picChg chg="add del mod ord">
          <ac:chgData name="재현 김" userId="7b5cd5acfa59a65e" providerId="Windows Live" clId="Web-{81E399F2-F936-A88A-212B-3384869A621F}" dt="2024-05-30T08:07:28.094" v="432"/>
          <ac:picMkLst>
            <pc:docMk/>
            <pc:sldMk cId="1165684671" sldId="263"/>
            <ac:picMk id="4" creationId="{250D6C02-3D6E-17B9-7874-BA9C8920D344}"/>
          </ac:picMkLst>
        </pc:picChg>
        <pc:picChg chg="add mod ord">
          <ac:chgData name="재현 김" userId="7b5cd5acfa59a65e" providerId="Windows Live" clId="Web-{81E399F2-F936-A88A-212B-3384869A621F}" dt="2024-05-30T08:07:55.564" v="436"/>
          <ac:picMkLst>
            <pc:docMk/>
            <pc:sldMk cId="1165684671" sldId="263"/>
            <ac:picMk id="5" creationId="{E0789508-A13F-A053-6582-207A95016813}"/>
          </ac:picMkLst>
        </pc:picChg>
      </pc:sldChg>
      <pc:sldChg chg="addSp delSp modSp new mod setBg">
        <pc:chgData name="재현 김" userId="7b5cd5acfa59a65e" providerId="Windows Live" clId="Web-{81E399F2-F936-A88A-212B-3384869A621F}" dt="2024-05-30T08:04:41.635" v="404" actId="20577"/>
        <pc:sldMkLst>
          <pc:docMk/>
          <pc:sldMk cId="1840017229" sldId="264"/>
        </pc:sldMkLst>
        <pc:spChg chg="mod">
          <ac:chgData name="재현 김" userId="7b5cd5acfa59a65e" providerId="Windows Live" clId="Web-{81E399F2-F936-A88A-212B-3384869A621F}" dt="2024-05-30T08:04:06.056" v="382" actId="14100"/>
          <ac:spMkLst>
            <pc:docMk/>
            <pc:sldMk cId="1840017229" sldId="264"/>
            <ac:spMk id="2" creationId="{388491A6-6C73-414D-32AA-914E90906347}"/>
          </ac:spMkLst>
        </pc:spChg>
        <pc:spChg chg="del">
          <ac:chgData name="재현 김" userId="7b5cd5acfa59a65e" providerId="Windows Live" clId="Web-{81E399F2-F936-A88A-212B-3384869A621F}" dt="2024-05-30T08:02:42.756" v="339"/>
          <ac:spMkLst>
            <pc:docMk/>
            <pc:sldMk cId="1840017229" sldId="264"/>
            <ac:spMk id="3" creationId="{791798C6-C95C-6DE6-87DE-E48436AE9489}"/>
          </ac:spMkLst>
        </pc:spChg>
        <pc:spChg chg="add mod">
          <ac:chgData name="재현 김" userId="7b5cd5acfa59a65e" providerId="Windows Live" clId="Web-{81E399F2-F936-A88A-212B-3384869A621F}" dt="2024-05-30T08:04:41.635" v="404" actId="20577"/>
          <ac:spMkLst>
            <pc:docMk/>
            <pc:sldMk cId="1840017229" sldId="264"/>
            <ac:spMk id="8" creationId="{7ADBB4CC-DE59-EEEE-C403-D8CDF092AAE3}"/>
          </ac:spMkLst>
        </pc:spChg>
        <pc:spChg chg="add del">
          <ac:chgData name="재현 김" userId="7b5cd5acfa59a65e" providerId="Windows Live" clId="Web-{81E399F2-F936-A88A-212B-3384869A621F}" dt="2024-05-30T08:03:12.866" v="343"/>
          <ac:spMkLst>
            <pc:docMk/>
            <pc:sldMk cId="1840017229" sldId="264"/>
            <ac:spMk id="11" creationId="{F13C74B1-5B17-4795-BED0-7140497B445A}"/>
          </ac:spMkLst>
        </pc:spChg>
        <pc:spChg chg="add del">
          <ac:chgData name="재현 김" userId="7b5cd5acfa59a65e" providerId="Windows Live" clId="Web-{81E399F2-F936-A88A-212B-3384869A621F}" dt="2024-05-30T08:03:12.866" v="343"/>
          <ac:spMkLst>
            <pc:docMk/>
            <pc:sldMk cId="1840017229" sldId="264"/>
            <ac:spMk id="13" creationId="{D4974D33-8DC5-464E-8C6D-BE58F0669C17}"/>
          </ac:spMkLst>
        </pc:spChg>
        <pc:spChg chg="add">
          <ac:chgData name="재현 김" userId="7b5cd5acfa59a65e" providerId="Windows Live" clId="Web-{81E399F2-F936-A88A-212B-3384869A621F}" dt="2024-05-30T08:03:12.866" v="343"/>
          <ac:spMkLst>
            <pc:docMk/>
            <pc:sldMk cId="1840017229" sldId="264"/>
            <ac:spMk id="18" creationId="{04812C46-200A-4DEB-A05E-3ED6C68C2387}"/>
          </ac:spMkLst>
        </pc:spChg>
        <pc:spChg chg="add">
          <ac:chgData name="재현 김" userId="7b5cd5acfa59a65e" providerId="Windows Live" clId="Web-{81E399F2-F936-A88A-212B-3384869A621F}" dt="2024-05-30T08:03:12.866" v="343"/>
          <ac:spMkLst>
            <pc:docMk/>
            <pc:sldMk cId="1840017229" sldId="264"/>
            <ac:spMk id="20" creationId="{D1EA859B-E555-4109-94F3-6700E046E008}"/>
          </ac:spMkLst>
        </pc:spChg>
        <pc:picChg chg="add mod ord modCrop">
          <ac:chgData name="재현 김" userId="7b5cd5acfa59a65e" providerId="Windows Live" clId="Web-{81E399F2-F936-A88A-212B-3384869A621F}" dt="2024-05-30T08:03:12.866" v="343"/>
          <ac:picMkLst>
            <pc:docMk/>
            <pc:sldMk cId="1840017229" sldId="264"/>
            <ac:picMk id="4" creationId="{4D38A1B3-8847-03E2-A01D-528890875DAC}"/>
          </ac:picMkLst>
        </pc:picChg>
      </pc:sldChg>
      <pc:sldChg chg="addSp delSp modSp new mod setBg">
        <pc:chgData name="재현 김" userId="7b5cd5acfa59a65e" providerId="Windows Live" clId="Web-{81E399F2-F936-A88A-212B-3384869A621F}" dt="2024-05-30T08:12:14.213" v="481" actId="1076"/>
        <pc:sldMkLst>
          <pc:docMk/>
          <pc:sldMk cId="2143117638" sldId="265"/>
        </pc:sldMkLst>
        <pc:spChg chg="mod">
          <ac:chgData name="재현 김" userId="7b5cd5acfa59a65e" providerId="Windows Live" clId="Web-{81E399F2-F936-A88A-212B-3384869A621F}" dt="2024-05-30T08:10:58.086" v="439"/>
          <ac:spMkLst>
            <pc:docMk/>
            <pc:sldMk cId="2143117638" sldId="265"/>
            <ac:spMk id="2" creationId="{60D33969-6CF0-799D-39BF-BACC3BE36C32}"/>
          </ac:spMkLst>
        </pc:spChg>
        <pc:spChg chg="del">
          <ac:chgData name="재현 김" userId="7b5cd5acfa59a65e" providerId="Windows Live" clId="Web-{81E399F2-F936-A88A-212B-3384869A621F}" dt="2024-05-30T08:10:55.539" v="438"/>
          <ac:spMkLst>
            <pc:docMk/>
            <pc:sldMk cId="2143117638" sldId="265"/>
            <ac:spMk id="3" creationId="{2EFCB5D9-9FC3-DA63-6742-8C5407121E8D}"/>
          </ac:spMkLst>
        </pc:spChg>
        <pc:spChg chg="add mod">
          <ac:chgData name="재현 김" userId="7b5cd5acfa59a65e" providerId="Windows Live" clId="Web-{81E399F2-F936-A88A-212B-3384869A621F}" dt="2024-05-30T08:12:14.213" v="481" actId="1076"/>
          <ac:spMkLst>
            <pc:docMk/>
            <pc:sldMk cId="2143117638" sldId="265"/>
            <ac:spMk id="5" creationId="{BFDD87AA-3EE5-4869-02BE-910B489B062E}"/>
          </ac:spMkLst>
        </pc:spChg>
        <pc:spChg chg="add mod">
          <ac:chgData name="재현 김" userId="7b5cd5acfa59a65e" providerId="Windows Live" clId="Web-{81E399F2-F936-A88A-212B-3384869A621F}" dt="2024-05-30T08:12:12.854" v="480" actId="14100"/>
          <ac:spMkLst>
            <pc:docMk/>
            <pc:sldMk cId="2143117638" sldId="265"/>
            <ac:spMk id="8" creationId="{8A57A57F-9117-E04A-3020-ED9EC3FA49DA}"/>
          </ac:spMkLst>
        </pc:spChg>
        <pc:spChg chg="add">
          <ac:chgData name="재현 김" userId="7b5cd5acfa59a65e" providerId="Windows Live" clId="Web-{81E399F2-F936-A88A-212B-3384869A621F}" dt="2024-05-30T08:10:58.086" v="439"/>
          <ac:spMkLst>
            <pc:docMk/>
            <pc:sldMk cId="2143117638" sldId="265"/>
            <ac:spMk id="11" creationId="{3AFE8227-C443-417B-BA91-520EB1EF4559}"/>
          </ac:spMkLst>
        </pc:spChg>
        <pc:spChg chg="add">
          <ac:chgData name="재현 김" userId="7b5cd5acfa59a65e" providerId="Windows Live" clId="Web-{81E399F2-F936-A88A-212B-3384869A621F}" dt="2024-05-30T08:10:58.086" v="439"/>
          <ac:spMkLst>
            <pc:docMk/>
            <pc:sldMk cId="2143117638" sldId="265"/>
            <ac:spMk id="13" creationId="{907741FC-B544-4A6E-B831-6789D042333D}"/>
          </ac:spMkLst>
        </pc:spChg>
        <pc:spChg chg="add">
          <ac:chgData name="재현 김" userId="7b5cd5acfa59a65e" providerId="Windows Live" clId="Web-{81E399F2-F936-A88A-212B-3384869A621F}" dt="2024-05-30T08:10:58.086" v="439"/>
          <ac:spMkLst>
            <pc:docMk/>
            <pc:sldMk cId="2143117638" sldId="265"/>
            <ac:spMk id="15" creationId="{3F0BE7ED-7814-4273-B18A-F26CC0380380}"/>
          </ac:spMkLst>
        </pc:spChg>
        <pc:picChg chg="add mod ord">
          <ac:chgData name="재현 김" userId="7b5cd5acfa59a65e" providerId="Windows Live" clId="Web-{81E399F2-F936-A88A-212B-3384869A621F}" dt="2024-05-30T08:10:58.086" v="439"/>
          <ac:picMkLst>
            <pc:docMk/>
            <pc:sldMk cId="2143117638" sldId="265"/>
            <ac:picMk id="4" creationId="{EC85A61F-284D-FC85-C718-3122C0C712E8}"/>
          </ac:picMkLst>
        </pc:picChg>
      </pc:sldChg>
      <pc:sldChg chg="new del">
        <pc:chgData name="재현 김" userId="7b5cd5acfa59a65e" providerId="Windows Live" clId="Web-{81E399F2-F936-A88A-212B-3384869A621F}" dt="2024-05-30T07:47:25.740" v="109"/>
        <pc:sldMkLst>
          <pc:docMk/>
          <pc:sldMk cId="1877421626" sldId="266"/>
        </pc:sldMkLst>
      </pc:sldChg>
      <pc:sldChg chg="addSp delSp modSp new mod setBg">
        <pc:chgData name="재현 김" userId="7b5cd5acfa59a65e" providerId="Windows Live" clId="Web-{81E399F2-F936-A88A-212B-3384869A621F}" dt="2024-05-30T08:14:28.671" v="565" actId="20577"/>
        <pc:sldMkLst>
          <pc:docMk/>
          <pc:sldMk cId="1899154756" sldId="267"/>
        </pc:sldMkLst>
        <pc:spChg chg="mod">
          <ac:chgData name="재현 김" userId="7b5cd5acfa59a65e" providerId="Windows Live" clId="Web-{81E399F2-F936-A88A-212B-3384869A621F}" dt="2024-05-30T08:13:20.762" v="489"/>
          <ac:spMkLst>
            <pc:docMk/>
            <pc:sldMk cId="1899154756" sldId="267"/>
            <ac:spMk id="2" creationId="{0E6EEEE5-A3EC-93A4-F0F8-B254BA502AB3}"/>
          </ac:spMkLst>
        </pc:spChg>
        <pc:spChg chg="del">
          <ac:chgData name="재현 김" userId="7b5cd5acfa59a65e" providerId="Windows Live" clId="Web-{81E399F2-F936-A88A-212B-3384869A621F}" dt="2024-05-30T08:13:14.809" v="486"/>
          <ac:spMkLst>
            <pc:docMk/>
            <pc:sldMk cId="1899154756" sldId="267"/>
            <ac:spMk id="3" creationId="{8B924C0D-00AC-34E4-7594-E025775CEB22}"/>
          </ac:spMkLst>
        </pc:spChg>
        <pc:spChg chg="add del">
          <ac:chgData name="재현 김" userId="7b5cd5acfa59a65e" providerId="Windows Live" clId="Web-{81E399F2-F936-A88A-212B-3384869A621F}" dt="2024-05-30T08:13:20.762" v="488"/>
          <ac:spMkLst>
            <pc:docMk/>
            <pc:sldMk cId="1899154756" sldId="267"/>
            <ac:spMk id="8" creationId="{1F6AC8AF-5CA9-6EF5-38FF-52C70D0EDB31}"/>
          </ac:spMkLst>
        </pc:spChg>
        <pc:spChg chg="add del">
          <ac:chgData name="재현 김" userId="7b5cd5acfa59a65e" providerId="Windows Live" clId="Web-{81E399F2-F936-A88A-212B-3384869A621F}" dt="2024-05-30T08:13:20.762" v="488"/>
          <ac:spMkLst>
            <pc:docMk/>
            <pc:sldMk cId="1899154756" sldId="267"/>
            <ac:spMk id="11" creationId="{3AFE8227-C443-417B-BA91-520EB1EF4559}"/>
          </ac:spMkLst>
        </pc:spChg>
        <pc:spChg chg="add del">
          <ac:chgData name="재현 김" userId="7b5cd5acfa59a65e" providerId="Windows Live" clId="Web-{81E399F2-F936-A88A-212B-3384869A621F}" dt="2024-05-30T08:13:20.762" v="488"/>
          <ac:spMkLst>
            <pc:docMk/>
            <pc:sldMk cId="1899154756" sldId="267"/>
            <ac:spMk id="13" creationId="{907741FC-B544-4A6E-B831-6789D042333D}"/>
          </ac:spMkLst>
        </pc:spChg>
        <pc:spChg chg="add del">
          <ac:chgData name="재현 김" userId="7b5cd5acfa59a65e" providerId="Windows Live" clId="Web-{81E399F2-F936-A88A-212B-3384869A621F}" dt="2024-05-30T08:13:20.762" v="488"/>
          <ac:spMkLst>
            <pc:docMk/>
            <pc:sldMk cId="1899154756" sldId="267"/>
            <ac:spMk id="15" creationId="{3F0BE7ED-7814-4273-B18A-F26CC0380380}"/>
          </ac:spMkLst>
        </pc:spChg>
        <pc:spChg chg="add">
          <ac:chgData name="재현 김" userId="7b5cd5acfa59a65e" providerId="Windows Live" clId="Web-{81E399F2-F936-A88A-212B-3384869A621F}" dt="2024-05-30T08:13:20.762" v="489"/>
          <ac:spMkLst>
            <pc:docMk/>
            <pc:sldMk cId="1899154756" sldId="267"/>
            <ac:spMk id="17" creationId="{04812C46-200A-4DEB-A05E-3ED6C68C2387}"/>
          </ac:spMkLst>
        </pc:spChg>
        <pc:spChg chg="add mod">
          <ac:chgData name="재현 김" userId="7b5cd5acfa59a65e" providerId="Windows Live" clId="Web-{81E399F2-F936-A88A-212B-3384869A621F}" dt="2024-05-30T08:14:28.671" v="565" actId="20577"/>
          <ac:spMkLst>
            <pc:docMk/>
            <pc:sldMk cId="1899154756" sldId="267"/>
            <ac:spMk id="18" creationId="{7884E4FF-81EC-6FFC-F32A-FF9FE752591E}"/>
          </ac:spMkLst>
        </pc:spChg>
        <pc:picChg chg="add mod ord">
          <ac:chgData name="재현 김" userId="7b5cd5acfa59a65e" providerId="Windows Live" clId="Web-{81E399F2-F936-A88A-212B-3384869A621F}" dt="2024-05-30T08:13:20.762" v="489"/>
          <ac:picMkLst>
            <pc:docMk/>
            <pc:sldMk cId="1899154756" sldId="267"/>
            <ac:picMk id="4" creationId="{12E20989-736C-87FE-C617-3D2C0C0CB952}"/>
          </ac:picMkLst>
        </pc:picChg>
      </pc:sldChg>
      <pc:sldChg chg="addSp delSp modSp new mod setBg addAnim delAnim">
        <pc:chgData name="재현 김" userId="7b5cd5acfa59a65e" providerId="Windows Live" clId="Web-{81E399F2-F936-A88A-212B-3384869A621F}" dt="2024-05-30T08:19:13.431" v="690"/>
        <pc:sldMkLst>
          <pc:docMk/>
          <pc:sldMk cId="327724725" sldId="268"/>
        </pc:sldMkLst>
        <pc:spChg chg="mod ord">
          <ac:chgData name="재현 김" userId="7b5cd5acfa59a65e" providerId="Windows Live" clId="Web-{81E399F2-F936-A88A-212B-3384869A621F}" dt="2024-05-30T08:16:27.550" v="588"/>
          <ac:spMkLst>
            <pc:docMk/>
            <pc:sldMk cId="327724725" sldId="268"/>
            <ac:spMk id="2" creationId="{7B23037A-87CF-8CB7-237B-F7FE689FD8CA}"/>
          </ac:spMkLst>
        </pc:spChg>
        <pc:spChg chg="del">
          <ac:chgData name="재현 김" userId="7b5cd5acfa59a65e" providerId="Windows Live" clId="Web-{81E399F2-F936-A88A-212B-3384869A621F}" dt="2024-05-30T08:16:04.471" v="580"/>
          <ac:spMkLst>
            <pc:docMk/>
            <pc:sldMk cId="327724725" sldId="268"/>
            <ac:spMk id="3" creationId="{F3503599-C5D8-457C-DFAC-DEF2E2C1B8F7}"/>
          </ac:spMkLst>
        </pc:spChg>
        <pc:spChg chg="add mod">
          <ac:chgData name="재현 김" userId="7b5cd5acfa59a65e" providerId="Windows Live" clId="Web-{81E399F2-F936-A88A-212B-3384869A621F}" dt="2024-05-30T08:18:13.132" v="678" actId="1076"/>
          <ac:spMkLst>
            <pc:docMk/>
            <pc:sldMk cId="327724725" sldId="268"/>
            <ac:spMk id="5" creationId="{BCDE4401-4DEF-46C0-5978-4DB9D9A41DF7}"/>
          </ac:spMkLst>
        </pc:spChg>
        <pc:spChg chg="add mod">
          <ac:chgData name="재현 김" userId="7b5cd5acfa59a65e" providerId="Windows Live" clId="Web-{81E399F2-F936-A88A-212B-3384869A621F}" dt="2024-05-30T08:18:40.445" v="686" actId="1076"/>
          <ac:spMkLst>
            <pc:docMk/>
            <pc:sldMk cId="327724725" sldId="268"/>
            <ac:spMk id="6" creationId="{3DAA605D-55CF-7F03-DFFE-6BCA420030A6}"/>
          </ac:spMkLst>
        </pc:spChg>
        <pc:spChg chg="add del">
          <ac:chgData name="재현 김" userId="7b5cd5acfa59a65e" providerId="Windows Live" clId="Web-{81E399F2-F936-A88A-212B-3384869A621F}" dt="2024-05-30T08:16:12.050" v="582"/>
          <ac:spMkLst>
            <pc:docMk/>
            <pc:sldMk cId="327724725" sldId="268"/>
            <ac:spMk id="8" creationId="{73602FC4-7B79-DFB4-12A8-D344527635C8}"/>
          </ac:spMkLst>
        </pc:spChg>
        <pc:spChg chg="add del">
          <ac:chgData name="재현 김" userId="7b5cd5acfa59a65e" providerId="Windows Live" clId="Web-{81E399F2-F936-A88A-212B-3384869A621F}" dt="2024-05-30T08:16:27.550" v="588"/>
          <ac:spMkLst>
            <pc:docMk/>
            <pc:sldMk cId="327724725" sldId="268"/>
            <ac:spMk id="9" creationId="{D4771268-CB57-404A-9271-370EB28F6090}"/>
          </ac:spMkLst>
        </pc:spChg>
        <pc:spChg chg="add del">
          <ac:chgData name="재현 김" userId="7b5cd5acfa59a65e" providerId="Windows Live" clId="Web-{81E399F2-F936-A88A-212B-3384869A621F}" dt="2024-05-30T08:16:12.050" v="582"/>
          <ac:spMkLst>
            <pc:docMk/>
            <pc:sldMk cId="327724725" sldId="268"/>
            <ac:spMk id="11" creationId="{8181FC64-B306-4821-98E2-780662EFC486}"/>
          </ac:spMkLst>
        </pc:spChg>
        <pc:spChg chg="add mod">
          <ac:chgData name="재현 김" userId="7b5cd5acfa59a65e" providerId="Windows Live" clId="Web-{81E399F2-F936-A88A-212B-3384869A621F}" dt="2024-05-30T08:18:38.070" v="685" actId="20577"/>
          <ac:spMkLst>
            <pc:docMk/>
            <pc:sldMk cId="327724725" sldId="268"/>
            <ac:spMk id="12" creationId="{AEB739EB-C38B-6966-3099-635BC7A7C7DD}"/>
          </ac:spMkLst>
        </pc:spChg>
        <pc:spChg chg="add del">
          <ac:chgData name="재현 김" userId="7b5cd5acfa59a65e" providerId="Windows Live" clId="Web-{81E399F2-F936-A88A-212B-3384869A621F}" dt="2024-05-30T08:16:12.050" v="582"/>
          <ac:spMkLst>
            <pc:docMk/>
            <pc:sldMk cId="327724725" sldId="268"/>
            <ac:spMk id="13" creationId="{5871FC61-DD4E-47D4-81FD-8A7E7D12B371}"/>
          </ac:spMkLst>
        </pc:spChg>
        <pc:spChg chg="add del">
          <ac:chgData name="재현 김" userId="7b5cd5acfa59a65e" providerId="Windows Live" clId="Web-{81E399F2-F936-A88A-212B-3384869A621F}" dt="2024-05-30T08:16:12.050" v="582"/>
          <ac:spMkLst>
            <pc:docMk/>
            <pc:sldMk cId="327724725" sldId="268"/>
            <ac:spMk id="15" creationId="{F9EC3F91-A75C-4F74-867E-E4C28C13546B}"/>
          </ac:spMkLst>
        </pc:spChg>
        <pc:spChg chg="add">
          <ac:chgData name="재현 김" userId="7b5cd5acfa59a65e" providerId="Windows Live" clId="Web-{81E399F2-F936-A88A-212B-3384869A621F}" dt="2024-05-30T08:16:27.550" v="588"/>
          <ac:spMkLst>
            <pc:docMk/>
            <pc:sldMk cId="327724725" sldId="268"/>
            <ac:spMk id="16" creationId="{04812C46-200A-4DEB-A05E-3ED6C68C2387}"/>
          </ac:spMkLst>
        </pc:spChg>
        <pc:spChg chg="add del">
          <ac:chgData name="재현 김" userId="7b5cd5acfa59a65e" providerId="Windows Live" clId="Web-{81E399F2-F936-A88A-212B-3384869A621F}" dt="2024-05-30T08:16:12.050" v="582"/>
          <ac:spMkLst>
            <pc:docMk/>
            <pc:sldMk cId="327724725" sldId="268"/>
            <ac:spMk id="17" creationId="{829A1E2C-5AC8-40FC-99E9-832069D39792}"/>
          </ac:spMkLst>
        </pc:spChg>
        <pc:spChg chg="add">
          <ac:chgData name="재현 김" userId="7b5cd5acfa59a65e" providerId="Windows Live" clId="Web-{81E399F2-F936-A88A-212B-3384869A621F}" dt="2024-05-30T08:16:27.550" v="588"/>
          <ac:spMkLst>
            <pc:docMk/>
            <pc:sldMk cId="327724725" sldId="268"/>
            <ac:spMk id="18" creationId="{D1EA859B-E555-4109-94F3-6700E046E008}"/>
          </ac:spMkLst>
        </pc:spChg>
        <pc:spChg chg="add del">
          <ac:chgData name="재현 김" userId="7b5cd5acfa59a65e" providerId="Windows Live" clId="Web-{81E399F2-F936-A88A-212B-3384869A621F}" dt="2024-05-30T08:16:14.643" v="584"/>
          <ac:spMkLst>
            <pc:docMk/>
            <pc:sldMk cId="327724725" sldId="268"/>
            <ac:spMk id="19" creationId="{3AFE8227-C443-417B-BA91-520EB1EF4559}"/>
          </ac:spMkLst>
        </pc:spChg>
        <pc:spChg chg="add del">
          <ac:chgData name="재현 김" userId="7b5cd5acfa59a65e" providerId="Windows Live" clId="Web-{81E399F2-F936-A88A-212B-3384869A621F}" dt="2024-05-30T08:16:14.643" v="584"/>
          <ac:spMkLst>
            <pc:docMk/>
            <pc:sldMk cId="327724725" sldId="268"/>
            <ac:spMk id="20" creationId="{7E393EFA-8F17-57E8-CA73-32DB105438BD}"/>
          </ac:spMkLst>
        </pc:spChg>
        <pc:spChg chg="add del">
          <ac:chgData name="재현 김" userId="7b5cd5acfa59a65e" providerId="Windows Live" clId="Web-{81E399F2-F936-A88A-212B-3384869A621F}" dt="2024-05-30T08:16:14.643" v="584"/>
          <ac:spMkLst>
            <pc:docMk/>
            <pc:sldMk cId="327724725" sldId="268"/>
            <ac:spMk id="21" creationId="{907741FC-B544-4A6E-B831-6789D042333D}"/>
          </ac:spMkLst>
        </pc:spChg>
        <pc:spChg chg="add del">
          <ac:chgData name="재현 김" userId="7b5cd5acfa59a65e" providerId="Windows Live" clId="Web-{81E399F2-F936-A88A-212B-3384869A621F}" dt="2024-05-30T08:16:14.643" v="584"/>
          <ac:spMkLst>
            <pc:docMk/>
            <pc:sldMk cId="327724725" sldId="268"/>
            <ac:spMk id="22" creationId="{3F0BE7ED-7814-4273-B18A-F26CC0380380}"/>
          </ac:spMkLst>
        </pc:spChg>
        <pc:picChg chg="add mod ord">
          <ac:chgData name="재현 김" userId="7b5cd5acfa59a65e" providerId="Windows Live" clId="Web-{81E399F2-F936-A88A-212B-3384869A621F}" dt="2024-05-30T08:16:27.550" v="588"/>
          <ac:picMkLst>
            <pc:docMk/>
            <pc:sldMk cId="327724725" sldId="268"/>
            <ac:picMk id="4" creationId="{69382D64-6BF1-8CB6-887E-C965A09BF998}"/>
          </ac:picMkLst>
        </pc:picChg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407844193" sldId="269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544813765" sldId="270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873430455" sldId="271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52414126" sldId="272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4091011361" sldId="273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576525862" sldId="274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017084802" sldId="275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846191599" sldId="276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592897660" sldId="277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96703448" sldId="278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837482488" sldId="279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532723653" sldId="280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203831541" sldId="281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063636970" sldId="282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561781057" sldId="283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779291337" sldId="284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861015647" sldId="285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764829388" sldId="286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559277686" sldId="287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4023532539" sldId="288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470474710" sldId="289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377105632" sldId="290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009488296" sldId="291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207379572" sldId="292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414408841" sldId="293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880158600" sldId="294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261152655" sldId="295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551764113" sldId="296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206222354" sldId="297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900825459" sldId="298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235106044" sldId="299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3970661361" sldId="300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503232527" sldId="301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639990911" sldId="302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1729693402" sldId="303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4030251720" sldId="304"/>
        </pc:sldMkLst>
      </pc:sldChg>
      <pc:sldChg chg="new mod">
        <pc:chgData name="재현 김" userId="7b5cd5acfa59a65e" providerId="Windows Live" clId="Web-{81E399F2-F936-A88A-212B-3384869A621F}" dt="2024-05-30T07:54:17.676" v="245"/>
        <pc:sldMkLst>
          <pc:docMk/>
          <pc:sldMk cId="2355052991" sldId="305"/>
        </pc:sldMkLst>
      </pc:sldChg>
      <pc:sldChg chg="new del">
        <pc:chgData name="재현 김" userId="7b5cd5acfa59a65e" providerId="Windows Live" clId="Web-{81E399F2-F936-A88A-212B-3384869A621F}" dt="2024-05-30T07:47:16.302" v="108"/>
        <pc:sldMkLst>
          <pc:docMk/>
          <pc:sldMk cId="3485563049" sldId="306"/>
        </pc:sldMkLst>
      </pc:sldChg>
      <pc:sldMasterChg chg="mod setBg modSldLayout">
        <pc:chgData name="재현 김" userId="7b5cd5acfa59a65e" providerId="Windows Live" clId="Web-{81E399F2-F936-A88A-212B-3384869A621F}" dt="2024-05-30T07:54:17.676" v="245"/>
        <pc:sldMasterMkLst>
          <pc:docMk/>
          <pc:sldMasterMk cId="3686743294" sldId="2147483648"/>
        </pc:sldMasterMkLst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346971665" sldId="2147483649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463982937" sldId="2147483650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2146234188" sldId="2147483651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62196340" sldId="2147483652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2923469982" sldId="2147483653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1130272583" sldId="2147483654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1945682316" sldId="2147483655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3419606053" sldId="2147483656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1416493134" sldId="2147483657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510513095" sldId="2147483658"/>
          </pc:sldLayoutMkLst>
        </pc:sldLayoutChg>
        <pc:sldLayoutChg chg="mod">
          <pc:chgData name="재현 김" userId="7b5cd5acfa59a65e" providerId="Windows Live" clId="Web-{81E399F2-F936-A88A-212B-3384869A621F}" dt="2024-05-30T07:54:17.676" v="245"/>
          <pc:sldLayoutMkLst>
            <pc:docMk/>
            <pc:sldMasterMk cId="3686743294" sldId="2147483648"/>
            <pc:sldLayoutMk cId="366395686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독도와 </a:t>
            </a:r>
            <a:r>
              <a:rPr lang="ko-KR" altLang="en-US" dirty="0" err="1">
                <a:ea typeface="맑은 고딕"/>
              </a:rPr>
              <a:t>강치,멸종위기종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prstGeom prst="star6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김재현(22432778)</a:t>
            </a:r>
            <a:endParaRPr lang="ko-KR" altLang="en-US" dirty="0"/>
          </a:p>
        </p:txBody>
      </p:sp>
      <p:sp>
        <p:nvSpPr>
          <p:cNvPr id="4" name="별: 꼭짓점 5개 3">
            <a:extLst>
              <a:ext uri="{FF2B5EF4-FFF2-40B4-BE49-F238E27FC236}">
                <a16:creationId xmlns:a16="http://schemas.microsoft.com/office/drawing/2014/main" id="{B1285B7F-13D1-34A3-0CE9-F0E94409EF40}"/>
              </a:ext>
            </a:extLst>
          </p:cNvPr>
          <p:cNvSpPr/>
          <p:nvPr/>
        </p:nvSpPr>
        <p:spPr>
          <a:xfrm>
            <a:off x="7285972" y="3997890"/>
            <a:ext cx="281836" cy="344466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별: 꼭짓점 5개 4">
            <a:extLst>
              <a:ext uri="{FF2B5EF4-FFF2-40B4-BE49-F238E27FC236}">
                <a16:creationId xmlns:a16="http://schemas.microsoft.com/office/drawing/2014/main" id="{04C43E45-990D-E6D9-5F1B-CC799BFC70B2}"/>
              </a:ext>
            </a:extLst>
          </p:cNvPr>
          <p:cNvSpPr/>
          <p:nvPr/>
        </p:nvSpPr>
        <p:spPr>
          <a:xfrm>
            <a:off x="4634629" y="3997889"/>
            <a:ext cx="281836" cy="344466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기후변화가 부른 바다...남해안 방어가 주문진서 잡힌다.명태가 금태가 됐다.수온 상승으로 어업지도 달라져 독도서 제주 오분자기, 울산서...">
            <a:extLst>
              <a:ext uri="{FF2B5EF4-FFF2-40B4-BE49-F238E27FC236}">
                <a16:creationId xmlns:a16="http://schemas.microsoft.com/office/drawing/2014/main" id="{69382D64-6BF1-8CB6-887E-C965A09BF9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36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B23037A-87CF-8CB7-237B-F7FE689FD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 vert="horz" lIns="91440" tIns="45720" rIns="91440" bIns="45720" rtlCol="0">
            <a:normAutofit/>
          </a:bodyPr>
          <a:lstStyle/>
          <a:p>
            <a:pPr latinLnBrk="0"/>
            <a:r>
              <a:rPr lang="ko-KR" altLang="en-US" sz="4000" kern="1200">
                <a:latin typeface="+mj-lt"/>
                <a:ea typeface="+mj-ea"/>
                <a:cs typeface="+mj-cs"/>
              </a:rPr>
              <a:t>독도 수온</a:t>
            </a:r>
            <a:r>
              <a:rPr lang="en-US" altLang="ko-KR" sz="4000" kern="1200">
                <a:latin typeface="+mj-lt"/>
                <a:ea typeface="+mj-ea"/>
                <a:cs typeface="+mj-cs"/>
              </a:rPr>
              <a:t>=</a:t>
            </a:r>
            <a:r>
              <a:rPr lang="ko-KR" altLang="en-US" sz="4000" kern="1200">
                <a:latin typeface="+mj-lt"/>
                <a:ea typeface="+mj-ea"/>
                <a:cs typeface="+mj-cs"/>
              </a:rPr>
              <a:t>어장</a:t>
            </a:r>
            <a:endParaRPr lang="en-US" altLang="ko-KR" sz="4000" kern="1200">
              <a:latin typeface="+mj-lt"/>
              <a:ea typeface="+mj-ea"/>
              <a:cs typeface="+mj-cs"/>
            </a:endParaRPr>
          </a:p>
        </p:txBody>
      </p:sp>
      <p:sp>
        <p:nvSpPr>
          <p:cNvPr id="12" name="Content Placeholder 12">
            <a:extLst>
              <a:ext uri="{FF2B5EF4-FFF2-40B4-BE49-F238E27FC236}">
                <a16:creationId xmlns:a16="http://schemas.microsoft.com/office/drawing/2014/main" id="{AEB739EB-C38B-6966-3099-635BC7A7C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4368528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난류의 영향을 많이 받아 따뜻한 성질을 띄고 있다</a:t>
            </a:r>
          </a:p>
          <a:p>
            <a:endParaRPr lang="ko-KR" altLang="en-US" sz="2000" dirty="0">
              <a:ea typeface="맑은 고딕"/>
            </a:endParaRPr>
          </a:p>
          <a:p>
            <a:r>
              <a:rPr lang="ko-KR" altLang="en-US" sz="2000" dirty="0">
                <a:ea typeface="맑은 고딕"/>
              </a:rPr>
              <a:t>풍족한 어장</a:t>
            </a:r>
          </a:p>
          <a:p>
            <a:endParaRPr lang="ko-KR" altLang="en-US" sz="2000" dirty="0">
              <a:ea typeface="맑은 고딕"/>
            </a:endParaRPr>
          </a:p>
          <a:p>
            <a:endParaRPr lang="ko-KR" altLang="en-US" sz="2000" dirty="0">
              <a:ea typeface="맑은 고딕"/>
            </a:endParaRPr>
          </a:p>
          <a:p>
            <a:r>
              <a:rPr lang="ko-KR" altLang="en-US" sz="2000" dirty="0">
                <a:ea typeface="맑은 고딕"/>
              </a:rPr>
              <a:t>일본이 탐내는 </a:t>
            </a:r>
            <a:r>
              <a:rPr lang="ko-KR" altLang="en-US" sz="2000" dirty="0" err="1">
                <a:ea typeface="맑은 고딕"/>
              </a:rPr>
              <a:t>이유중</a:t>
            </a:r>
            <a:r>
              <a:rPr lang="ko-KR" altLang="en-US" sz="2000" dirty="0">
                <a:ea typeface="맑은 고딕"/>
              </a:rPr>
              <a:t> 하나!</a:t>
            </a:r>
            <a:endParaRPr lang="ko-KR" dirty="0"/>
          </a:p>
        </p:txBody>
      </p:sp>
      <p:sp>
        <p:nvSpPr>
          <p:cNvPr id="5" name="화살표: 아래쪽 4">
            <a:extLst>
              <a:ext uri="{FF2B5EF4-FFF2-40B4-BE49-F238E27FC236}">
                <a16:creationId xmlns:a16="http://schemas.microsoft.com/office/drawing/2014/main" id="{BCDE4401-4DEF-46C0-5978-4DB9D9A41DF7}"/>
              </a:ext>
            </a:extLst>
          </p:cNvPr>
          <p:cNvSpPr/>
          <p:nvPr/>
        </p:nvSpPr>
        <p:spPr>
          <a:xfrm>
            <a:off x="8414103" y="3817878"/>
            <a:ext cx="488830" cy="977660"/>
          </a:xfrm>
          <a:prstGeom prst="downArrow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별: 꼭짓점 5개 5">
            <a:extLst>
              <a:ext uri="{FF2B5EF4-FFF2-40B4-BE49-F238E27FC236}">
                <a16:creationId xmlns:a16="http://schemas.microsoft.com/office/drawing/2014/main" id="{3DAA605D-55CF-7F03-DFFE-6BCA420030A6}"/>
              </a:ext>
            </a:extLst>
          </p:cNvPr>
          <p:cNvSpPr/>
          <p:nvPr/>
        </p:nvSpPr>
        <p:spPr>
          <a:xfrm>
            <a:off x="10978395" y="4580863"/>
            <a:ext cx="589471" cy="43132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72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DEAE17-51D1-8384-9582-843395DD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CBF06B-5DDF-615F-F019-0D86B4E4E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44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552C4F-256C-CB5F-01E9-B48EF60ED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228EEB-79DA-C82C-9E01-1D189D330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4813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B22638-235F-DAD4-A883-3C10F26BA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6970A3-40B7-D1D3-512D-74AD3D12F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43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3F86EE-B964-DE1A-39DC-0F16E0BAA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D772DA-B53F-90A4-44F2-DB1D94608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414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584A6-16F6-7155-B1BD-7DABB766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F88BD8-340B-2A17-4E98-C3C37CA9E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011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5E53CF-1FD4-D524-447F-05C195DAA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0005A26-FDA2-BA27-E3B1-96696F596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6525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F58A44-B1A1-E0C2-586E-3841D6642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97C570-C0A1-0134-BFB3-D4BFB4300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7084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C06B39-F708-B59B-FAA8-0859E8BD5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14BBC4-A47D-4249-0401-596D373CF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6191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B1726A-F298-636C-A3AC-5EA024D1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69CC27-A442-8848-5380-935C446CC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2897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36CD4A-9227-56D9-BD22-0E75BC1D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목차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7BCAD2-32A7-BF5A-38FE-692F8437A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독도에 대하여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 err="1">
                <a:ea typeface="맑은 고딕"/>
              </a:rPr>
              <a:t>강치에</a:t>
            </a:r>
            <a:r>
              <a:rPr lang="ko-KR" altLang="en-US" dirty="0">
                <a:ea typeface="맑은 고딕"/>
              </a:rPr>
              <a:t> 대하여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>
                <a:ea typeface="맑은 고딕"/>
              </a:rPr>
              <a:t>우리 영토의 멸종위기 종</a:t>
            </a:r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368834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5E1259-929D-F680-9639-433C5A147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70EECDE-D316-54F4-4847-30ED75621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703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EBB56-8215-7850-1041-6202912E6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B50650-5C89-8914-B2D3-63F2AC15C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4824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EA5FB8-8614-4339-D56E-30FF14208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68235F-3964-9FE1-1CFA-6C9E51C7E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2723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1C8B53-FF06-8CF8-F139-3DF3E8DC5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44AA7B-92F1-BBFE-D35A-1E3A39325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831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468916-DD3D-FB8A-BAB3-DC93828C3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4BA453-485D-D305-E931-B5662FEBD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6369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8848F9-7E8B-849F-926A-EFB68763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587BD01-EA93-E84D-6DA5-80A12AE89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781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8E1430-9AEE-670F-2549-DDEF33CEC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9CEE92-33C2-323C-9A84-F145EB4F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9291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C71F1E-0EA4-DC34-7571-35170D01D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F9B1E5-50F2-63AF-5318-39D98AE9D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1015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645381-4D02-0DE8-B81B-C60D4B0F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8A1F889-7030-3577-9D8A-EF1AA3C36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8293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974031-5E7F-2467-E839-AB0AFB54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57DA20-B265-7BD7-3609-54A925BDE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927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348AEE1-FA95-5E79-06A7-7B31C466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ko-KR" altLang="en-US" sz="5400">
                <a:ea typeface="맑은 고딕"/>
              </a:rPr>
              <a:t>독도 소개</a:t>
            </a:r>
            <a:endParaRPr lang="ko-KR" altLang="en-US" sz="5400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0DFF93-1FC9-9585-603A-859C5F89A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ko-KR" altLang="en-US" sz="2200" dirty="0">
                <a:ea typeface="맑은 고딕"/>
              </a:rPr>
              <a:t>울릉도와 일본 영토인 </a:t>
            </a:r>
            <a:r>
              <a:rPr lang="ko-KR" altLang="en-US" sz="2200" dirty="0" err="1">
                <a:ea typeface="맑은 고딕"/>
              </a:rPr>
              <a:t>오키섬</a:t>
            </a:r>
            <a:r>
              <a:rPr lang="ko-KR" altLang="en-US" sz="2200" dirty="0">
                <a:ea typeface="맑은 고딕"/>
              </a:rPr>
              <a:t> 사이에 형성된 화산섬</a:t>
            </a:r>
          </a:p>
        </p:txBody>
      </p:sp>
      <p:pic>
        <p:nvPicPr>
          <p:cNvPr id="4" name="내용 개체 틀 3" descr="No. 15~17. 국가자연유산 천연기념물 독도천연보호구역 동남에서 본 중고도 동도 중심 근경항공">
            <a:extLst>
              <a:ext uri="{FF2B5EF4-FFF2-40B4-BE49-F238E27FC236}">
                <a16:creationId xmlns:a16="http://schemas.microsoft.com/office/drawing/2014/main" id="{F8DA532D-83DC-439E-746C-465555A962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56" r="1137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227611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53DAE5-9870-B3CC-D4F8-704D429AD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969A82-6943-36B0-317B-B2B9B7883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35325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7A4777-6918-FD33-6EDD-D22F15925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0C354A-7F69-4F98-0C4A-5AF2050CE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0474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873A97-92E2-CCD3-308C-9CAB80508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751139-BE8F-31DD-CE99-8ECC6EBB5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71056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B648C7-44EC-A4E8-B70E-246D788F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58B7A7-A37F-F7CD-2576-C24F43C98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4882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A20B96-69D7-9E25-8E70-4DB424E76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3B8122-116A-F698-A579-C5CCE109B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73795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2CF2C8-94F4-BBA1-672A-4048AFAB0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64032E-A00B-7C5D-6E73-FAD128956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44088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E1B63B-F761-337D-D3D3-3657CEB7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56211D-7D1D-572A-47CF-7500C2021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01586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F358A7-309C-B13F-838B-D96C776B6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A10388-7C9A-2421-AA23-1C7F61FF8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11526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B3866A-47BD-28D2-E64E-DFA107A1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A764DE-668B-F868-D77C-7D8E6E17D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17641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646149-DE10-4DB1-9796-BE77CB52B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104EFD-3DC1-9A29-99F6-BA18D6A6C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22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489F58A-2FF7-9B94-6790-36B98A693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ko-KR" altLang="en-US" dirty="0">
                <a:ea typeface="맑은 고딕"/>
              </a:rPr>
              <a:t>독도 구성</a:t>
            </a:r>
            <a:endParaRPr lang="ko-KR" alt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내용 개체 틀 3" descr="독도의 섬 구성">
            <a:extLst>
              <a:ext uri="{FF2B5EF4-FFF2-40B4-BE49-F238E27FC236}">
                <a16:creationId xmlns:a16="http://schemas.microsoft.com/office/drawing/2014/main" id="{D913DDB7-C6F0-795B-61D7-F0CC02902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236460"/>
            <a:ext cx="4777381" cy="421533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11E4F2C-DBA7-815F-7E5E-84F5CBD24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동도</a:t>
            </a:r>
            <a:r>
              <a:rPr lang="en-US" dirty="0">
                <a:ea typeface="맑은 고딕"/>
              </a:rPr>
              <a:t>,</a:t>
            </a:r>
            <a:r>
              <a:rPr lang="ko-KR" altLang="en-US" dirty="0">
                <a:ea typeface="맑은 고딕"/>
              </a:rPr>
              <a:t>서도</a:t>
            </a:r>
            <a:r>
              <a:rPr lang="en-US" dirty="0">
                <a:ea typeface="맑은 고딕"/>
              </a:rPr>
              <a:t> </a:t>
            </a:r>
            <a:r>
              <a:rPr lang="ko-KR" altLang="en-US" dirty="0" err="1">
                <a:ea typeface="맑은 고딕"/>
              </a:rPr>
              <a:t>그외의</a:t>
            </a:r>
            <a:r>
              <a:rPr lang="en-US" altLang="ko-KR" dirty="0">
                <a:ea typeface="맑은 고딕"/>
              </a:rPr>
              <a:t> </a:t>
            </a:r>
            <a:r>
              <a:rPr lang="en-US" altLang="ko-KR" dirty="0" err="1">
                <a:ea typeface="맑은 고딕"/>
              </a:rPr>
              <a:t>부속도서로</a:t>
            </a:r>
            <a:r>
              <a:rPr lang="en-US" altLang="ko-KR" dirty="0">
                <a:ea typeface="맑은 고딕"/>
              </a:rPr>
              <a:t> </a:t>
            </a:r>
            <a:r>
              <a:rPr lang="en-US" altLang="ko-KR" dirty="0" err="1">
                <a:ea typeface="맑은 고딕"/>
              </a:rPr>
              <a:t>구성</a:t>
            </a:r>
            <a:endParaRPr lang="ko-KR" altLang="en-US" dirty="0" err="1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0124291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C5F147-2EEE-E3F1-97EB-3553ED86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3033D-B10C-C79C-7DD7-DBD69C38E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08254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08AC0B-6596-DC4B-DD62-2907650B8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760FC3-2B2C-4C27-23B5-77AC0C1D0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1060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1F08F-8CB6-503F-7F78-7734B0FED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76450E-B9FA-10C3-B42C-6703AD466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06613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7BAD41-540D-7DCE-1068-7D2CFBF1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D758D8-0699-1B40-0DEC-59CCC7BF8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32325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B414B4-0350-21CD-FDFF-FCB2BC94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4A8AC7-E1EB-A8FF-2213-8F6CC4878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9909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F89580-92DB-8F80-6231-D9F7FB99C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96F43F-FC9E-78FE-FE32-D7601428A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96934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12D99-E480-4540-E8B6-312F06EF1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4031B0-0085-7F5E-B66A-B31A26398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02517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567ABD-D223-F975-0C7E-FD5279FE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78FE026-F95A-D9EB-0D7B-D5B6555CF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05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독도의 형성과 지형 - 독도 주변 바다 밑 해산(문화재청, '한국의 자연유산 독도')">
            <a:extLst>
              <a:ext uri="{FF2B5EF4-FFF2-40B4-BE49-F238E27FC236}">
                <a16:creationId xmlns:a16="http://schemas.microsoft.com/office/drawing/2014/main" id="{486ABB13-CB06-9BAB-F8A7-84A313F960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55" r="1311" b="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4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7C82AB8-6708-779B-6EE8-4818DB8C4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ko-KR" altLang="en-US" sz="4000">
                <a:ea typeface="맑은 고딕"/>
              </a:rPr>
              <a:t>독도 형성</a:t>
            </a:r>
            <a:endParaRPr lang="ko-KR" altLang="en-US" sz="4000"/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C4A4B82D-1359-4DFE-4DEC-E3F94C22C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3638" y="3425844"/>
            <a:ext cx="4699009" cy="27511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3200" dirty="0">
                <a:ea typeface="맑은 고딕"/>
              </a:rPr>
              <a:t>수심 깊은 곳에서 화산활동으로 </a:t>
            </a:r>
            <a:r>
              <a:rPr lang="ko-KR" altLang="en-US" sz="3200" dirty="0" err="1">
                <a:ea typeface="맑은 고딕"/>
              </a:rPr>
              <a:t>오랜기간걸쳐</a:t>
            </a:r>
            <a:r>
              <a:rPr lang="ko-KR" altLang="en-US" sz="3200" dirty="0">
                <a:ea typeface="맑은 고딕"/>
              </a:rPr>
              <a:t> 형성!</a:t>
            </a:r>
          </a:p>
        </p:txBody>
      </p:sp>
    </p:spTree>
    <p:extLst>
      <p:ext uri="{BB962C8B-B14F-4D97-AF65-F5344CB8AC3E}">
        <p14:creationId xmlns:p14="http://schemas.microsoft.com/office/powerpoint/2010/main" val="195171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C79500-8297-4834-BFDE-457CBE69C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독도 영상 시청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C36D6D9-ADAC-C7C1-270B-E23C1908E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f-ZA"/>
              <a:t>https://search.naver.com/search.naver?sm=tab_hty.top&amp;where=nexearch&amp;ssc=tab.nx.all&amp;query=dhlryqn+ehreh+dudtkd&amp;oquery=dhlryqn+ehreh+dudtkdd&amp;tqi=iDlxslqo1awssgycrFsssssss2d-163577#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21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텍스트, 지도, 아틀라스, 도표이(가) 표시된 사진&#10;&#10;자동 생성된 설명">
            <a:extLst>
              <a:ext uri="{FF2B5EF4-FFF2-40B4-BE49-F238E27FC236}">
                <a16:creationId xmlns:a16="http://schemas.microsoft.com/office/drawing/2014/main" id="{4D38A1B3-8847-03E2-A01D-528890875D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287" r="-1" b="24535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88491A6-6C73-414D-32AA-914E90906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197969" cy="1899912"/>
          </a:xfrm>
        </p:spPr>
        <p:txBody>
          <a:bodyPr>
            <a:normAutofit/>
          </a:bodyPr>
          <a:lstStyle/>
          <a:p>
            <a:r>
              <a:rPr lang="ko-KR" altLang="en-US" sz="4000" dirty="0">
                <a:ea typeface="맑은 고딕"/>
              </a:rPr>
              <a:t>독도 위치와 면적</a:t>
            </a:r>
            <a:endParaRPr lang="ko-KR" altLang="en-US" sz="4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DBB4CC-DE59-EEEE-C403-D8CDF092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경상북도 울릉군 </a:t>
            </a:r>
            <a:r>
              <a:rPr lang="ko-KR" altLang="en-US" sz="2000" dirty="0" err="1">
                <a:ea typeface="맑은 고딕"/>
              </a:rPr>
              <a:t>울릉읍</a:t>
            </a:r>
            <a:r>
              <a:rPr lang="ko-KR" altLang="en-US" sz="2000" dirty="0">
                <a:ea typeface="맑은 고딕"/>
              </a:rPr>
              <a:t> </a:t>
            </a:r>
            <a:r>
              <a:rPr lang="ko-KR" altLang="en-US" sz="2000" dirty="0" err="1">
                <a:ea typeface="맑은 고딕"/>
              </a:rPr>
              <a:t>독도리</a:t>
            </a:r>
            <a:r>
              <a:rPr lang="ko-KR" altLang="en-US" sz="2000" dirty="0">
                <a:ea typeface="맑은 고딕"/>
              </a:rPr>
              <a:t> 1-96번지</a:t>
            </a:r>
          </a:p>
          <a:p>
            <a:endParaRPr lang="ko-KR" altLang="en-US" sz="2000" dirty="0">
              <a:ea typeface="맑은 고딕"/>
            </a:endParaRPr>
          </a:p>
          <a:p>
            <a:r>
              <a:rPr lang="ko-KR" altLang="en-US" sz="2000" dirty="0">
                <a:ea typeface="맑은 고딕"/>
              </a:rPr>
              <a:t>187,554 제곱미터</a:t>
            </a:r>
          </a:p>
          <a:p>
            <a:endParaRPr lang="ko-KR" altLang="en-US" sz="2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840017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0D33969-6CF0-799D-39BF-BACC3BE3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독도 기온</a:t>
            </a:r>
            <a:endParaRPr lang="ko-KR" altLang="en-US" sz="4000"/>
          </a:p>
        </p:txBody>
      </p:sp>
      <p:pic>
        <p:nvPicPr>
          <p:cNvPr id="4" name="내용 개체 틀 3" descr="독도는 천연 보호 구역 - 독도의 평균 기온과 강수량">
            <a:extLst>
              <a:ext uri="{FF2B5EF4-FFF2-40B4-BE49-F238E27FC236}">
                <a16:creationId xmlns:a16="http://schemas.microsoft.com/office/drawing/2014/main" id="{EC85A61F-284D-FC85-C718-3122C0C712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40" r="1" b="1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A57A57F-9117-E04A-3020-ED9EC3FA4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3162018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400" dirty="0">
                <a:ea typeface="맑은 고딕"/>
              </a:rPr>
              <a:t>동해바다 한가운데에 위치하여 연교차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화살표: 아래쪽 4">
            <a:extLst>
              <a:ext uri="{FF2B5EF4-FFF2-40B4-BE49-F238E27FC236}">
                <a16:creationId xmlns:a16="http://schemas.microsoft.com/office/drawing/2014/main" id="{BFDD87AA-3EE5-4869-02BE-910B489B062E}"/>
              </a:ext>
            </a:extLst>
          </p:cNvPr>
          <p:cNvSpPr/>
          <p:nvPr/>
        </p:nvSpPr>
        <p:spPr>
          <a:xfrm>
            <a:off x="11565699" y="2797479"/>
            <a:ext cx="480164" cy="63674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3117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E6EEEE5-A3EC-93A4-F0F8-B254BA502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ko-KR" altLang="en-US" sz="4000">
                <a:ea typeface="맑은 고딕"/>
              </a:rPr>
              <a:t>독도 지형</a:t>
            </a:r>
            <a:endParaRPr lang="ko-KR" altLang="en-US" sz="4000"/>
          </a:p>
        </p:txBody>
      </p:sp>
      <p:pic>
        <p:nvPicPr>
          <p:cNvPr id="4" name="내용 개체 틀 3" descr="K-독도가 알려주는 독도의 지형·지질·해저자원에 대한 모든 것!">
            <a:extLst>
              <a:ext uri="{FF2B5EF4-FFF2-40B4-BE49-F238E27FC236}">
                <a16:creationId xmlns:a16="http://schemas.microsoft.com/office/drawing/2014/main" id="{12E20989-736C-87FE-C617-3D2C0C0CB9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1130"/>
          <a:stretch/>
        </p:blipFill>
        <p:spPr>
          <a:xfrm>
            <a:off x="1" y="10"/>
            <a:ext cx="6936390" cy="6857990"/>
          </a:xfrm>
          <a:prstGeom prst="rect">
            <a:avLst/>
          </a:prstGeom>
        </p:spPr>
      </p:pic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7884E4FF-81EC-6FFC-F32A-FF9FE7525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맑은 고딕"/>
              </a:rPr>
              <a:t>신생대 해저 2000M 아래에서 용암이 빠르게 식어 형성</a:t>
            </a:r>
          </a:p>
          <a:p>
            <a:endParaRPr lang="ko-KR" altLang="en-US" sz="2000" dirty="0">
              <a:ea typeface="맑은 고딕"/>
            </a:endParaRPr>
          </a:p>
          <a:p>
            <a:r>
              <a:rPr lang="ko-KR" altLang="en-US" sz="2000" dirty="0">
                <a:ea typeface="맑은 고딕"/>
              </a:rPr>
              <a:t>경사가 </a:t>
            </a:r>
            <a:r>
              <a:rPr lang="ko-KR" altLang="en-US" sz="2000" dirty="0" err="1">
                <a:ea typeface="맑은 고딕"/>
              </a:rPr>
              <a:t>완만하지않고</a:t>
            </a:r>
            <a:r>
              <a:rPr lang="ko-KR" altLang="en-US" sz="2000" dirty="0">
                <a:ea typeface="맑은 고딕"/>
              </a:rPr>
              <a:t> 급함</a:t>
            </a:r>
          </a:p>
        </p:txBody>
      </p:sp>
    </p:spTree>
    <p:extLst>
      <p:ext uri="{BB962C8B-B14F-4D97-AF65-F5344CB8AC3E}">
        <p14:creationId xmlns:p14="http://schemas.microsoft.com/office/powerpoint/2010/main" val="189915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테마</vt:lpstr>
      <vt:lpstr>독도와 강치,멸종위기종</vt:lpstr>
      <vt:lpstr>목차</vt:lpstr>
      <vt:lpstr>독도 소개</vt:lpstr>
      <vt:lpstr>독도 구성</vt:lpstr>
      <vt:lpstr>독도 형성</vt:lpstr>
      <vt:lpstr>독도 영상 시청</vt:lpstr>
      <vt:lpstr>독도 위치와 면적</vt:lpstr>
      <vt:lpstr>독도 기온</vt:lpstr>
      <vt:lpstr>독도 지형</vt:lpstr>
      <vt:lpstr>독도 수온=어장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161</cp:revision>
  <dcterms:created xsi:type="dcterms:W3CDTF">2024-05-30T07:43:41Z</dcterms:created>
  <dcterms:modified xsi:type="dcterms:W3CDTF">2024-05-30T10:13:36Z</dcterms:modified>
</cp:coreProperties>
</file>