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7107A7-039E-413A-9CCA-1580F95D3DC6}" v="679" dt="2024-05-30T09:20:34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재현 김" userId="7b5cd5acfa59a65e" providerId="Windows Live" clId="Web-{A77107A7-039E-413A-9CCA-1580F95D3DC6}"/>
    <pc:docChg chg="addSld modSld">
      <pc:chgData name="재현 김" userId="7b5cd5acfa59a65e" providerId="Windows Live" clId="Web-{A77107A7-039E-413A-9CCA-1580F95D3DC6}" dt="2024-05-30T09:20:39.751" v="671"/>
      <pc:docMkLst>
        <pc:docMk/>
      </pc:docMkLst>
      <pc:sldChg chg="addSp delSp modSp mod setBg modClrScheme chgLayout">
        <pc:chgData name="재현 김" userId="7b5cd5acfa59a65e" providerId="Windows Live" clId="Web-{A77107A7-039E-413A-9CCA-1580F95D3DC6}" dt="2024-05-30T09:05:10.153" v="198" actId="20577"/>
        <pc:sldMkLst>
          <pc:docMk/>
          <pc:sldMk cId="3569210928" sldId="256"/>
        </pc:sldMkLst>
        <pc:spChg chg="mod ord">
          <ac:chgData name="재현 김" userId="7b5cd5acfa59a65e" providerId="Windows Live" clId="Web-{A77107A7-039E-413A-9CCA-1580F95D3DC6}" dt="2024-05-30T09:03:32.838" v="119"/>
          <ac:spMkLst>
            <pc:docMk/>
            <pc:sldMk cId="3569210928" sldId="256"/>
            <ac:spMk id="2" creationId="{00000000-0000-0000-0000-000000000000}"/>
          </ac:spMkLst>
        </pc:spChg>
        <pc:spChg chg="del mod ord">
          <ac:chgData name="재현 김" userId="7b5cd5acfa59a65e" providerId="Windows Live" clId="Web-{A77107A7-039E-413A-9CCA-1580F95D3DC6}" dt="2024-05-30T09:03:27.744" v="116"/>
          <ac:spMkLst>
            <pc:docMk/>
            <pc:sldMk cId="3569210928" sldId="256"/>
            <ac:spMk id="3" creationId="{00000000-0000-0000-0000-000000000000}"/>
          </ac:spMkLst>
        </pc:spChg>
        <pc:spChg chg="add del">
          <ac:chgData name="재현 김" userId="7b5cd5acfa59a65e" providerId="Windows Live" clId="Web-{A77107A7-039E-413A-9CCA-1580F95D3DC6}" dt="2024-05-30T09:03:32.838" v="118"/>
          <ac:spMkLst>
            <pc:docMk/>
            <pc:sldMk cId="3569210928" sldId="256"/>
            <ac:spMk id="8" creationId="{D2A236F8-8C5C-7EC4-CB6B-EAECF301828E}"/>
          </ac:spMkLst>
        </pc:spChg>
        <pc:spChg chg="add del">
          <ac:chgData name="재현 김" userId="7b5cd5acfa59a65e" providerId="Windows Live" clId="Web-{A77107A7-039E-413A-9CCA-1580F95D3DC6}" dt="2024-05-30T09:03:32.838" v="118"/>
          <ac:spMkLst>
            <pc:docMk/>
            <pc:sldMk cId="3569210928" sldId="256"/>
            <ac:spMk id="11" creationId="{3AFE8227-C443-417B-BA91-520EB1EF4559}"/>
          </ac:spMkLst>
        </pc:spChg>
        <pc:spChg chg="add del">
          <ac:chgData name="재현 김" userId="7b5cd5acfa59a65e" providerId="Windows Live" clId="Web-{A77107A7-039E-413A-9CCA-1580F95D3DC6}" dt="2024-05-30T09:03:32.838" v="118"/>
          <ac:spMkLst>
            <pc:docMk/>
            <pc:sldMk cId="3569210928" sldId="256"/>
            <ac:spMk id="13" creationId="{907741FC-B544-4A6E-B831-6789D042333D}"/>
          </ac:spMkLst>
        </pc:spChg>
        <pc:spChg chg="add del">
          <ac:chgData name="재현 김" userId="7b5cd5acfa59a65e" providerId="Windows Live" clId="Web-{A77107A7-039E-413A-9CCA-1580F95D3DC6}" dt="2024-05-30T09:03:32.838" v="118"/>
          <ac:spMkLst>
            <pc:docMk/>
            <pc:sldMk cId="3569210928" sldId="256"/>
            <ac:spMk id="15" creationId="{3F0BE7ED-7814-4273-B18A-F26CC0380380}"/>
          </ac:spMkLst>
        </pc:spChg>
        <pc:spChg chg="add">
          <ac:chgData name="재현 김" userId="7b5cd5acfa59a65e" providerId="Windows Live" clId="Web-{A77107A7-039E-413A-9CCA-1580F95D3DC6}" dt="2024-05-30T09:03:32.838" v="119"/>
          <ac:spMkLst>
            <pc:docMk/>
            <pc:sldMk cId="3569210928" sldId="256"/>
            <ac:spMk id="17" creationId="{23E547B5-89CF-4EC0-96DE-25771AED0799}"/>
          </ac:spMkLst>
        </pc:spChg>
        <pc:spChg chg="add">
          <ac:chgData name="재현 김" userId="7b5cd5acfa59a65e" providerId="Windows Live" clId="Web-{A77107A7-039E-413A-9CCA-1580F95D3DC6}" dt="2024-05-30T09:03:32.838" v="119"/>
          <ac:spMkLst>
            <pc:docMk/>
            <pc:sldMk cId="3569210928" sldId="256"/>
            <ac:spMk id="18" creationId="{3F0B8CEB-8279-4E5E-A0CE-1FC9F71736F2}"/>
          </ac:spMkLst>
        </pc:spChg>
        <pc:spChg chg="add mod">
          <ac:chgData name="재현 김" userId="7b5cd5acfa59a65e" providerId="Windows Live" clId="Web-{A77107A7-039E-413A-9CCA-1580F95D3DC6}" dt="2024-05-30T09:05:10.153" v="198" actId="20577"/>
          <ac:spMkLst>
            <pc:docMk/>
            <pc:sldMk cId="3569210928" sldId="256"/>
            <ac:spMk id="19" creationId="{CA0DAA9D-7C9A-952F-AD39-D31282D2AB31}"/>
          </ac:spMkLst>
        </pc:spChg>
        <pc:picChg chg="add mod ord">
          <ac:chgData name="재현 김" userId="7b5cd5acfa59a65e" providerId="Windows Live" clId="Web-{A77107A7-039E-413A-9CCA-1580F95D3DC6}" dt="2024-05-30T09:03:32.838" v="119"/>
          <ac:picMkLst>
            <pc:docMk/>
            <pc:sldMk cId="3569210928" sldId="256"/>
            <ac:picMk id="4" creationId="{490C843F-270D-18A4-29FF-D8DE4D4DF186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06:21.654" v="234" actId="14100"/>
        <pc:sldMkLst>
          <pc:docMk/>
          <pc:sldMk cId="1766900795" sldId="257"/>
        </pc:sldMkLst>
        <pc:spChg chg="mod ord">
          <ac:chgData name="재현 김" userId="7b5cd5acfa59a65e" providerId="Windows Live" clId="Web-{A77107A7-039E-413A-9CCA-1580F95D3DC6}" dt="2024-05-30T09:05:35.122" v="200"/>
          <ac:spMkLst>
            <pc:docMk/>
            <pc:sldMk cId="1766900795" sldId="257"/>
            <ac:spMk id="2" creationId="{8D47F864-B1EB-79C4-6C45-2692D58F06FA}"/>
          </ac:spMkLst>
        </pc:spChg>
        <pc:spChg chg="del">
          <ac:chgData name="재현 김" userId="7b5cd5acfa59a65e" providerId="Windows Live" clId="Web-{A77107A7-039E-413A-9CCA-1580F95D3DC6}" dt="2024-05-30T09:05:31.560" v="199"/>
          <ac:spMkLst>
            <pc:docMk/>
            <pc:sldMk cId="1766900795" sldId="257"/>
            <ac:spMk id="3" creationId="{2D134E14-EB7C-0848-BDD1-949B9E68FA2D}"/>
          </ac:spMkLst>
        </pc:spChg>
        <pc:spChg chg="add mod">
          <ac:chgData name="재현 김" userId="7b5cd5acfa59a65e" providerId="Windows Live" clId="Web-{A77107A7-039E-413A-9CCA-1580F95D3DC6}" dt="2024-05-30T09:06:21.654" v="234" actId="14100"/>
          <ac:spMkLst>
            <pc:docMk/>
            <pc:sldMk cId="1766900795" sldId="257"/>
            <ac:spMk id="8" creationId="{761E4B4E-F661-0E94-D8CB-C26DFEA53271}"/>
          </ac:spMkLst>
        </pc:spChg>
        <pc:spChg chg="add">
          <ac:chgData name="재현 김" userId="7b5cd5acfa59a65e" providerId="Windows Live" clId="Web-{A77107A7-039E-413A-9CCA-1580F95D3DC6}" dt="2024-05-30T09:05:35.122" v="200"/>
          <ac:spMkLst>
            <pc:docMk/>
            <pc:sldMk cId="1766900795" sldId="257"/>
            <ac:spMk id="11" creationId="{04812C46-200A-4DEB-A05E-3ED6C68C2387}"/>
          </ac:spMkLst>
        </pc:spChg>
        <pc:spChg chg="add">
          <ac:chgData name="재현 김" userId="7b5cd5acfa59a65e" providerId="Windows Live" clId="Web-{A77107A7-039E-413A-9CCA-1580F95D3DC6}" dt="2024-05-30T09:05:35.122" v="200"/>
          <ac:spMkLst>
            <pc:docMk/>
            <pc:sldMk cId="1766900795" sldId="257"/>
            <ac:spMk id="13" creationId="{D1EA859B-E555-4109-94F3-6700E046E008}"/>
          </ac:spMkLst>
        </pc:spChg>
        <pc:picChg chg="add mod ord">
          <ac:chgData name="재현 김" userId="7b5cd5acfa59a65e" providerId="Windows Live" clId="Web-{A77107A7-039E-413A-9CCA-1580F95D3DC6}" dt="2024-05-30T09:05:35.122" v="200"/>
          <ac:picMkLst>
            <pc:docMk/>
            <pc:sldMk cId="1766900795" sldId="257"/>
            <ac:picMk id="4" creationId="{D5C1A8DC-994D-A51E-299B-0F47A19B38D7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07:37.531" v="316" actId="20577"/>
        <pc:sldMkLst>
          <pc:docMk/>
          <pc:sldMk cId="435028706" sldId="258"/>
        </pc:sldMkLst>
        <pc:spChg chg="mod">
          <ac:chgData name="재현 김" userId="7b5cd5acfa59a65e" providerId="Windows Live" clId="Web-{A77107A7-039E-413A-9CCA-1580F95D3DC6}" dt="2024-05-30T09:06:43.483" v="236"/>
          <ac:spMkLst>
            <pc:docMk/>
            <pc:sldMk cId="435028706" sldId="258"/>
            <ac:spMk id="2" creationId="{9D89C29E-DE99-CB6F-D9BB-AC38274E8F2C}"/>
          </ac:spMkLst>
        </pc:spChg>
        <pc:spChg chg="del">
          <ac:chgData name="재현 김" userId="7b5cd5acfa59a65e" providerId="Windows Live" clId="Web-{A77107A7-039E-413A-9CCA-1580F95D3DC6}" dt="2024-05-30T09:06:40.233" v="235"/>
          <ac:spMkLst>
            <pc:docMk/>
            <pc:sldMk cId="435028706" sldId="258"/>
            <ac:spMk id="3" creationId="{8A2BB315-0698-940D-37CB-DBAE606E89D5}"/>
          </ac:spMkLst>
        </pc:spChg>
        <pc:spChg chg="add mod">
          <ac:chgData name="재현 김" userId="7b5cd5acfa59a65e" providerId="Windows Live" clId="Web-{A77107A7-039E-413A-9CCA-1580F95D3DC6}" dt="2024-05-30T09:07:37.531" v="316" actId="20577"/>
          <ac:spMkLst>
            <pc:docMk/>
            <pc:sldMk cId="435028706" sldId="258"/>
            <ac:spMk id="8" creationId="{791BBE0E-89ED-ABC4-0624-7471C4AE9352}"/>
          </ac:spMkLst>
        </pc:spChg>
        <pc:spChg chg="add">
          <ac:chgData name="재현 김" userId="7b5cd5acfa59a65e" providerId="Windows Live" clId="Web-{A77107A7-039E-413A-9CCA-1580F95D3DC6}" dt="2024-05-30T09:06:43.483" v="236"/>
          <ac:spMkLst>
            <pc:docMk/>
            <pc:sldMk cId="435028706" sldId="258"/>
            <ac:spMk id="11" creationId="{3AFE8227-C443-417B-BA91-520EB1EF4559}"/>
          </ac:spMkLst>
        </pc:spChg>
        <pc:spChg chg="add">
          <ac:chgData name="재현 김" userId="7b5cd5acfa59a65e" providerId="Windows Live" clId="Web-{A77107A7-039E-413A-9CCA-1580F95D3DC6}" dt="2024-05-30T09:06:43.483" v="236"/>
          <ac:spMkLst>
            <pc:docMk/>
            <pc:sldMk cId="435028706" sldId="258"/>
            <ac:spMk id="13" creationId="{907741FC-B544-4A6E-B831-6789D042333D}"/>
          </ac:spMkLst>
        </pc:spChg>
        <pc:spChg chg="add">
          <ac:chgData name="재현 김" userId="7b5cd5acfa59a65e" providerId="Windows Live" clId="Web-{A77107A7-039E-413A-9CCA-1580F95D3DC6}" dt="2024-05-30T09:06:43.483" v="236"/>
          <ac:spMkLst>
            <pc:docMk/>
            <pc:sldMk cId="435028706" sldId="258"/>
            <ac:spMk id="15" creationId="{3F0BE7ED-7814-4273-B18A-F26CC0380380}"/>
          </ac:spMkLst>
        </pc:spChg>
        <pc:picChg chg="add mod ord">
          <ac:chgData name="재현 김" userId="7b5cd5acfa59a65e" providerId="Windows Live" clId="Web-{A77107A7-039E-413A-9CCA-1580F95D3DC6}" dt="2024-05-30T09:06:43.483" v="236"/>
          <ac:picMkLst>
            <pc:docMk/>
            <pc:sldMk cId="435028706" sldId="258"/>
            <ac:picMk id="4" creationId="{0B3A0054-8CF9-20FE-5E49-227F522FBDED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12:13.818" v="458" actId="20577"/>
        <pc:sldMkLst>
          <pc:docMk/>
          <pc:sldMk cId="2310929121" sldId="259"/>
        </pc:sldMkLst>
        <pc:spChg chg="mod ord">
          <ac:chgData name="재현 김" userId="7b5cd5acfa59a65e" providerId="Windows Live" clId="Web-{A77107A7-039E-413A-9CCA-1580F95D3DC6}" dt="2024-05-30T09:08:22.329" v="318"/>
          <ac:spMkLst>
            <pc:docMk/>
            <pc:sldMk cId="2310929121" sldId="259"/>
            <ac:spMk id="2" creationId="{809559CE-1BE2-B008-2B80-08AFE04BF5AE}"/>
          </ac:spMkLst>
        </pc:spChg>
        <pc:spChg chg="del">
          <ac:chgData name="재현 김" userId="7b5cd5acfa59a65e" providerId="Windows Live" clId="Web-{A77107A7-039E-413A-9CCA-1580F95D3DC6}" dt="2024-05-30T09:08:16.751" v="317"/>
          <ac:spMkLst>
            <pc:docMk/>
            <pc:sldMk cId="2310929121" sldId="259"/>
            <ac:spMk id="3" creationId="{28F78A23-D358-F834-268F-B90C11625AB8}"/>
          </ac:spMkLst>
        </pc:spChg>
        <pc:spChg chg="add mod">
          <ac:chgData name="재현 김" userId="7b5cd5acfa59a65e" providerId="Windows Live" clId="Web-{A77107A7-039E-413A-9CCA-1580F95D3DC6}" dt="2024-05-30T09:12:13.818" v="458" actId="20577"/>
          <ac:spMkLst>
            <pc:docMk/>
            <pc:sldMk cId="2310929121" sldId="259"/>
            <ac:spMk id="8" creationId="{8FADF884-0F66-B0AD-AF8D-3AD9036B4102}"/>
          </ac:spMkLst>
        </pc:spChg>
        <pc:spChg chg="add">
          <ac:chgData name="재현 김" userId="7b5cd5acfa59a65e" providerId="Windows Live" clId="Web-{A77107A7-039E-413A-9CCA-1580F95D3DC6}" dt="2024-05-30T09:08:22.329" v="318"/>
          <ac:spMkLst>
            <pc:docMk/>
            <pc:sldMk cId="2310929121" sldId="259"/>
            <ac:spMk id="11" creationId="{8181FC64-B306-4821-98E2-780662EFC486}"/>
          </ac:spMkLst>
        </pc:spChg>
        <pc:spChg chg="add">
          <ac:chgData name="재현 김" userId="7b5cd5acfa59a65e" providerId="Windows Live" clId="Web-{A77107A7-039E-413A-9CCA-1580F95D3DC6}" dt="2024-05-30T09:08:22.329" v="318"/>
          <ac:spMkLst>
            <pc:docMk/>
            <pc:sldMk cId="2310929121" sldId="259"/>
            <ac:spMk id="13" creationId="{5871FC61-DD4E-47D4-81FD-8A7E7D12B371}"/>
          </ac:spMkLst>
        </pc:spChg>
        <pc:spChg chg="add">
          <ac:chgData name="재현 김" userId="7b5cd5acfa59a65e" providerId="Windows Live" clId="Web-{A77107A7-039E-413A-9CCA-1580F95D3DC6}" dt="2024-05-30T09:08:22.329" v="318"/>
          <ac:spMkLst>
            <pc:docMk/>
            <pc:sldMk cId="2310929121" sldId="259"/>
            <ac:spMk id="15" creationId="{F9EC3F91-A75C-4F74-867E-E4C28C13546B}"/>
          </ac:spMkLst>
        </pc:spChg>
        <pc:spChg chg="add">
          <ac:chgData name="재현 김" userId="7b5cd5acfa59a65e" providerId="Windows Live" clId="Web-{A77107A7-039E-413A-9CCA-1580F95D3DC6}" dt="2024-05-30T09:08:22.329" v="318"/>
          <ac:spMkLst>
            <pc:docMk/>
            <pc:sldMk cId="2310929121" sldId="259"/>
            <ac:spMk id="17" creationId="{829A1E2C-5AC8-40FC-99E9-832069D39792}"/>
          </ac:spMkLst>
        </pc:spChg>
        <pc:picChg chg="add mod ord">
          <ac:chgData name="재현 김" userId="7b5cd5acfa59a65e" providerId="Windows Live" clId="Web-{A77107A7-039E-413A-9CCA-1580F95D3DC6}" dt="2024-05-30T09:08:22.329" v="318"/>
          <ac:picMkLst>
            <pc:docMk/>
            <pc:sldMk cId="2310929121" sldId="259"/>
            <ac:picMk id="4" creationId="{B86927C0-CF65-5F7A-D378-9BCE6CCB725C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15:38.729" v="550" actId="20577"/>
        <pc:sldMkLst>
          <pc:docMk/>
          <pc:sldMk cId="4032665074" sldId="260"/>
        </pc:sldMkLst>
        <pc:spChg chg="mod ord">
          <ac:chgData name="재현 김" userId="7b5cd5acfa59a65e" providerId="Windows Live" clId="Web-{A77107A7-039E-413A-9CCA-1580F95D3DC6}" dt="2024-05-30T09:09:05.424" v="320"/>
          <ac:spMkLst>
            <pc:docMk/>
            <pc:sldMk cId="4032665074" sldId="260"/>
            <ac:spMk id="2" creationId="{0FCAE9F4-271B-173A-6B6B-C7546B517E90}"/>
          </ac:spMkLst>
        </pc:spChg>
        <pc:spChg chg="del mod">
          <ac:chgData name="재현 김" userId="7b5cd5acfa59a65e" providerId="Windows Live" clId="Web-{A77107A7-039E-413A-9CCA-1580F95D3DC6}" dt="2024-05-30T09:09:01.595" v="319"/>
          <ac:spMkLst>
            <pc:docMk/>
            <pc:sldMk cId="4032665074" sldId="260"/>
            <ac:spMk id="3" creationId="{D0D34574-96C9-788A-DA52-02E0B8F2127A}"/>
          </ac:spMkLst>
        </pc:spChg>
        <pc:spChg chg="add mod">
          <ac:chgData name="재현 김" userId="7b5cd5acfa59a65e" providerId="Windows Live" clId="Web-{A77107A7-039E-413A-9CCA-1580F95D3DC6}" dt="2024-05-30T09:15:38.729" v="550" actId="20577"/>
          <ac:spMkLst>
            <pc:docMk/>
            <pc:sldMk cId="4032665074" sldId="260"/>
            <ac:spMk id="8" creationId="{994A51A8-0BE0-3E2E-0CAC-6C6D107642F3}"/>
          </ac:spMkLst>
        </pc:spChg>
        <pc:spChg chg="add">
          <ac:chgData name="재현 김" userId="7b5cd5acfa59a65e" providerId="Windows Live" clId="Web-{A77107A7-039E-413A-9CCA-1580F95D3DC6}" dt="2024-05-30T09:09:05.424" v="320"/>
          <ac:spMkLst>
            <pc:docMk/>
            <pc:sldMk cId="4032665074" sldId="260"/>
            <ac:spMk id="11" creationId="{8181FC64-B306-4821-98E2-780662EFC486}"/>
          </ac:spMkLst>
        </pc:spChg>
        <pc:spChg chg="add">
          <ac:chgData name="재현 김" userId="7b5cd5acfa59a65e" providerId="Windows Live" clId="Web-{A77107A7-039E-413A-9CCA-1580F95D3DC6}" dt="2024-05-30T09:09:05.424" v="320"/>
          <ac:spMkLst>
            <pc:docMk/>
            <pc:sldMk cId="4032665074" sldId="260"/>
            <ac:spMk id="13" creationId="{5871FC61-DD4E-47D4-81FD-8A7E7D12B371}"/>
          </ac:spMkLst>
        </pc:spChg>
        <pc:spChg chg="add">
          <ac:chgData name="재현 김" userId="7b5cd5acfa59a65e" providerId="Windows Live" clId="Web-{A77107A7-039E-413A-9CCA-1580F95D3DC6}" dt="2024-05-30T09:09:05.424" v="320"/>
          <ac:spMkLst>
            <pc:docMk/>
            <pc:sldMk cId="4032665074" sldId="260"/>
            <ac:spMk id="15" creationId="{F9EC3F91-A75C-4F74-867E-E4C28C13546B}"/>
          </ac:spMkLst>
        </pc:spChg>
        <pc:spChg chg="add">
          <ac:chgData name="재현 김" userId="7b5cd5acfa59a65e" providerId="Windows Live" clId="Web-{A77107A7-039E-413A-9CCA-1580F95D3DC6}" dt="2024-05-30T09:09:05.424" v="320"/>
          <ac:spMkLst>
            <pc:docMk/>
            <pc:sldMk cId="4032665074" sldId="260"/>
            <ac:spMk id="17" creationId="{829A1E2C-5AC8-40FC-99E9-832069D39792}"/>
          </ac:spMkLst>
        </pc:spChg>
        <pc:picChg chg="add mod ord">
          <ac:chgData name="재현 김" userId="7b5cd5acfa59a65e" providerId="Windows Live" clId="Web-{A77107A7-039E-413A-9CCA-1580F95D3DC6}" dt="2024-05-30T09:09:05.424" v="320"/>
          <ac:picMkLst>
            <pc:docMk/>
            <pc:sldMk cId="4032665074" sldId="260"/>
            <ac:picMk id="4" creationId="{770F7EA0-C574-0DFC-DEF7-4B4B2CACDF34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12:52.507" v="506" actId="20577"/>
        <pc:sldMkLst>
          <pc:docMk/>
          <pc:sldMk cId="326970066" sldId="261"/>
        </pc:sldMkLst>
        <pc:spChg chg="mod ord">
          <ac:chgData name="재현 김" userId="7b5cd5acfa59a65e" providerId="Windows Live" clId="Web-{A77107A7-039E-413A-9CCA-1580F95D3DC6}" dt="2024-05-30T09:09:22.690" v="322"/>
          <ac:spMkLst>
            <pc:docMk/>
            <pc:sldMk cId="326970066" sldId="261"/>
            <ac:spMk id="2" creationId="{53F692AC-E408-F991-BA3F-BF16269F3EDD}"/>
          </ac:spMkLst>
        </pc:spChg>
        <pc:spChg chg="del">
          <ac:chgData name="재현 김" userId="7b5cd5acfa59a65e" providerId="Windows Live" clId="Web-{A77107A7-039E-413A-9CCA-1580F95D3DC6}" dt="2024-05-30T09:09:20.315" v="321"/>
          <ac:spMkLst>
            <pc:docMk/>
            <pc:sldMk cId="326970066" sldId="261"/>
            <ac:spMk id="3" creationId="{E46799B0-76D2-EE20-B4EB-82118334235D}"/>
          </ac:spMkLst>
        </pc:spChg>
        <pc:spChg chg="add mod">
          <ac:chgData name="재현 김" userId="7b5cd5acfa59a65e" providerId="Windows Live" clId="Web-{A77107A7-039E-413A-9CCA-1580F95D3DC6}" dt="2024-05-30T09:12:52.507" v="506" actId="20577"/>
          <ac:spMkLst>
            <pc:docMk/>
            <pc:sldMk cId="326970066" sldId="261"/>
            <ac:spMk id="8" creationId="{12CA0835-4ED1-03F7-28FE-3F0E57DFD830}"/>
          </ac:spMkLst>
        </pc:spChg>
        <pc:spChg chg="add">
          <ac:chgData name="재현 김" userId="7b5cd5acfa59a65e" providerId="Windows Live" clId="Web-{A77107A7-039E-413A-9CCA-1580F95D3DC6}" dt="2024-05-30T09:09:22.690" v="322"/>
          <ac:spMkLst>
            <pc:docMk/>
            <pc:sldMk cId="326970066" sldId="261"/>
            <ac:spMk id="11" creationId="{8181FC64-B306-4821-98E2-780662EFC486}"/>
          </ac:spMkLst>
        </pc:spChg>
        <pc:spChg chg="add">
          <ac:chgData name="재현 김" userId="7b5cd5acfa59a65e" providerId="Windows Live" clId="Web-{A77107A7-039E-413A-9CCA-1580F95D3DC6}" dt="2024-05-30T09:09:22.690" v="322"/>
          <ac:spMkLst>
            <pc:docMk/>
            <pc:sldMk cId="326970066" sldId="261"/>
            <ac:spMk id="13" creationId="{5871FC61-DD4E-47D4-81FD-8A7E7D12B371}"/>
          </ac:spMkLst>
        </pc:spChg>
        <pc:spChg chg="add">
          <ac:chgData name="재현 김" userId="7b5cd5acfa59a65e" providerId="Windows Live" clId="Web-{A77107A7-039E-413A-9CCA-1580F95D3DC6}" dt="2024-05-30T09:09:22.690" v="322"/>
          <ac:spMkLst>
            <pc:docMk/>
            <pc:sldMk cId="326970066" sldId="261"/>
            <ac:spMk id="15" creationId="{F9EC3F91-A75C-4F74-867E-E4C28C13546B}"/>
          </ac:spMkLst>
        </pc:spChg>
        <pc:spChg chg="add">
          <ac:chgData name="재현 김" userId="7b5cd5acfa59a65e" providerId="Windows Live" clId="Web-{A77107A7-039E-413A-9CCA-1580F95D3DC6}" dt="2024-05-30T09:09:22.690" v="322"/>
          <ac:spMkLst>
            <pc:docMk/>
            <pc:sldMk cId="326970066" sldId="261"/>
            <ac:spMk id="17" creationId="{829A1E2C-5AC8-40FC-99E9-832069D39792}"/>
          </ac:spMkLst>
        </pc:spChg>
        <pc:picChg chg="add mod ord">
          <ac:chgData name="재현 김" userId="7b5cd5acfa59a65e" providerId="Windows Live" clId="Web-{A77107A7-039E-413A-9CCA-1580F95D3DC6}" dt="2024-05-30T09:09:22.690" v="322"/>
          <ac:picMkLst>
            <pc:docMk/>
            <pc:sldMk cId="326970066" sldId="261"/>
            <ac:picMk id="4" creationId="{4BB05FF3-C064-264F-FAD4-36DFF57E6E43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11:14.083" v="414" actId="20577"/>
        <pc:sldMkLst>
          <pc:docMk/>
          <pc:sldMk cId="329658791" sldId="262"/>
        </pc:sldMkLst>
        <pc:spChg chg="mod ord">
          <ac:chgData name="재현 김" userId="7b5cd5acfa59a65e" providerId="Windows Live" clId="Web-{A77107A7-039E-413A-9CCA-1580F95D3DC6}" dt="2024-05-30T09:09:45.159" v="324"/>
          <ac:spMkLst>
            <pc:docMk/>
            <pc:sldMk cId="329658791" sldId="262"/>
            <ac:spMk id="2" creationId="{AA2B831D-DB16-6E07-590F-884F4D4749EE}"/>
          </ac:spMkLst>
        </pc:spChg>
        <pc:spChg chg="del">
          <ac:chgData name="재현 김" userId="7b5cd5acfa59a65e" providerId="Windows Live" clId="Web-{A77107A7-039E-413A-9CCA-1580F95D3DC6}" dt="2024-05-30T09:09:42.581" v="323"/>
          <ac:spMkLst>
            <pc:docMk/>
            <pc:sldMk cId="329658791" sldId="262"/>
            <ac:spMk id="3" creationId="{F0FE0216-05D9-0DED-40BE-336429039E3B}"/>
          </ac:spMkLst>
        </pc:spChg>
        <pc:spChg chg="add mod">
          <ac:chgData name="재현 김" userId="7b5cd5acfa59a65e" providerId="Windows Live" clId="Web-{A77107A7-039E-413A-9CCA-1580F95D3DC6}" dt="2024-05-30T09:11:14.083" v="414" actId="20577"/>
          <ac:spMkLst>
            <pc:docMk/>
            <pc:sldMk cId="329658791" sldId="262"/>
            <ac:spMk id="8" creationId="{E9278DD6-951D-4C60-9378-E24BF6EC3B01}"/>
          </ac:spMkLst>
        </pc:spChg>
        <pc:spChg chg="add">
          <ac:chgData name="재현 김" userId="7b5cd5acfa59a65e" providerId="Windows Live" clId="Web-{A77107A7-039E-413A-9CCA-1580F95D3DC6}" dt="2024-05-30T09:09:45.159" v="324"/>
          <ac:spMkLst>
            <pc:docMk/>
            <pc:sldMk cId="329658791" sldId="262"/>
            <ac:spMk id="11" creationId="{8181FC64-B306-4821-98E2-780662EFC486}"/>
          </ac:spMkLst>
        </pc:spChg>
        <pc:spChg chg="add">
          <ac:chgData name="재현 김" userId="7b5cd5acfa59a65e" providerId="Windows Live" clId="Web-{A77107A7-039E-413A-9CCA-1580F95D3DC6}" dt="2024-05-30T09:09:45.159" v="324"/>
          <ac:spMkLst>
            <pc:docMk/>
            <pc:sldMk cId="329658791" sldId="262"/>
            <ac:spMk id="13" creationId="{5871FC61-DD4E-47D4-81FD-8A7E7D12B371}"/>
          </ac:spMkLst>
        </pc:spChg>
        <pc:spChg chg="add">
          <ac:chgData name="재현 김" userId="7b5cd5acfa59a65e" providerId="Windows Live" clId="Web-{A77107A7-039E-413A-9CCA-1580F95D3DC6}" dt="2024-05-30T09:09:45.159" v="324"/>
          <ac:spMkLst>
            <pc:docMk/>
            <pc:sldMk cId="329658791" sldId="262"/>
            <ac:spMk id="15" creationId="{F9EC3F91-A75C-4F74-867E-E4C28C13546B}"/>
          </ac:spMkLst>
        </pc:spChg>
        <pc:spChg chg="add">
          <ac:chgData name="재현 김" userId="7b5cd5acfa59a65e" providerId="Windows Live" clId="Web-{A77107A7-039E-413A-9CCA-1580F95D3DC6}" dt="2024-05-30T09:09:45.159" v="324"/>
          <ac:spMkLst>
            <pc:docMk/>
            <pc:sldMk cId="329658791" sldId="262"/>
            <ac:spMk id="17" creationId="{829A1E2C-5AC8-40FC-99E9-832069D39792}"/>
          </ac:spMkLst>
        </pc:spChg>
        <pc:picChg chg="add mod ord">
          <ac:chgData name="재현 김" userId="7b5cd5acfa59a65e" providerId="Windows Live" clId="Web-{A77107A7-039E-413A-9CCA-1580F95D3DC6}" dt="2024-05-30T09:09:45.159" v="324"/>
          <ac:picMkLst>
            <pc:docMk/>
            <pc:sldMk cId="329658791" sldId="262"/>
            <ac:picMk id="4" creationId="{B7EDFC87-0AFD-A8E9-460A-39C437AA71A3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16:26.527" v="577" actId="20577"/>
        <pc:sldMkLst>
          <pc:docMk/>
          <pc:sldMk cId="2161736462" sldId="263"/>
        </pc:sldMkLst>
        <pc:spChg chg="mod ord">
          <ac:chgData name="재현 김" userId="7b5cd5acfa59a65e" providerId="Windows Live" clId="Web-{A77107A7-039E-413A-9CCA-1580F95D3DC6}" dt="2024-05-30T09:10:05.253" v="326"/>
          <ac:spMkLst>
            <pc:docMk/>
            <pc:sldMk cId="2161736462" sldId="263"/>
            <ac:spMk id="2" creationId="{727FBA0E-AB9C-09E0-64F7-F3D370304A09}"/>
          </ac:spMkLst>
        </pc:spChg>
        <pc:spChg chg="del">
          <ac:chgData name="재현 김" userId="7b5cd5acfa59a65e" providerId="Windows Live" clId="Web-{A77107A7-039E-413A-9CCA-1580F95D3DC6}" dt="2024-05-30T09:10:02.894" v="325"/>
          <ac:spMkLst>
            <pc:docMk/>
            <pc:sldMk cId="2161736462" sldId="263"/>
            <ac:spMk id="3" creationId="{5160B56C-CE5E-CF94-826C-9C8C683D0F23}"/>
          </ac:spMkLst>
        </pc:spChg>
        <pc:spChg chg="add mod">
          <ac:chgData name="재현 김" userId="7b5cd5acfa59a65e" providerId="Windows Live" clId="Web-{A77107A7-039E-413A-9CCA-1580F95D3DC6}" dt="2024-05-30T09:16:26.527" v="577" actId="20577"/>
          <ac:spMkLst>
            <pc:docMk/>
            <pc:sldMk cId="2161736462" sldId="263"/>
            <ac:spMk id="8" creationId="{A8C4EC54-793B-D8E5-0FD6-ABC9A4E2D7E5}"/>
          </ac:spMkLst>
        </pc:spChg>
        <pc:spChg chg="add">
          <ac:chgData name="재현 김" userId="7b5cd5acfa59a65e" providerId="Windows Live" clId="Web-{A77107A7-039E-413A-9CCA-1580F95D3DC6}" dt="2024-05-30T09:10:05.253" v="326"/>
          <ac:spMkLst>
            <pc:docMk/>
            <pc:sldMk cId="2161736462" sldId="263"/>
            <ac:spMk id="11" creationId="{8181FC64-B306-4821-98E2-780662EFC486}"/>
          </ac:spMkLst>
        </pc:spChg>
        <pc:spChg chg="add">
          <ac:chgData name="재현 김" userId="7b5cd5acfa59a65e" providerId="Windows Live" clId="Web-{A77107A7-039E-413A-9CCA-1580F95D3DC6}" dt="2024-05-30T09:10:05.253" v="326"/>
          <ac:spMkLst>
            <pc:docMk/>
            <pc:sldMk cId="2161736462" sldId="263"/>
            <ac:spMk id="13" creationId="{5871FC61-DD4E-47D4-81FD-8A7E7D12B371}"/>
          </ac:spMkLst>
        </pc:spChg>
        <pc:spChg chg="add">
          <ac:chgData name="재현 김" userId="7b5cd5acfa59a65e" providerId="Windows Live" clId="Web-{A77107A7-039E-413A-9CCA-1580F95D3DC6}" dt="2024-05-30T09:10:05.253" v="326"/>
          <ac:spMkLst>
            <pc:docMk/>
            <pc:sldMk cId="2161736462" sldId="263"/>
            <ac:spMk id="15" creationId="{F9EC3F91-A75C-4F74-867E-E4C28C13546B}"/>
          </ac:spMkLst>
        </pc:spChg>
        <pc:spChg chg="add">
          <ac:chgData name="재현 김" userId="7b5cd5acfa59a65e" providerId="Windows Live" clId="Web-{A77107A7-039E-413A-9CCA-1580F95D3DC6}" dt="2024-05-30T09:10:05.253" v="326"/>
          <ac:spMkLst>
            <pc:docMk/>
            <pc:sldMk cId="2161736462" sldId="263"/>
            <ac:spMk id="17" creationId="{829A1E2C-5AC8-40FC-99E9-832069D39792}"/>
          </ac:spMkLst>
        </pc:spChg>
        <pc:picChg chg="add mod ord">
          <ac:chgData name="재현 김" userId="7b5cd5acfa59a65e" providerId="Windows Live" clId="Web-{A77107A7-039E-413A-9CCA-1580F95D3DC6}" dt="2024-05-30T09:10:05.253" v="326"/>
          <ac:picMkLst>
            <pc:docMk/>
            <pc:sldMk cId="2161736462" sldId="263"/>
            <ac:picMk id="4" creationId="{DE9F7F98-8001-778F-2B21-D347A674B98D}"/>
          </ac:picMkLst>
        </pc:picChg>
      </pc:sldChg>
      <pc:sldChg chg="addSp delSp modSp new mod setBg">
        <pc:chgData name="재현 김" userId="7b5cd5acfa59a65e" providerId="Windows Live" clId="Web-{A77107A7-039E-413A-9CCA-1580F95D3DC6}" dt="2024-05-30T09:20:10.610" v="668"/>
        <pc:sldMkLst>
          <pc:docMk/>
          <pc:sldMk cId="1368488285" sldId="264"/>
        </pc:sldMkLst>
        <pc:spChg chg="mod">
          <ac:chgData name="재현 김" userId="7b5cd5acfa59a65e" providerId="Windows Live" clId="Web-{A77107A7-039E-413A-9CCA-1580F95D3DC6}" dt="2024-05-30T09:20:10.610" v="668"/>
          <ac:spMkLst>
            <pc:docMk/>
            <pc:sldMk cId="1368488285" sldId="264"/>
            <ac:spMk id="2" creationId="{91B82A4A-95F8-F0AE-3236-606558599409}"/>
          </ac:spMkLst>
        </pc:spChg>
        <pc:spChg chg="mod">
          <ac:chgData name="재현 김" userId="7b5cd5acfa59a65e" providerId="Windows Live" clId="Web-{A77107A7-039E-413A-9CCA-1580F95D3DC6}" dt="2024-05-30T09:20:10.610" v="668"/>
          <ac:spMkLst>
            <pc:docMk/>
            <pc:sldMk cId="1368488285" sldId="264"/>
            <ac:spMk id="3" creationId="{FAA2AAD4-E110-6B55-EE01-8AC5969B8938}"/>
          </ac:spMkLst>
        </pc:spChg>
        <pc:spChg chg="add del">
          <ac:chgData name="재현 김" userId="7b5cd5acfa59a65e" providerId="Windows Live" clId="Web-{A77107A7-039E-413A-9CCA-1580F95D3DC6}" dt="2024-05-30T09:20:10.610" v="667"/>
          <ac:spMkLst>
            <pc:docMk/>
            <pc:sldMk cId="1368488285" sldId="264"/>
            <ac:spMk id="10" creationId="{2B97F24A-32CE-4C1C-A50D-3016B394DCFB}"/>
          </ac:spMkLst>
        </pc:spChg>
        <pc:spChg chg="add del">
          <ac:chgData name="재현 김" userId="7b5cd5acfa59a65e" providerId="Windows Live" clId="Web-{A77107A7-039E-413A-9CCA-1580F95D3DC6}" dt="2024-05-30T09:20:10.610" v="667"/>
          <ac:spMkLst>
            <pc:docMk/>
            <pc:sldMk cId="1368488285" sldId="264"/>
            <ac:spMk id="12" creationId="{6357EC4F-235E-4222-A36F-C7878ACE37F2}"/>
          </ac:spMkLst>
        </pc:spChg>
        <pc:spChg chg="add">
          <ac:chgData name="재현 김" userId="7b5cd5acfa59a65e" providerId="Windows Live" clId="Web-{A77107A7-039E-413A-9CCA-1580F95D3DC6}" dt="2024-05-30T09:20:10.610" v="668"/>
          <ac:spMkLst>
            <pc:docMk/>
            <pc:sldMk cId="1368488285" sldId="264"/>
            <ac:spMk id="14" creationId="{F13C74B1-5B17-4795-BED0-7140497B445A}"/>
          </ac:spMkLst>
        </pc:spChg>
        <pc:spChg chg="add">
          <ac:chgData name="재현 김" userId="7b5cd5acfa59a65e" providerId="Windows Live" clId="Web-{A77107A7-039E-413A-9CCA-1580F95D3DC6}" dt="2024-05-30T09:20:10.610" v="668"/>
          <ac:spMkLst>
            <pc:docMk/>
            <pc:sldMk cId="1368488285" sldId="264"/>
            <ac:spMk id="15" creationId="{D4974D33-8DC5-464E-8C6D-BE58F0669C17}"/>
          </ac:spMkLst>
        </pc:spChg>
        <pc:picChg chg="add del mod">
          <ac:chgData name="재현 김" userId="7b5cd5acfa59a65e" providerId="Windows Live" clId="Web-{A77107A7-039E-413A-9CCA-1580F95D3DC6}" dt="2024-05-30T09:19:39.422" v="663"/>
          <ac:picMkLst>
            <pc:docMk/>
            <pc:sldMk cId="1368488285" sldId="264"/>
            <ac:picMk id="4" creationId="{7C0EA91B-3AE3-18CB-53DD-9CE58DBB32A9}"/>
          </ac:picMkLst>
        </pc:picChg>
        <pc:picChg chg="add mod">
          <ac:chgData name="재현 김" userId="7b5cd5acfa59a65e" providerId="Windows Live" clId="Web-{A77107A7-039E-413A-9CCA-1580F95D3DC6}" dt="2024-05-30T09:20:10.610" v="668"/>
          <ac:picMkLst>
            <pc:docMk/>
            <pc:sldMk cId="1368488285" sldId="264"/>
            <ac:picMk id="5" creationId="{25781C3C-1BCC-6189-4BED-C6B443D2D3A6}"/>
          </ac:picMkLst>
        </pc:picChg>
      </pc:sldChg>
      <pc:sldChg chg="addSp modSp new mod setBg">
        <pc:chgData name="재현 김" userId="7b5cd5acfa59a65e" providerId="Windows Live" clId="Web-{A77107A7-039E-413A-9CCA-1580F95D3DC6}" dt="2024-05-30T09:20:39.751" v="671"/>
        <pc:sldMkLst>
          <pc:docMk/>
          <pc:sldMk cId="3619850269" sldId="265"/>
        </pc:sldMkLst>
        <pc:spChg chg="mod">
          <ac:chgData name="재현 김" userId="7b5cd5acfa59a65e" providerId="Windows Live" clId="Web-{A77107A7-039E-413A-9CCA-1580F95D3DC6}" dt="2024-05-30T09:20:39.751" v="671"/>
          <ac:spMkLst>
            <pc:docMk/>
            <pc:sldMk cId="3619850269" sldId="265"/>
            <ac:spMk id="2" creationId="{F750315B-7BA6-B767-014F-BA0B90CAE393}"/>
          </ac:spMkLst>
        </pc:spChg>
        <pc:spChg chg="mod">
          <ac:chgData name="재현 김" userId="7b5cd5acfa59a65e" providerId="Windows Live" clId="Web-{A77107A7-039E-413A-9CCA-1580F95D3DC6}" dt="2024-05-30T09:20:39.751" v="671"/>
          <ac:spMkLst>
            <pc:docMk/>
            <pc:sldMk cId="3619850269" sldId="265"/>
            <ac:spMk id="3" creationId="{E2A6E8F9-FC5D-4024-228A-12AF6CB89846}"/>
          </ac:spMkLst>
        </pc:spChg>
        <pc:spChg chg="add">
          <ac:chgData name="재현 김" userId="7b5cd5acfa59a65e" providerId="Windows Live" clId="Web-{A77107A7-039E-413A-9CCA-1580F95D3DC6}" dt="2024-05-30T09:20:39.751" v="671"/>
          <ac:spMkLst>
            <pc:docMk/>
            <pc:sldMk cId="3619850269" sldId="265"/>
            <ac:spMk id="10" creationId="{D2B783EE-0239-4717-BBEA-8C9EAC61C824}"/>
          </ac:spMkLst>
        </pc:spChg>
        <pc:spChg chg="add">
          <ac:chgData name="재현 김" userId="7b5cd5acfa59a65e" providerId="Windows Live" clId="Web-{A77107A7-039E-413A-9CCA-1580F95D3DC6}" dt="2024-05-30T09:20:39.751" v="671"/>
          <ac:spMkLst>
            <pc:docMk/>
            <pc:sldMk cId="3619850269" sldId="265"/>
            <ac:spMk id="12" creationId="{A7B99495-F43F-4D80-A44F-2CB4764EB90B}"/>
          </ac:spMkLst>
        </pc:spChg>
        <pc:spChg chg="add">
          <ac:chgData name="재현 김" userId="7b5cd5acfa59a65e" providerId="Windows Live" clId="Web-{A77107A7-039E-413A-9CCA-1580F95D3DC6}" dt="2024-05-30T09:20:39.751" v="671"/>
          <ac:spMkLst>
            <pc:docMk/>
            <pc:sldMk cId="3619850269" sldId="265"/>
            <ac:spMk id="14" creationId="{70BEB1E7-2F88-40BC-B73D-42E5B6F80BFC}"/>
          </ac:spMkLst>
        </pc:spChg>
        <pc:picChg chg="add mod ord">
          <ac:chgData name="재현 김" userId="7b5cd5acfa59a65e" providerId="Windows Live" clId="Web-{A77107A7-039E-413A-9CCA-1580F95D3DC6}" dt="2024-05-30T09:20:39.751" v="671"/>
          <ac:picMkLst>
            <pc:docMk/>
            <pc:sldMk cId="3619850269" sldId="265"/>
            <ac:picMk id="4" creationId="{D6196F59-9C87-9C07-1B98-B230AB0DA698}"/>
          </ac:picMkLst>
        </pc:picChg>
        <pc:picChg chg="add mod">
          <ac:chgData name="재현 김" userId="7b5cd5acfa59a65e" providerId="Windows Live" clId="Web-{A77107A7-039E-413A-9CCA-1580F95D3DC6}" dt="2024-05-30T09:20:39.751" v="671"/>
          <ac:picMkLst>
            <pc:docMk/>
            <pc:sldMk cId="3619850269" sldId="265"/>
            <ac:picMk id="5" creationId="{64972292-0C7B-9D4D-AD2C-197267398A4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320466" y="609600"/>
            <a:ext cx="4140014" cy="1330839"/>
          </a:xfrm>
        </p:spPr>
        <p:txBody>
          <a:bodyPr>
            <a:normAutofit/>
          </a:bodyPr>
          <a:lstStyle/>
          <a:p>
            <a:r>
              <a:rPr lang="ko-KR" altLang="en-US" dirty="0">
                <a:ea typeface="맑은 고딕"/>
              </a:rPr>
              <a:t>안용복</a:t>
            </a:r>
            <a:endParaRPr lang="ko-KR" altLang="en-US" dirty="0"/>
          </a:p>
        </p:txBody>
      </p:sp>
      <p:pic>
        <p:nvPicPr>
          <p:cNvPr id="4" name="내용 개체 틀 3" descr="[보고싶은 독도 이야기] 독도를 품은 안용복 _ 1편">
            <a:extLst>
              <a:ext uri="{FF2B5EF4-FFF2-40B4-BE49-F238E27FC236}">
                <a16:creationId xmlns:a16="http://schemas.microsoft.com/office/drawing/2014/main" id="{490C843F-270D-18A4-29FF-D8DE4D4DF1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3" r="-1" b="-1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CA0DAA9D-7C9A-952F-AD39-D31282D2A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2194102"/>
            <a:ext cx="4140013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조선시대 일본인들이 불법 어업을 하자</a:t>
            </a:r>
          </a:p>
          <a:p>
            <a:endParaRPr lang="ko-KR" altLang="en-US" sz="2000" dirty="0">
              <a:ea typeface="맑은 고딕"/>
            </a:endParaRPr>
          </a:p>
          <a:p>
            <a:r>
              <a:rPr lang="ko-KR" altLang="en-US" sz="2000" dirty="0">
                <a:ea typeface="맑은 고딕"/>
              </a:rPr>
              <a:t>안용복이 일본 정부에게 독도가 조선땅임을 밝힘</a:t>
            </a:r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750315B-7BA6-B767-014F-BA0B90CAE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5120561" cy="1325563"/>
          </a:xfrm>
        </p:spPr>
        <p:txBody>
          <a:bodyPr>
            <a:normAutofit/>
          </a:bodyPr>
          <a:lstStyle/>
          <a:p>
            <a:r>
              <a:rPr lang="ko-KR" altLang="en-US" dirty="0">
                <a:ea typeface="맑은 고딕"/>
              </a:rPr>
              <a:t>경제적 가치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A6E8F9-FC5D-4024-228A-12AF6CB8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92194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dirty="0">
                <a:ea typeface="맑은 고딕"/>
              </a:rPr>
              <a:t>다양한 플랑크톤과 수산 자원 형성</a:t>
            </a:r>
            <a:endParaRPr lang="ko-KR" altLang="en-US" dirty="0">
              <a:ea typeface="맑은 고딕" panose="020B0503020000020004" pitchFamily="34" charset="-127"/>
            </a:endParaRP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 err="1">
                <a:ea typeface="맑은 고딕"/>
              </a:rPr>
              <a:t>메탄하이드레이트</a:t>
            </a:r>
            <a:r>
              <a:rPr lang="ko-KR" altLang="en-US" dirty="0">
                <a:ea typeface="맑은 고딕"/>
              </a:rPr>
              <a:t> 대량 매장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그림 4" descr="독도의 가치">
            <a:extLst>
              <a:ext uri="{FF2B5EF4-FFF2-40B4-BE49-F238E27FC236}">
                <a16:creationId xmlns:a16="http://schemas.microsoft.com/office/drawing/2014/main" id="{64972292-0C7B-9D4D-AD2C-197267398A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970" r="1" b="1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4" name="Arc 13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그림 3" descr="텍스트, 스크린샷, 물고기이(가) 표시된 사진&#10;&#10;자동 생성된 설명">
            <a:extLst>
              <a:ext uri="{FF2B5EF4-FFF2-40B4-BE49-F238E27FC236}">
                <a16:creationId xmlns:a16="http://schemas.microsoft.com/office/drawing/2014/main" id="{D6196F59-9C87-9C07-1B98-B230AB0DA6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86" r="-3" b="13242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1985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'우산국 정벌' 이사부, 신라 삼국통일 초석 놓았죠">
            <a:extLst>
              <a:ext uri="{FF2B5EF4-FFF2-40B4-BE49-F238E27FC236}">
                <a16:creationId xmlns:a16="http://schemas.microsoft.com/office/drawing/2014/main" id="{D5C1A8DC-994D-A51E-299B-0F47A19B38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45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D47F864-B1EB-79C4-6C45-2692D58F0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ko-KR" altLang="en-US" sz="4000">
                <a:ea typeface="맑은 고딕"/>
              </a:rPr>
              <a:t>이사부</a:t>
            </a:r>
            <a:endParaRPr lang="ko-KR" altLang="en-US" sz="40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1E4B4E-F661-0E94-D8CB-C26DFEA53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697" y="2434201"/>
            <a:ext cx="4528970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ko-KR" altLang="en-US" sz="4000" dirty="0">
                <a:ea typeface="맑은 고딕" panose="020F0502020204030204"/>
              </a:rPr>
              <a:t>신라장군 이사부가 우산국 복속</a:t>
            </a:r>
            <a:endParaRPr lang="en-US" sz="4000" dirty="0">
              <a:ea typeface="맑은 고딕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690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D89C29E-DE99-CB6F-D9BB-AC38274E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오키섬과 독도</a:t>
            </a:r>
            <a:endParaRPr lang="ko-KR" altLang="en-US" sz="4000"/>
          </a:p>
        </p:txBody>
      </p:sp>
      <p:pic>
        <p:nvPicPr>
          <p:cNvPr id="4" name="내용 개체 틀 3" descr="&quot;오키섬은 독도 야욕의 기지&quot;…트레저, 지도 논란의 진짜 문제">
            <a:extLst>
              <a:ext uri="{FF2B5EF4-FFF2-40B4-BE49-F238E27FC236}">
                <a16:creationId xmlns:a16="http://schemas.microsoft.com/office/drawing/2014/main" id="{0B3A0054-8CF9-20FE-5E49-227F522FBD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50" r="11082" b="1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91BBE0E-89ED-ABC4-0624-7471C4AE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일본 영토와 가장 가까운 </a:t>
            </a:r>
            <a:r>
              <a:rPr lang="ko-KR" altLang="en-US" sz="2000" dirty="0" err="1">
                <a:ea typeface="맑은 고딕"/>
              </a:rPr>
              <a:t>오키섬과</a:t>
            </a:r>
            <a:r>
              <a:rPr lang="ko-KR" altLang="en-US" sz="2000" dirty="0">
                <a:ea typeface="맑은 고딕"/>
              </a:rPr>
              <a:t> 울릉도의 거리만 봐도 독도는 한국땅임이 확실 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2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내용 개체 틀 3" descr="독도 독립문바위">
            <a:extLst>
              <a:ext uri="{FF2B5EF4-FFF2-40B4-BE49-F238E27FC236}">
                <a16:creationId xmlns:a16="http://schemas.microsoft.com/office/drawing/2014/main" id="{B86927C0-CF65-5F7A-D378-9BCE6CCB72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073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09559CE-1BE2-B008-2B80-08AFE04BF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독립문 바위</a:t>
            </a:r>
            <a:endParaRPr lang="ko-KR" altLang="en-US" sz="36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FADF884-0F66-B0AD-AF8D-3AD9036B4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해식에 앞쪽에는 암석의 약한 부분이 파랑에 확대 되어 해식동이 형성</a:t>
            </a:r>
          </a:p>
        </p:txBody>
      </p:sp>
    </p:spTree>
    <p:extLst>
      <p:ext uri="{BB962C8B-B14F-4D97-AF65-F5344CB8AC3E}">
        <p14:creationId xmlns:p14="http://schemas.microsoft.com/office/powerpoint/2010/main" val="2310929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내용 개체 틀 3" descr="독도 코끼리바위라고 들어봤나?">
            <a:extLst>
              <a:ext uri="{FF2B5EF4-FFF2-40B4-BE49-F238E27FC236}">
                <a16:creationId xmlns:a16="http://schemas.microsoft.com/office/drawing/2014/main" id="{770F7EA0-C574-0DFC-DEF7-4B4B2CACDF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61" b="-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FCAE9F4-271B-173A-6B6B-C7546B517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코끼리 바위</a:t>
            </a:r>
            <a:endParaRPr lang="ko-KR" altLang="en-US" sz="36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4A51A8-0BE0-3E2E-0CAC-6C6D10764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ko-KR" altLang="en-US" sz="2000" dirty="0">
                <a:ea typeface="맑은 고딕" panose="020F0502020204030204"/>
              </a:rPr>
              <a:t>바위 표면에 </a:t>
            </a:r>
            <a:r>
              <a:rPr lang="ko-KR" altLang="en-US" sz="2000" err="1">
                <a:ea typeface="맑은 고딕" panose="020F0502020204030204"/>
              </a:rPr>
              <a:t>여러방향의</a:t>
            </a:r>
            <a:r>
              <a:rPr lang="ko-KR" altLang="en-US" sz="2000" dirty="0">
                <a:ea typeface="맑은 고딕" panose="020F0502020204030204"/>
              </a:rPr>
              <a:t> </a:t>
            </a:r>
            <a:r>
              <a:rPr lang="ko-KR" altLang="en-US" sz="2000" err="1">
                <a:ea typeface="맑은 고딕" panose="020F0502020204030204"/>
              </a:rPr>
              <a:t>주상절리가</a:t>
            </a:r>
            <a:r>
              <a:rPr lang="ko-KR" altLang="en-US" sz="2000" dirty="0">
                <a:ea typeface="맑은 고딕" panose="020F0502020204030204"/>
              </a:rPr>
              <a:t> </a:t>
            </a:r>
            <a:r>
              <a:rPr lang="ko-KR" altLang="en-US" sz="2000">
                <a:ea typeface="맑은 고딕" panose="020F0502020204030204"/>
              </a:rPr>
              <a:t>발달</a:t>
            </a:r>
            <a:endParaRPr lang="ko-KR"/>
          </a:p>
          <a:p>
            <a:pPr marL="0" indent="0">
              <a:buNone/>
            </a:pPr>
            <a:endParaRPr lang="ko-KR" altLang="en-US" sz="2000" dirty="0">
              <a:ea typeface="맑은 고딕" panose="020F0502020204030204"/>
            </a:endParaRPr>
          </a:p>
          <a:p>
            <a:pPr marL="0" indent="0">
              <a:buNone/>
            </a:pPr>
            <a:r>
              <a:rPr lang="ko-KR" altLang="en-US" sz="2000" dirty="0">
                <a:ea typeface="맑은 고딕" panose="020F0502020204030204"/>
              </a:rPr>
              <a:t>코부근에는 해식동굴 형성</a:t>
            </a:r>
            <a:endParaRPr lang="ko-KR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032665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내용 개체 틀 3" descr="삼형제굴바위 - 전완식">
            <a:extLst>
              <a:ext uri="{FF2B5EF4-FFF2-40B4-BE49-F238E27FC236}">
                <a16:creationId xmlns:a16="http://schemas.microsoft.com/office/drawing/2014/main" id="{4BB05FF3-C064-264F-FAD4-36DFF57E6E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68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3F692AC-E408-F991-BA3F-BF16269F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삼형제굴 바위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CA0835-4ED1-03F7-28FE-3F0E57DFD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강한</a:t>
            </a:r>
            <a:r>
              <a:rPr lang="en-US" sz="2000" dirty="0">
                <a:ea typeface="맑은 고딕"/>
              </a:rPr>
              <a:t> </a:t>
            </a:r>
            <a:r>
              <a:rPr lang="ko-KR" altLang="en-US" sz="2000" dirty="0">
                <a:ea typeface="맑은 고딕"/>
              </a:rPr>
              <a:t>파랑의</a:t>
            </a:r>
            <a:r>
              <a:rPr lang="en-US" sz="2000" dirty="0">
                <a:ea typeface="맑은 고딕"/>
              </a:rPr>
              <a:t> </a:t>
            </a:r>
            <a:r>
              <a:rPr lang="ko-KR" altLang="en-US" sz="2000" dirty="0">
                <a:ea typeface="맑은 고딕"/>
              </a:rPr>
              <a:t>영향으로</a:t>
            </a:r>
            <a:r>
              <a:rPr lang="en-US" altLang="ko-KR" sz="2000" dirty="0">
                <a:ea typeface="맑은 고딕"/>
              </a:rPr>
              <a:t> </a:t>
            </a:r>
            <a:r>
              <a:rPr lang="en-US" altLang="ko-KR" sz="2000" dirty="0" err="1">
                <a:ea typeface="맑은 고딕"/>
              </a:rPr>
              <a:t>기반암이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침식되면서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형성</a:t>
            </a:r>
          </a:p>
        </p:txBody>
      </p:sp>
    </p:spTree>
    <p:extLst>
      <p:ext uri="{BB962C8B-B14F-4D97-AF65-F5344CB8AC3E}">
        <p14:creationId xmlns:p14="http://schemas.microsoft.com/office/powerpoint/2010/main" val="326970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내용 개체 틀 3" descr="독도 - 숫돌바위(동도)">
            <a:extLst>
              <a:ext uri="{FF2B5EF4-FFF2-40B4-BE49-F238E27FC236}">
                <a16:creationId xmlns:a16="http://schemas.microsoft.com/office/drawing/2014/main" id="{B7EDFC87-0AFD-A8E9-460A-39C437AA71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62" r="-1" b="-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A2B831D-DB16-6E07-590F-884F4D474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숫돌 바위</a:t>
            </a:r>
            <a:endParaRPr lang="ko-KR" altLang="en-US" sz="36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9278DD6-951D-4C60-9378-E24BF6EC3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침식 작용에 의한 약한 부분은 제거 되고 단단한 부분만 남음</a:t>
            </a:r>
          </a:p>
        </p:txBody>
      </p:sp>
    </p:spTree>
    <p:extLst>
      <p:ext uri="{BB962C8B-B14F-4D97-AF65-F5344CB8AC3E}">
        <p14:creationId xmlns:p14="http://schemas.microsoft.com/office/powerpoint/2010/main" val="329658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내용 개체 틀 3" descr="독도 한반도 바위란 무엇이며, 왜 인기 있을까?">
            <a:extLst>
              <a:ext uri="{FF2B5EF4-FFF2-40B4-BE49-F238E27FC236}">
                <a16:creationId xmlns:a16="http://schemas.microsoft.com/office/drawing/2014/main" id="{DE9F7F98-8001-778F-2B21-D347A674B9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945" b="39136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27FBA0E-AB9C-09E0-64F7-F3D370304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한반도 바위</a:t>
            </a:r>
            <a:endParaRPr lang="ko-KR" altLang="en-US" sz="36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C4EC54-793B-D8E5-0FD6-ABC9A4E2D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바위의 모양이 한반도를 </a:t>
            </a:r>
            <a:r>
              <a:rPr lang="ko-KR" altLang="en-US" sz="2000" dirty="0" err="1">
                <a:ea typeface="맑은 고딕"/>
              </a:rPr>
              <a:t>연상케함</a:t>
            </a:r>
            <a:endParaRPr lang="ko-KR" altLang="en-US" sz="2000" dirty="0">
              <a:ea typeface="맑은 고딕"/>
            </a:endParaRPr>
          </a:p>
          <a:p>
            <a:endParaRPr lang="ko-KR" altLang="en-US" sz="2000" dirty="0">
              <a:ea typeface="맑은 고딕"/>
            </a:endParaRPr>
          </a:p>
          <a:p>
            <a:pPr marL="0" indent="0">
              <a:buNone/>
            </a:pPr>
            <a:endParaRPr lang="ko-KR" altLang="en-US" sz="2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161736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1B82A4A-95F8-F0AE-3236-60655859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ko-KR" altLang="en-US" sz="5400">
                <a:ea typeface="맑은 고딕"/>
              </a:rPr>
              <a:t>환경적 가치</a:t>
            </a:r>
            <a:endParaRPr lang="ko-KR" altLang="en-US" sz="5400"/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AA2AAD4-E110-6B55-EE01-8AC5969B8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sz="2200">
                <a:ea typeface="맑은 고딕"/>
              </a:rPr>
              <a:t>철새의 중간 휴식지</a:t>
            </a:r>
            <a:endParaRPr lang="ko-KR" altLang="en-US" sz="2200">
              <a:ea typeface="맑은 고딕" panose="020B0503020000020004" pitchFamily="34" charset="-127"/>
            </a:endParaRPr>
          </a:p>
          <a:p>
            <a:endParaRPr lang="ko-KR" altLang="en-US" sz="2200">
              <a:ea typeface="맑은 고딕"/>
            </a:endParaRPr>
          </a:p>
          <a:p>
            <a:r>
              <a:rPr lang="ko-KR" altLang="en-US" sz="2200">
                <a:ea typeface="맑은 고딕"/>
              </a:rPr>
              <a:t>천연 보호 구역 지정</a:t>
            </a:r>
          </a:p>
          <a:p>
            <a:endParaRPr lang="ko-KR" altLang="en-US" sz="2200">
              <a:ea typeface="맑은 고딕"/>
            </a:endParaRPr>
          </a:p>
          <a:p>
            <a:r>
              <a:rPr lang="ko-KR" altLang="en-US" sz="2200">
                <a:ea typeface="맑은 고딕"/>
              </a:rPr>
              <a:t>화산섬 형성 단계 파악</a:t>
            </a:r>
          </a:p>
        </p:txBody>
      </p:sp>
      <p:pic>
        <p:nvPicPr>
          <p:cNvPr id="5" name="그림 4" descr="독도재단과 함께 독도의 가치 알아볼까요?">
            <a:extLst>
              <a:ext uri="{FF2B5EF4-FFF2-40B4-BE49-F238E27FC236}">
                <a16:creationId xmlns:a16="http://schemas.microsoft.com/office/drawing/2014/main" id="{25781C3C-1BCC-6189-4BED-C6B443D2D3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304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6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안용복</vt:lpstr>
      <vt:lpstr>이사부</vt:lpstr>
      <vt:lpstr>오키섬과 독도</vt:lpstr>
      <vt:lpstr>독립문 바위</vt:lpstr>
      <vt:lpstr>코끼리 바위</vt:lpstr>
      <vt:lpstr>삼형제굴 바위</vt:lpstr>
      <vt:lpstr>숫돌 바위</vt:lpstr>
      <vt:lpstr>한반도 바위</vt:lpstr>
      <vt:lpstr>환경적 가치</vt:lpstr>
      <vt:lpstr>경제적 가치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115</cp:revision>
  <dcterms:created xsi:type="dcterms:W3CDTF">2024-05-30T09:00:04Z</dcterms:created>
  <dcterms:modified xsi:type="dcterms:W3CDTF">2024-05-30T09:20:40Z</dcterms:modified>
</cp:coreProperties>
</file>