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2" r:id="rId9"/>
    <p:sldId id="266" r:id="rId10"/>
    <p:sldId id="265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DEF430-9C9C-45A4-BC60-77AD02EFFB4D}" v="639" dt="2024-05-30T10:11:49.6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재현 김" userId="7b5cd5acfa59a65e" providerId="Windows Live" clId="Web-{DEDEF430-9C9C-45A4-BC60-77AD02EFFB4D}"/>
    <pc:docChg chg="addSld delSld modSld sldOrd">
      <pc:chgData name="재현 김" userId="7b5cd5acfa59a65e" providerId="Windows Live" clId="Web-{DEDEF430-9C9C-45A4-BC60-77AD02EFFB4D}" dt="2024-05-30T10:11:52.896" v="625"/>
      <pc:docMkLst>
        <pc:docMk/>
      </pc:docMkLst>
      <pc:sldChg chg="addSp delSp modSp mod setBg modClrScheme chgLayout">
        <pc:chgData name="재현 김" userId="7b5cd5acfa59a65e" providerId="Windows Live" clId="Web-{DEDEF430-9C9C-45A4-BC60-77AD02EFFB4D}" dt="2024-05-30T10:01:25.699" v="375"/>
        <pc:sldMkLst>
          <pc:docMk/>
          <pc:sldMk cId="3569210928" sldId="256"/>
        </pc:sldMkLst>
        <pc:spChg chg="mod ord">
          <ac:chgData name="재현 김" userId="7b5cd5acfa59a65e" providerId="Windows Live" clId="Web-{DEDEF430-9C9C-45A4-BC60-77AD02EFFB4D}" dt="2024-05-30T10:01:25.699" v="375"/>
          <ac:spMkLst>
            <pc:docMk/>
            <pc:sldMk cId="3569210928" sldId="256"/>
            <ac:spMk id="2" creationId="{00000000-0000-0000-0000-000000000000}"/>
          </ac:spMkLst>
        </pc:spChg>
        <pc:spChg chg="mod ord">
          <ac:chgData name="재현 김" userId="7b5cd5acfa59a65e" providerId="Windows Live" clId="Web-{DEDEF430-9C9C-45A4-BC60-77AD02EFFB4D}" dt="2024-05-30T10:01:25.699" v="375"/>
          <ac:spMkLst>
            <pc:docMk/>
            <pc:sldMk cId="3569210928" sldId="256"/>
            <ac:spMk id="3" creationId="{00000000-0000-0000-0000-000000000000}"/>
          </ac:spMkLst>
        </pc:spChg>
        <pc:spChg chg="add del mod">
          <ac:chgData name="재현 김" userId="7b5cd5acfa59a65e" providerId="Windows Live" clId="Web-{DEDEF430-9C9C-45A4-BC60-77AD02EFFB4D}" dt="2024-05-30T10:00:09.695" v="334"/>
          <ac:spMkLst>
            <pc:docMk/>
            <pc:sldMk cId="3569210928" sldId="256"/>
            <ac:spMk id="4" creationId="{0488DA34-E3C2-877E-A2AE-9B77A80738E5}"/>
          </ac:spMkLst>
        </pc:spChg>
        <pc:spChg chg="add">
          <ac:chgData name="재현 김" userId="7b5cd5acfa59a65e" providerId="Windows Live" clId="Web-{DEDEF430-9C9C-45A4-BC60-77AD02EFFB4D}" dt="2024-05-30T10:01:25.699" v="375"/>
          <ac:spMkLst>
            <pc:docMk/>
            <pc:sldMk cId="3569210928" sldId="256"/>
            <ac:spMk id="8" creationId="{C2554CA6-288E-4202-BC52-2E5A8F0C0AED}"/>
          </ac:spMkLst>
        </pc:spChg>
        <pc:spChg chg="add">
          <ac:chgData name="재현 김" userId="7b5cd5acfa59a65e" providerId="Windows Live" clId="Web-{DEDEF430-9C9C-45A4-BC60-77AD02EFFB4D}" dt="2024-05-30T10:01:25.699" v="375"/>
          <ac:spMkLst>
            <pc:docMk/>
            <pc:sldMk cId="3569210928" sldId="256"/>
            <ac:spMk id="10" creationId="{B10BB131-AC8E-4A8E-A5D1-36260F720C3B}"/>
          </ac:spMkLst>
        </pc:spChg>
        <pc:spChg chg="add">
          <ac:chgData name="재현 김" userId="7b5cd5acfa59a65e" providerId="Windows Live" clId="Web-{DEDEF430-9C9C-45A4-BC60-77AD02EFFB4D}" dt="2024-05-30T10:01:25.699" v="375"/>
          <ac:spMkLst>
            <pc:docMk/>
            <pc:sldMk cId="3569210928" sldId="256"/>
            <ac:spMk id="12" creationId="{5B7778FC-632E-4DCA-A7CB-0D7731CCF970}"/>
          </ac:spMkLst>
        </pc:spChg>
        <pc:spChg chg="add">
          <ac:chgData name="재현 김" userId="7b5cd5acfa59a65e" providerId="Windows Live" clId="Web-{DEDEF430-9C9C-45A4-BC60-77AD02EFFB4D}" dt="2024-05-30T10:01:25.699" v="375"/>
          <ac:spMkLst>
            <pc:docMk/>
            <pc:sldMk cId="3569210928" sldId="256"/>
            <ac:spMk id="14" creationId="{FA23A907-97FB-4A8F-880A-DD77401C4296}"/>
          </ac:spMkLst>
        </pc:spChg>
      </pc:sldChg>
      <pc:sldChg chg="addSp delSp modSp new mod setBg">
        <pc:chgData name="재현 김" userId="7b5cd5acfa59a65e" providerId="Windows Live" clId="Web-{DEDEF430-9C9C-45A4-BC60-77AD02EFFB4D}" dt="2024-05-30T10:01:45.949" v="414"/>
        <pc:sldMkLst>
          <pc:docMk/>
          <pc:sldMk cId="2513264535" sldId="257"/>
        </pc:sldMkLst>
        <pc:spChg chg="mod">
          <ac:chgData name="재현 김" userId="7b5cd5acfa59a65e" providerId="Windows Live" clId="Web-{DEDEF430-9C9C-45A4-BC60-77AD02EFFB4D}" dt="2024-05-30T09:55:56.091" v="137"/>
          <ac:spMkLst>
            <pc:docMk/>
            <pc:sldMk cId="2513264535" sldId="257"/>
            <ac:spMk id="2" creationId="{170FE12B-0A51-671C-C881-DF6049AFD2C9}"/>
          </ac:spMkLst>
        </pc:spChg>
        <pc:spChg chg="del">
          <ac:chgData name="재현 김" userId="7b5cd5acfa59a65e" providerId="Windows Live" clId="Web-{DEDEF430-9C9C-45A4-BC60-77AD02EFFB4D}" dt="2024-05-30T09:55:18.809" v="134"/>
          <ac:spMkLst>
            <pc:docMk/>
            <pc:sldMk cId="2513264535" sldId="257"/>
            <ac:spMk id="3" creationId="{00703528-3FAD-B97D-99E3-8A46836469D1}"/>
          </ac:spMkLst>
        </pc:spChg>
        <pc:spChg chg="add del mod">
          <ac:chgData name="재현 김" userId="7b5cd5acfa59a65e" providerId="Windows Live" clId="Web-{DEDEF430-9C9C-45A4-BC60-77AD02EFFB4D}" dt="2024-05-30T09:55:51.841" v="136"/>
          <ac:spMkLst>
            <pc:docMk/>
            <pc:sldMk cId="2513264535" sldId="257"/>
            <ac:spMk id="7" creationId="{0F021495-EE16-31CC-BB2B-06CECA847D50}"/>
          </ac:spMkLst>
        </pc:spChg>
        <pc:spChg chg="add del">
          <ac:chgData name="재현 김" userId="7b5cd5acfa59a65e" providerId="Windows Live" clId="Web-{DEDEF430-9C9C-45A4-BC60-77AD02EFFB4D}" dt="2024-05-30T10:01:36.621" v="376"/>
          <ac:spMkLst>
            <pc:docMk/>
            <pc:sldMk cId="2513264535" sldId="257"/>
            <ac:spMk id="14" creationId="{BACC6370-2D7E-4714-9D71-7542949D7D5D}"/>
          </ac:spMkLst>
        </pc:spChg>
        <pc:spChg chg="add del">
          <ac:chgData name="재현 김" userId="7b5cd5acfa59a65e" providerId="Windows Live" clId="Web-{DEDEF430-9C9C-45A4-BC60-77AD02EFFB4D}" dt="2024-05-30T10:01:36.621" v="376"/>
          <ac:spMkLst>
            <pc:docMk/>
            <pc:sldMk cId="2513264535" sldId="257"/>
            <ac:spMk id="16" creationId="{F68B3F68-107C-434F-AA38-110D5EA91B85}"/>
          </ac:spMkLst>
        </pc:spChg>
        <pc:spChg chg="add del">
          <ac:chgData name="재현 김" userId="7b5cd5acfa59a65e" providerId="Windows Live" clId="Web-{DEDEF430-9C9C-45A4-BC60-77AD02EFFB4D}" dt="2024-05-30T10:01:36.621" v="376"/>
          <ac:spMkLst>
            <pc:docMk/>
            <pc:sldMk cId="2513264535" sldId="257"/>
            <ac:spMk id="18" creationId="{AAD0DBB9-1A4B-4391-81D4-CB19F9AB918A}"/>
          </ac:spMkLst>
        </pc:spChg>
        <pc:spChg chg="add del">
          <ac:chgData name="재현 김" userId="7b5cd5acfa59a65e" providerId="Windows Live" clId="Web-{DEDEF430-9C9C-45A4-BC60-77AD02EFFB4D}" dt="2024-05-30T10:01:36.621" v="376"/>
          <ac:spMkLst>
            <pc:docMk/>
            <pc:sldMk cId="2513264535" sldId="257"/>
            <ac:spMk id="20" creationId="{063BBA22-50EA-4C4D-BE05-F1CE4E63AA56}"/>
          </ac:spMkLst>
        </pc:spChg>
        <pc:spChg chg="add">
          <ac:chgData name="재현 김" userId="7b5cd5acfa59a65e" providerId="Windows Live" clId="Web-{DEDEF430-9C9C-45A4-BC60-77AD02EFFB4D}" dt="2024-05-30T10:01:36.621" v="376"/>
          <ac:spMkLst>
            <pc:docMk/>
            <pc:sldMk cId="2513264535" sldId="257"/>
            <ac:spMk id="25" creationId="{BACC6370-2D7E-4714-9D71-7542949D7D5D}"/>
          </ac:spMkLst>
        </pc:spChg>
        <pc:spChg chg="add">
          <ac:chgData name="재현 김" userId="7b5cd5acfa59a65e" providerId="Windows Live" clId="Web-{DEDEF430-9C9C-45A4-BC60-77AD02EFFB4D}" dt="2024-05-30T10:01:36.621" v="376"/>
          <ac:spMkLst>
            <pc:docMk/>
            <pc:sldMk cId="2513264535" sldId="257"/>
            <ac:spMk id="27" creationId="{F68B3F68-107C-434F-AA38-110D5EA91B85}"/>
          </ac:spMkLst>
        </pc:spChg>
        <pc:spChg chg="add">
          <ac:chgData name="재현 김" userId="7b5cd5acfa59a65e" providerId="Windows Live" clId="Web-{DEDEF430-9C9C-45A4-BC60-77AD02EFFB4D}" dt="2024-05-30T10:01:36.621" v="376"/>
          <ac:spMkLst>
            <pc:docMk/>
            <pc:sldMk cId="2513264535" sldId="257"/>
            <ac:spMk id="29" creationId="{AAD0DBB9-1A4B-4391-81D4-CB19F9AB918A}"/>
          </ac:spMkLst>
        </pc:spChg>
        <pc:spChg chg="add">
          <ac:chgData name="재현 김" userId="7b5cd5acfa59a65e" providerId="Windows Live" clId="Web-{DEDEF430-9C9C-45A4-BC60-77AD02EFFB4D}" dt="2024-05-30T10:01:36.621" v="376"/>
          <ac:spMkLst>
            <pc:docMk/>
            <pc:sldMk cId="2513264535" sldId="257"/>
            <ac:spMk id="31" creationId="{063BBA22-50EA-4C4D-BE05-F1CE4E63AA56}"/>
          </ac:spMkLst>
        </pc:spChg>
        <pc:graphicFrameChg chg="add del mod ord modGraphic">
          <ac:chgData name="재현 김" userId="7b5cd5acfa59a65e" providerId="Windows Live" clId="Web-{DEDEF430-9C9C-45A4-BC60-77AD02EFFB4D}" dt="2024-05-30T09:55:36.856" v="135"/>
          <ac:graphicFrameMkLst>
            <pc:docMk/>
            <pc:sldMk cId="2513264535" sldId="257"/>
            <ac:graphicFrameMk id="5" creationId="{6D8800B8-95F2-969D-E484-F5291C0B6D78}"/>
          </ac:graphicFrameMkLst>
        </pc:graphicFrameChg>
        <pc:graphicFrameChg chg="add mod ord modGraphic">
          <ac:chgData name="재현 김" userId="7b5cd5acfa59a65e" providerId="Windows Live" clId="Web-{DEDEF430-9C9C-45A4-BC60-77AD02EFFB4D}" dt="2024-05-30T10:01:45.949" v="414"/>
          <ac:graphicFrameMkLst>
            <pc:docMk/>
            <pc:sldMk cId="2513264535" sldId="257"/>
            <ac:graphicFrameMk id="9" creationId="{636B52A6-C394-CB73-645B-2E7F98228E75}"/>
          </ac:graphicFrameMkLst>
        </pc:graphicFrameChg>
      </pc:sldChg>
      <pc:sldChg chg="addSp delSp modSp new mod setBg">
        <pc:chgData name="재현 김" userId="7b5cd5acfa59a65e" providerId="Windows Live" clId="Web-{DEDEF430-9C9C-45A4-BC60-77AD02EFFB4D}" dt="2024-05-30T10:01:50.762" v="415"/>
        <pc:sldMkLst>
          <pc:docMk/>
          <pc:sldMk cId="3352471779" sldId="258"/>
        </pc:sldMkLst>
        <pc:spChg chg="mod">
          <ac:chgData name="재현 김" userId="7b5cd5acfa59a65e" providerId="Windows Live" clId="Web-{DEDEF430-9C9C-45A4-BC60-77AD02EFFB4D}" dt="2024-05-30T10:01:50.762" v="415"/>
          <ac:spMkLst>
            <pc:docMk/>
            <pc:sldMk cId="3352471779" sldId="258"/>
            <ac:spMk id="2" creationId="{5AAA58A7-6459-772B-73E3-50D90C46124B}"/>
          </ac:spMkLst>
        </pc:spChg>
        <pc:spChg chg="del mod">
          <ac:chgData name="재현 김" userId="7b5cd5acfa59a65e" providerId="Windows Live" clId="Web-{DEDEF430-9C9C-45A4-BC60-77AD02EFFB4D}" dt="2024-05-30T10:01:50.762" v="415"/>
          <ac:spMkLst>
            <pc:docMk/>
            <pc:sldMk cId="3352471779" sldId="258"/>
            <ac:spMk id="3" creationId="{1331EEBD-2300-F6D7-9833-A94AE1156080}"/>
          </ac:spMkLst>
        </pc:spChg>
        <pc:spChg chg="add">
          <ac:chgData name="재현 김" userId="7b5cd5acfa59a65e" providerId="Windows Live" clId="Web-{DEDEF430-9C9C-45A4-BC60-77AD02EFFB4D}" dt="2024-05-30T10:01:50.762" v="415"/>
          <ac:spMkLst>
            <pc:docMk/>
            <pc:sldMk cId="3352471779" sldId="258"/>
            <ac:spMk id="9" creationId="{BACC6370-2D7E-4714-9D71-7542949D7D5D}"/>
          </ac:spMkLst>
        </pc:spChg>
        <pc:spChg chg="add">
          <ac:chgData name="재현 김" userId="7b5cd5acfa59a65e" providerId="Windows Live" clId="Web-{DEDEF430-9C9C-45A4-BC60-77AD02EFFB4D}" dt="2024-05-30T10:01:50.762" v="415"/>
          <ac:spMkLst>
            <pc:docMk/>
            <pc:sldMk cId="3352471779" sldId="258"/>
            <ac:spMk id="11" creationId="{F68B3F68-107C-434F-AA38-110D5EA91B85}"/>
          </ac:spMkLst>
        </pc:spChg>
        <pc:spChg chg="add">
          <ac:chgData name="재현 김" userId="7b5cd5acfa59a65e" providerId="Windows Live" clId="Web-{DEDEF430-9C9C-45A4-BC60-77AD02EFFB4D}" dt="2024-05-30T10:01:50.762" v="415"/>
          <ac:spMkLst>
            <pc:docMk/>
            <pc:sldMk cId="3352471779" sldId="258"/>
            <ac:spMk id="13" creationId="{AAD0DBB9-1A4B-4391-81D4-CB19F9AB918A}"/>
          </ac:spMkLst>
        </pc:spChg>
        <pc:spChg chg="add">
          <ac:chgData name="재현 김" userId="7b5cd5acfa59a65e" providerId="Windows Live" clId="Web-{DEDEF430-9C9C-45A4-BC60-77AD02EFFB4D}" dt="2024-05-30T10:01:50.762" v="415"/>
          <ac:spMkLst>
            <pc:docMk/>
            <pc:sldMk cId="3352471779" sldId="258"/>
            <ac:spMk id="15" creationId="{063BBA22-50EA-4C4D-BE05-F1CE4E63AA56}"/>
          </ac:spMkLst>
        </pc:spChg>
        <pc:graphicFrameChg chg="add">
          <ac:chgData name="재현 김" userId="7b5cd5acfa59a65e" providerId="Windows Live" clId="Web-{DEDEF430-9C9C-45A4-BC60-77AD02EFFB4D}" dt="2024-05-30T10:01:50.762" v="415"/>
          <ac:graphicFrameMkLst>
            <pc:docMk/>
            <pc:sldMk cId="3352471779" sldId="258"/>
            <ac:graphicFrameMk id="5" creationId="{22F98CAC-C356-E86C-6470-C34589393F76}"/>
          </ac:graphicFrameMkLst>
        </pc:graphicFrameChg>
      </pc:sldChg>
      <pc:sldChg chg="addSp delSp modSp new mod setBg">
        <pc:chgData name="재현 김" userId="7b5cd5acfa59a65e" providerId="Windows Live" clId="Web-{DEDEF430-9C9C-45A4-BC60-77AD02EFFB4D}" dt="2024-05-30T10:01:55.403" v="416"/>
        <pc:sldMkLst>
          <pc:docMk/>
          <pc:sldMk cId="1655166021" sldId="259"/>
        </pc:sldMkLst>
        <pc:spChg chg="mod">
          <ac:chgData name="재현 김" userId="7b5cd5acfa59a65e" providerId="Windows Live" clId="Web-{DEDEF430-9C9C-45A4-BC60-77AD02EFFB4D}" dt="2024-05-30T10:01:55.403" v="416"/>
          <ac:spMkLst>
            <pc:docMk/>
            <pc:sldMk cId="1655166021" sldId="259"/>
            <ac:spMk id="2" creationId="{272A3034-B5A2-A157-E851-614A74409034}"/>
          </ac:spMkLst>
        </pc:spChg>
        <pc:spChg chg="del mod">
          <ac:chgData name="재현 김" userId="7b5cd5acfa59a65e" providerId="Windows Live" clId="Web-{DEDEF430-9C9C-45A4-BC60-77AD02EFFB4D}" dt="2024-05-30T10:01:55.403" v="416"/>
          <ac:spMkLst>
            <pc:docMk/>
            <pc:sldMk cId="1655166021" sldId="259"/>
            <ac:spMk id="3" creationId="{7A73E2F8-C36B-3AC9-3062-B392BF39A93E}"/>
          </ac:spMkLst>
        </pc:spChg>
        <pc:spChg chg="add">
          <ac:chgData name="재현 김" userId="7b5cd5acfa59a65e" providerId="Windows Live" clId="Web-{DEDEF430-9C9C-45A4-BC60-77AD02EFFB4D}" dt="2024-05-30T10:01:55.403" v="416"/>
          <ac:spMkLst>
            <pc:docMk/>
            <pc:sldMk cId="1655166021" sldId="259"/>
            <ac:spMk id="9" creationId="{BACC6370-2D7E-4714-9D71-7542949D7D5D}"/>
          </ac:spMkLst>
        </pc:spChg>
        <pc:spChg chg="add">
          <ac:chgData name="재현 김" userId="7b5cd5acfa59a65e" providerId="Windows Live" clId="Web-{DEDEF430-9C9C-45A4-BC60-77AD02EFFB4D}" dt="2024-05-30T10:01:55.403" v="416"/>
          <ac:spMkLst>
            <pc:docMk/>
            <pc:sldMk cId="1655166021" sldId="259"/>
            <ac:spMk id="11" creationId="{F68B3F68-107C-434F-AA38-110D5EA91B85}"/>
          </ac:spMkLst>
        </pc:spChg>
        <pc:spChg chg="add">
          <ac:chgData name="재현 김" userId="7b5cd5acfa59a65e" providerId="Windows Live" clId="Web-{DEDEF430-9C9C-45A4-BC60-77AD02EFFB4D}" dt="2024-05-30T10:01:55.403" v="416"/>
          <ac:spMkLst>
            <pc:docMk/>
            <pc:sldMk cId="1655166021" sldId="259"/>
            <ac:spMk id="13" creationId="{AAD0DBB9-1A4B-4391-81D4-CB19F9AB918A}"/>
          </ac:spMkLst>
        </pc:spChg>
        <pc:spChg chg="add">
          <ac:chgData name="재현 김" userId="7b5cd5acfa59a65e" providerId="Windows Live" clId="Web-{DEDEF430-9C9C-45A4-BC60-77AD02EFFB4D}" dt="2024-05-30T10:01:55.403" v="416"/>
          <ac:spMkLst>
            <pc:docMk/>
            <pc:sldMk cId="1655166021" sldId="259"/>
            <ac:spMk id="15" creationId="{063BBA22-50EA-4C4D-BE05-F1CE4E63AA56}"/>
          </ac:spMkLst>
        </pc:spChg>
        <pc:graphicFrameChg chg="add">
          <ac:chgData name="재현 김" userId="7b5cd5acfa59a65e" providerId="Windows Live" clId="Web-{DEDEF430-9C9C-45A4-BC60-77AD02EFFB4D}" dt="2024-05-30T10:01:55.403" v="416"/>
          <ac:graphicFrameMkLst>
            <pc:docMk/>
            <pc:sldMk cId="1655166021" sldId="259"/>
            <ac:graphicFrameMk id="5" creationId="{D0DA2633-3A22-F2A3-1563-A5833705887F}"/>
          </ac:graphicFrameMkLst>
        </pc:graphicFrameChg>
      </pc:sldChg>
      <pc:sldChg chg="modSp new del">
        <pc:chgData name="재현 김" userId="7b5cd5acfa59a65e" providerId="Windows Live" clId="Web-{DEDEF430-9C9C-45A4-BC60-77AD02EFFB4D}" dt="2024-05-30T10:01:07.401" v="374"/>
        <pc:sldMkLst>
          <pc:docMk/>
          <pc:sldMk cId="1876731844" sldId="260"/>
        </pc:sldMkLst>
        <pc:spChg chg="mod">
          <ac:chgData name="재현 김" userId="7b5cd5acfa59a65e" providerId="Windows Live" clId="Web-{DEDEF430-9C9C-45A4-BC60-77AD02EFFB4D}" dt="2024-05-30T09:53:53.868" v="95" actId="20577"/>
          <ac:spMkLst>
            <pc:docMk/>
            <pc:sldMk cId="1876731844" sldId="260"/>
            <ac:spMk id="2" creationId="{AC29D2E3-CE8A-7E82-0FDD-63D0C425B2DA}"/>
          </ac:spMkLst>
        </pc:spChg>
      </pc:sldChg>
      <pc:sldChg chg="addSp delSp modSp new mod setBg">
        <pc:chgData name="재현 김" userId="7b5cd5acfa59a65e" providerId="Windows Live" clId="Web-{DEDEF430-9C9C-45A4-BC60-77AD02EFFB4D}" dt="2024-05-30T10:01:59.481" v="417"/>
        <pc:sldMkLst>
          <pc:docMk/>
          <pc:sldMk cId="2206287926" sldId="261"/>
        </pc:sldMkLst>
        <pc:spChg chg="mod">
          <ac:chgData name="재현 김" userId="7b5cd5acfa59a65e" providerId="Windows Live" clId="Web-{DEDEF430-9C9C-45A4-BC60-77AD02EFFB4D}" dt="2024-05-30T10:01:59.481" v="417"/>
          <ac:spMkLst>
            <pc:docMk/>
            <pc:sldMk cId="2206287926" sldId="261"/>
            <ac:spMk id="2" creationId="{FECFED8B-CA5D-1D0E-9A17-2D16B037C0CF}"/>
          </ac:spMkLst>
        </pc:spChg>
        <pc:spChg chg="del mod">
          <ac:chgData name="재현 김" userId="7b5cd5acfa59a65e" providerId="Windows Live" clId="Web-{DEDEF430-9C9C-45A4-BC60-77AD02EFFB4D}" dt="2024-05-30T10:01:59.481" v="417"/>
          <ac:spMkLst>
            <pc:docMk/>
            <pc:sldMk cId="2206287926" sldId="261"/>
            <ac:spMk id="3" creationId="{E9623E5D-91FD-26FB-BA28-01EAC9B217F0}"/>
          </ac:spMkLst>
        </pc:spChg>
        <pc:spChg chg="add">
          <ac:chgData name="재현 김" userId="7b5cd5acfa59a65e" providerId="Windows Live" clId="Web-{DEDEF430-9C9C-45A4-BC60-77AD02EFFB4D}" dt="2024-05-30T10:01:59.481" v="417"/>
          <ac:spMkLst>
            <pc:docMk/>
            <pc:sldMk cId="2206287926" sldId="261"/>
            <ac:spMk id="9" creationId="{BACC6370-2D7E-4714-9D71-7542949D7D5D}"/>
          </ac:spMkLst>
        </pc:spChg>
        <pc:spChg chg="add">
          <ac:chgData name="재현 김" userId="7b5cd5acfa59a65e" providerId="Windows Live" clId="Web-{DEDEF430-9C9C-45A4-BC60-77AD02EFFB4D}" dt="2024-05-30T10:01:59.481" v="417"/>
          <ac:spMkLst>
            <pc:docMk/>
            <pc:sldMk cId="2206287926" sldId="261"/>
            <ac:spMk id="11" creationId="{F68B3F68-107C-434F-AA38-110D5EA91B85}"/>
          </ac:spMkLst>
        </pc:spChg>
        <pc:spChg chg="add">
          <ac:chgData name="재현 김" userId="7b5cd5acfa59a65e" providerId="Windows Live" clId="Web-{DEDEF430-9C9C-45A4-BC60-77AD02EFFB4D}" dt="2024-05-30T10:01:59.481" v="417"/>
          <ac:spMkLst>
            <pc:docMk/>
            <pc:sldMk cId="2206287926" sldId="261"/>
            <ac:spMk id="13" creationId="{AAD0DBB9-1A4B-4391-81D4-CB19F9AB918A}"/>
          </ac:spMkLst>
        </pc:spChg>
        <pc:spChg chg="add">
          <ac:chgData name="재현 김" userId="7b5cd5acfa59a65e" providerId="Windows Live" clId="Web-{DEDEF430-9C9C-45A4-BC60-77AD02EFFB4D}" dt="2024-05-30T10:01:59.481" v="417"/>
          <ac:spMkLst>
            <pc:docMk/>
            <pc:sldMk cId="2206287926" sldId="261"/>
            <ac:spMk id="15" creationId="{063BBA22-50EA-4C4D-BE05-F1CE4E63AA56}"/>
          </ac:spMkLst>
        </pc:spChg>
        <pc:graphicFrameChg chg="add">
          <ac:chgData name="재현 김" userId="7b5cd5acfa59a65e" providerId="Windows Live" clId="Web-{DEDEF430-9C9C-45A4-BC60-77AD02EFFB4D}" dt="2024-05-30T10:01:59.481" v="417"/>
          <ac:graphicFrameMkLst>
            <pc:docMk/>
            <pc:sldMk cId="2206287926" sldId="261"/>
            <ac:graphicFrameMk id="5" creationId="{0B116E13-89D7-5319-FEF1-398D2AF4E261}"/>
          </ac:graphicFrameMkLst>
        </pc:graphicFrameChg>
      </pc:sldChg>
      <pc:sldChg chg="addSp modSp new mod ord setBg">
        <pc:chgData name="재현 김" userId="7b5cd5acfa59a65e" providerId="Windows Live" clId="Web-{DEDEF430-9C9C-45A4-BC60-77AD02EFFB4D}" dt="2024-05-30T10:08:37.497" v="567"/>
        <pc:sldMkLst>
          <pc:docMk/>
          <pc:sldMk cId="3346574560" sldId="262"/>
        </pc:sldMkLst>
        <pc:spChg chg="mod ord">
          <ac:chgData name="재현 김" userId="7b5cd5acfa59a65e" providerId="Windows Live" clId="Web-{DEDEF430-9C9C-45A4-BC60-77AD02EFFB4D}" dt="2024-05-30T10:08:37.497" v="567"/>
          <ac:spMkLst>
            <pc:docMk/>
            <pc:sldMk cId="3346574560" sldId="262"/>
            <ac:spMk id="2" creationId="{83ACE6A3-BE19-77A4-68A6-4C813C687DD8}"/>
          </ac:spMkLst>
        </pc:spChg>
        <pc:spChg chg="mod ord">
          <ac:chgData name="재현 김" userId="7b5cd5acfa59a65e" providerId="Windows Live" clId="Web-{DEDEF430-9C9C-45A4-BC60-77AD02EFFB4D}" dt="2024-05-30T10:08:37.497" v="567"/>
          <ac:spMkLst>
            <pc:docMk/>
            <pc:sldMk cId="3346574560" sldId="262"/>
            <ac:spMk id="3" creationId="{DFF89564-2562-BFFF-608C-84E6A53BEFC4}"/>
          </ac:spMkLst>
        </pc:spChg>
        <pc:spChg chg="add">
          <ac:chgData name="재현 김" userId="7b5cd5acfa59a65e" providerId="Windows Live" clId="Web-{DEDEF430-9C9C-45A4-BC60-77AD02EFFB4D}" dt="2024-05-30T10:08:37.497" v="567"/>
          <ac:spMkLst>
            <pc:docMk/>
            <pc:sldMk cId="3346574560" sldId="262"/>
            <ac:spMk id="12" creationId="{A3C210E6-A35A-4F68-8D60-801A019C75B8}"/>
          </ac:spMkLst>
        </pc:spChg>
        <pc:spChg chg="add">
          <ac:chgData name="재현 김" userId="7b5cd5acfa59a65e" providerId="Windows Live" clId="Web-{DEDEF430-9C9C-45A4-BC60-77AD02EFFB4D}" dt="2024-05-30T10:08:37.497" v="567"/>
          <ac:spMkLst>
            <pc:docMk/>
            <pc:sldMk cId="3346574560" sldId="262"/>
            <ac:spMk id="14" creationId="{AC0D06B0-F19C-459E-B221-A34B506FB5E3}"/>
          </ac:spMkLst>
        </pc:spChg>
        <pc:spChg chg="add">
          <ac:chgData name="재현 김" userId="7b5cd5acfa59a65e" providerId="Windows Live" clId="Web-{DEDEF430-9C9C-45A4-BC60-77AD02EFFB4D}" dt="2024-05-30T10:08:37.497" v="567"/>
          <ac:spMkLst>
            <pc:docMk/>
            <pc:sldMk cId="3346574560" sldId="262"/>
            <ac:spMk id="16" creationId="{345B26DA-1C6B-4C66-81C9-9C1877FC2DB1}"/>
          </ac:spMkLst>
        </pc:spChg>
        <pc:spChg chg="add">
          <ac:chgData name="재현 김" userId="7b5cd5acfa59a65e" providerId="Windows Live" clId="Web-{DEDEF430-9C9C-45A4-BC60-77AD02EFFB4D}" dt="2024-05-30T10:08:37.497" v="567"/>
          <ac:spMkLst>
            <pc:docMk/>
            <pc:sldMk cId="3346574560" sldId="262"/>
            <ac:spMk id="18" creationId="{98DE6C44-43F8-4DE4-AB81-66853FFEA09A}"/>
          </ac:spMkLst>
        </pc:spChg>
        <pc:spChg chg="add">
          <ac:chgData name="재현 김" userId="7b5cd5acfa59a65e" providerId="Windows Live" clId="Web-{DEDEF430-9C9C-45A4-BC60-77AD02EFFB4D}" dt="2024-05-30T10:08:37.497" v="567"/>
          <ac:spMkLst>
            <pc:docMk/>
            <pc:sldMk cId="3346574560" sldId="262"/>
            <ac:spMk id="20" creationId="{2409529B-9B56-4F10-BE4D-F934DB89E57E}"/>
          </ac:spMkLst>
        </pc:spChg>
        <pc:picChg chg="add mod ord">
          <ac:chgData name="재현 김" userId="7b5cd5acfa59a65e" providerId="Windows Live" clId="Web-{DEDEF430-9C9C-45A4-BC60-77AD02EFFB4D}" dt="2024-05-30T10:08:37.497" v="567"/>
          <ac:picMkLst>
            <pc:docMk/>
            <pc:sldMk cId="3346574560" sldId="262"/>
            <ac:picMk id="4" creationId="{42C90C1A-C24A-002A-1D1A-CCFF7A25DCB5}"/>
          </ac:picMkLst>
        </pc:picChg>
        <pc:picChg chg="add mod">
          <ac:chgData name="재현 김" userId="7b5cd5acfa59a65e" providerId="Windows Live" clId="Web-{DEDEF430-9C9C-45A4-BC60-77AD02EFFB4D}" dt="2024-05-30T10:08:37.497" v="567"/>
          <ac:picMkLst>
            <pc:docMk/>
            <pc:sldMk cId="3346574560" sldId="262"/>
            <ac:picMk id="5" creationId="{19315546-72CE-AC30-BF37-86C2515BBD5F}"/>
          </ac:picMkLst>
        </pc:picChg>
        <pc:picChg chg="add mod">
          <ac:chgData name="재현 김" userId="7b5cd5acfa59a65e" providerId="Windows Live" clId="Web-{DEDEF430-9C9C-45A4-BC60-77AD02EFFB4D}" dt="2024-05-30T10:08:37.497" v="567"/>
          <ac:picMkLst>
            <pc:docMk/>
            <pc:sldMk cId="3346574560" sldId="262"/>
            <ac:picMk id="6" creationId="{48295778-AFA7-2CA1-617F-7E575AF9CBE4}"/>
          </ac:picMkLst>
        </pc:picChg>
        <pc:picChg chg="add mod">
          <ac:chgData name="재현 김" userId="7b5cd5acfa59a65e" providerId="Windows Live" clId="Web-{DEDEF430-9C9C-45A4-BC60-77AD02EFFB4D}" dt="2024-05-30T10:08:37.497" v="567"/>
          <ac:picMkLst>
            <pc:docMk/>
            <pc:sldMk cId="3346574560" sldId="262"/>
            <ac:picMk id="7" creationId="{EED58220-8677-0A64-64F6-32960140C533}"/>
          </ac:picMkLst>
        </pc:picChg>
      </pc:sldChg>
      <pc:sldChg chg="addSp delSp modSp new mod setBg">
        <pc:chgData name="재현 김" userId="7b5cd5acfa59a65e" providerId="Windows Live" clId="Web-{DEDEF430-9C9C-45A4-BC60-77AD02EFFB4D}" dt="2024-05-30T10:05:11.442" v="507"/>
        <pc:sldMkLst>
          <pc:docMk/>
          <pc:sldMk cId="1059542980" sldId="263"/>
        </pc:sldMkLst>
        <pc:spChg chg="mod">
          <ac:chgData name="재현 김" userId="7b5cd5acfa59a65e" providerId="Windows Live" clId="Web-{DEDEF430-9C9C-45A4-BC60-77AD02EFFB4D}" dt="2024-05-30T10:05:11.442" v="507"/>
          <ac:spMkLst>
            <pc:docMk/>
            <pc:sldMk cId="1059542980" sldId="263"/>
            <ac:spMk id="2" creationId="{236815A9-6920-6EA3-78AC-C87F07690740}"/>
          </ac:spMkLst>
        </pc:spChg>
        <pc:spChg chg="mod ord">
          <ac:chgData name="재현 김" userId="7b5cd5acfa59a65e" providerId="Windows Live" clId="Web-{DEDEF430-9C9C-45A4-BC60-77AD02EFFB4D}" dt="2024-05-30T10:05:11.442" v="507"/>
          <ac:spMkLst>
            <pc:docMk/>
            <pc:sldMk cId="1059542980" sldId="263"/>
            <ac:spMk id="3" creationId="{76E1EE86-8346-F8F5-7733-B6E1962BE22A}"/>
          </ac:spMkLst>
        </pc:spChg>
        <pc:spChg chg="add del">
          <ac:chgData name="재현 김" userId="7b5cd5acfa59a65e" providerId="Windows Live" clId="Web-{DEDEF430-9C9C-45A4-BC60-77AD02EFFB4D}" dt="2024-05-30T10:05:11.442" v="507"/>
          <ac:spMkLst>
            <pc:docMk/>
            <pc:sldMk cId="1059542980" sldId="263"/>
            <ac:spMk id="9" creationId="{F13C74B1-5B17-4795-BED0-7140497B445A}"/>
          </ac:spMkLst>
        </pc:spChg>
        <pc:spChg chg="add del">
          <ac:chgData name="재현 김" userId="7b5cd5acfa59a65e" providerId="Windows Live" clId="Web-{DEDEF430-9C9C-45A4-BC60-77AD02EFFB4D}" dt="2024-05-30T10:05:11.442" v="507"/>
          <ac:spMkLst>
            <pc:docMk/>
            <pc:sldMk cId="1059542980" sldId="263"/>
            <ac:spMk id="11" creationId="{D4974D33-8DC5-464E-8C6D-BE58F0669C17}"/>
          </ac:spMkLst>
        </pc:spChg>
        <pc:spChg chg="add del">
          <ac:chgData name="재현 김" userId="7b5cd5acfa59a65e" providerId="Windows Live" clId="Web-{DEDEF430-9C9C-45A4-BC60-77AD02EFFB4D}" dt="2024-05-30T10:05:11.426" v="506"/>
          <ac:spMkLst>
            <pc:docMk/>
            <pc:sldMk cId="1059542980" sldId="263"/>
            <ac:spMk id="16" creationId="{201CC55D-ED54-4C5C-95E6-10947BD1103B}"/>
          </ac:spMkLst>
        </pc:spChg>
        <pc:spChg chg="add">
          <ac:chgData name="재현 김" userId="7b5cd5acfa59a65e" providerId="Windows Live" clId="Web-{DEDEF430-9C9C-45A4-BC60-77AD02EFFB4D}" dt="2024-05-30T10:05:11.442" v="507"/>
          <ac:spMkLst>
            <pc:docMk/>
            <pc:sldMk cId="1059542980" sldId="263"/>
            <ac:spMk id="20" creationId="{3F0BE7ED-7814-4273-B18A-F26CC0380380}"/>
          </ac:spMkLst>
        </pc:spChg>
        <pc:spChg chg="add del">
          <ac:chgData name="재현 김" userId="7b5cd5acfa59a65e" providerId="Windows Live" clId="Web-{DEDEF430-9C9C-45A4-BC60-77AD02EFFB4D}" dt="2024-05-30T10:05:11.426" v="506"/>
          <ac:spMkLst>
            <pc:docMk/>
            <pc:sldMk cId="1059542980" sldId="263"/>
            <ac:spMk id="22" creationId="{3873B707-463F-40B0-8227-E8CC6C67EB25}"/>
          </ac:spMkLst>
        </pc:spChg>
        <pc:spChg chg="add del">
          <ac:chgData name="재현 김" userId="7b5cd5acfa59a65e" providerId="Windows Live" clId="Web-{DEDEF430-9C9C-45A4-BC60-77AD02EFFB4D}" dt="2024-05-30T10:05:11.426" v="506"/>
          <ac:spMkLst>
            <pc:docMk/>
            <pc:sldMk cId="1059542980" sldId="263"/>
            <ac:spMk id="24" creationId="{C13237C8-E62C-4F0D-A318-BD6FB6C2D138}"/>
          </ac:spMkLst>
        </pc:spChg>
        <pc:spChg chg="add del">
          <ac:chgData name="재현 김" userId="7b5cd5acfa59a65e" providerId="Windows Live" clId="Web-{DEDEF430-9C9C-45A4-BC60-77AD02EFFB4D}" dt="2024-05-30T10:05:11.426" v="506"/>
          <ac:spMkLst>
            <pc:docMk/>
            <pc:sldMk cId="1059542980" sldId="263"/>
            <ac:spMk id="26" creationId="{19C9EAEA-39D0-4B0E-A0EB-51E7B26740B1}"/>
          </ac:spMkLst>
        </pc:spChg>
        <pc:spChg chg="add">
          <ac:chgData name="재현 김" userId="7b5cd5acfa59a65e" providerId="Windows Live" clId="Web-{DEDEF430-9C9C-45A4-BC60-77AD02EFFB4D}" dt="2024-05-30T10:05:11.442" v="507"/>
          <ac:spMkLst>
            <pc:docMk/>
            <pc:sldMk cId="1059542980" sldId="263"/>
            <ac:spMk id="28" creationId="{3AFE8227-C443-417B-BA91-520EB1EF4559}"/>
          </ac:spMkLst>
        </pc:spChg>
        <pc:spChg chg="add">
          <ac:chgData name="재현 김" userId="7b5cd5acfa59a65e" providerId="Windows Live" clId="Web-{DEDEF430-9C9C-45A4-BC60-77AD02EFFB4D}" dt="2024-05-30T10:05:11.442" v="507"/>
          <ac:spMkLst>
            <pc:docMk/>
            <pc:sldMk cId="1059542980" sldId="263"/>
            <ac:spMk id="29" creationId="{907741FC-B544-4A6E-B831-6789D042333D}"/>
          </ac:spMkLst>
        </pc:spChg>
        <pc:grpChg chg="add del">
          <ac:chgData name="재현 김" userId="7b5cd5acfa59a65e" providerId="Windows Live" clId="Web-{DEDEF430-9C9C-45A4-BC60-77AD02EFFB4D}" dt="2024-05-30T10:05:11.426" v="506"/>
          <ac:grpSpMkLst>
            <pc:docMk/>
            <pc:sldMk cId="1059542980" sldId="263"/>
            <ac:grpSpMk id="18" creationId="{1DE889C7-FAD6-4397-98E2-05D503484459}"/>
          </ac:grpSpMkLst>
        </pc:grpChg>
        <pc:picChg chg="add mod">
          <ac:chgData name="재현 김" userId="7b5cd5acfa59a65e" providerId="Windows Live" clId="Web-{DEDEF430-9C9C-45A4-BC60-77AD02EFFB4D}" dt="2024-05-30T10:05:11.442" v="507"/>
          <ac:picMkLst>
            <pc:docMk/>
            <pc:sldMk cId="1059542980" sldId="263"/>
            <ac:picMk id="4" creationId="{2DADA811-61A5-525E-74B9-F421FFDB907C}"/>
          </ac:picMkLst>
        </pc:picChg>
      </pc:sldChg>
      <pc:sldChg chg="modSp new">
        <pc:chgData name="재현 김" userId="7b5cd5acfa59a65e" providerId="Windows Live" clId="Web-{DEDEF430-9C9C-45A4-BC60-77AD02EFFB4D}" dt="2024-05-30T10:05:52.006" v="527" actId="20577"/>
        <pc:sldMkLst>
          <pc:docMk/>
          <pc:sldMk cId="3125979217" sldId="264"/>
        </pc:sldMkLst>
        <pc:spChg chg="mod">
          <ac:chgData name="재현 김" userId="7b5cd5acfa59a65e" providerId="Windows Live" clId="Web-{DEDEF430-9C9C-45A4-BC60-77AD02EFFB4D}" dt="2024-05-30T09:53:11.506" v="40" actId="20577"/>
          <ac:spMkLst>
            <pc:docMk/>
            <pc:sldMk cId="3125979217" sldId="264"/>
            <ac:spMk id="2" creationId="{53D8E8A2-C811-0B1F-F47C-96E3A0C8D608}"/>
          </ac:spMkLst>
        </pc:spChg>
        <pc:spChg chg="mod">
          <ac:chgData name="재현 김" userId="7b5cd5acfa59a65e" providerId="Windows Live" clId="Web-{DEDEF430-9C9C-45A4-BC60-77AD02EFFB4D}" dt="2024-05-30T10:05:52.006" v="527" actId="20577"/>
          <ac:spMkLst>
            <pc:docMk/>
            <pc:sldMk cId="3125979217" sldId="264"/>
            <ac:spMk id="3" creationId="{796E76C8-5B2F-5D3A-436E-5997995D5936}"/>
          </ac:spMkLst>
        </pc:spChg>
      </pc:sldChg>
      <pc:sldChg chg="addSp delSp modSp new mod ord setBg modClrScheme chgLayout">
        <pc:chgData name="재현 김" userId="7b5cd5acfa59a65e" providerId="Windows Live" clId="Web-{DEDEF430-9C9C-45A4-BC60-77AD02EFFB4D}" dt="2024-05-30T10:03:13.469" v="421"/>
        <pc:sldMkLst>
          <pc:docMk/>
          <pc:sldMk cId="2338523642" sldId="265"/>
        </pc:sldMkLst>
        <pc:spChg chg="mod ord">
          <ac:chgData name="재현 김" userId="7b5cd5acfa59a65e" providerId="Windows Live" clId="Web-{DEDEF430-9C9C-45A4-BC60-77AD02EFFB4D}" dt="2024-05-30T09:52:49.271" v="37" actId="1076"/>
          <ac:spMkLst>
            <pc:docMk/>
            <pc:sldMk cId="2338523642" sldId="265"/>
            <ac:spMk id="2" creationId="{DA9FEFFF-A250-B057-2BBF-164919F3179B}"/>
          </ac:spMkLst>
        </pc:spChg>
        <pc:spChg chg="del">
          <ac:chgData name="재현 김" userId="7b5cd5acfa59a65e" providerId="Windows Live" clId="Web-{DEDEF430-9C9C-45A4-BC60-77AD02EFFB4D}" dt="2024-05-30T09:51:14.595" v="10"/>
          <ac:spMkLst>
            <pc:docMk/>
            <pc:sldMk cId="2338523642" sldId="265"/>
            <ac:spMk id="3" creationId="{A6C8B23F-6CFC-C806-1EC8-0D0193E498A5}"/>
          </ac:spMkLst>
        </pc:spChg>
        <pc:spChg chg="add del">
          <ac:chgData name="재현 김" userId="7b5cd5acfa59a65e" providerId="Windows Live" clId="Web-{DEDEF430-9C9C-45A4-BC60-77AD02EFFB4D}" dt="2024-05-30T09:51:46.206" v="22"/>
          <ac:spMkLst>
            <pc:docMk/>
            <pc:sldMk cId="2338523642" sldId="265"/>
            <ac:spMk id="9" creationId="{ECC07320-C2CA-4E29-8481-9D9E143C7788}"/>
          </ac:spMkLst>
        </pc:spChg>
        <pc:spChg chg="add del">
          <ac:chgData name="재현 김" userId="7b5cd5acfa59a65e" providerId="Windows Live" clId="Web-{DEDEF430-9C9C-45A4-BC60-77AD02EFFB4D}" dt="2024-05-30T09:52:19.582" v="33"/>
          <ac:spMkLst>
            <pc:docMk/>
            <pc:sldMk cId="2338523642" sldId="265"/>
            <ac:spMk id="11" creationId="{7CCFC2C6-6238-4A2F-93DE-2ADF74AF635E}"/>
          </ac:spMkLst>
        </pc:spChg>
        <pc:spChg chg="add del">
          <ac:chgData name="재현 김" userId="7b5cd5acfa59a65e" providerId="Windows Live" clId="Web-{DEDEF430-9C9C-45A4-BC60-77AD02EFFB4D}" dt="2024-05-30T09:52:19.582" v="33"/>
          <ac:spMkLst>
            <pc:docMk/>
            <pc:sldMk cId="2338523642" sldId="265"/>
            <ac:spMk id="12" creationId="{6CCA5F87-1D1E-45CB-8D83-FC7EEFAD9935}"/>
          </ac:spMkLst>
        </pc:spChg>
        <pc:spChg chg="add del">
          <ac:chgData name="재현 김" userId="7b5cd5acfa59a65e" providerId="Windows Live" clId="Web-{DEDEF430-9C9C-45A4-BC60-77AD02EFFB4D}" dt="2024-05-30T09:52:19.582" v="33"/>
          <ac:spMkLst>
            <pc:docMk/>
            <pc:sldMk cId="2338523642" sldId="265"/>
            <ac:spMk id="13" creationId="{AF2F604E-43BE-4DC3-B983-E071523364F8}"/>
          </ac:spMkLst>
        </pc:spChg>
        <pc:spChg chg="add del">
          <ac:chgData name="재현 김" userId="7b5cd5acfa59a65e" providerId="Windows Live" clId="Web-{DEDEF430-9C9C-45A4-BC60-77AD02EFFB4D}" dt="2024-05-30T09:52:19.582" v="33"/>
          <ac:spMkLst>
            <pc:docMk/>
            <pc:sldMk cId="2338523642" sldId="265"/>
            <ac:spMk id="15" creationId="{08C9B587-E65E-4B52-B37C-ABEBB6E87928}"/>
          </ac:spMkLst>
        </pc:spChg>
        <pc:spChg chg="add del">
          <ac:chgData name="재현 김" userId="7b5cd5acfa59a65e" providerId="Windows Live" clId="Web-{DEDEF430-9C9C-45A4-BC60-77AD02EFFB4D}" dt="2024-05-30T09:52:13.145" v="30"/>
          <ac:spMkLst>
            <pc:docMk/>
            <pc:sldMk cId="2338523642" sldId="265"/>
            <ac:spMk id="20" creationId="{A8384FB5-9ADC-4DDC-881B-597D56F5B15D}"/>
          </ac:spMkLst>
        </pc:spChg>
        <pc:spChg chg="add del">
          <ac:chgData name="재현 김" userId="7b5cd5acfa59a65e" providerId="Windows Live" clId="Web-{DEDEF430-9C9C-45A4-BC60-77AD02EFFB4D}" dt="2024-05-30T09:52:13.145" v="30"/>
          <ac:spMkLst>
            <pc:docMk/>
            <pc:sldMk cId="2338523642" sldId="265"/>
            <ac:spMk id="22" creationId="{91E5A9A7-95C6-4F4F-B00E-C82E07FE62EF}"/>
          </ac:spMkLst>
        </pc:spChg>
        <pc:spChg chg="add del">
          <ac:chgData name="재현 김" userId="7b5cd5acfa59a65e" providerId="Windows Live" clId="Web-{DEDEF430-9C9C-45A4-BC60-77AD02EFFB4D}" dt="2024-05-30T09:52:13.145" v="30"/>
          <ac:spMkLst>
            <pc:docMk/>
            <pc:sldMk cId="2338523642" sldId="265"/>
            <ac:spMk id="24" creationId="{D07DD2DE-F619-49DD-B5E7-03A290FF4ED1}"/>
          </ac:spMkLst>
        </pc:spChg>
        <pc:spChg chg="add del">
          <ac:chgData name="재현 김" userId="7b5cd5acfa59a65e" providerId="Windows Live" clId="Web-{DEDEF430-9C9C-45A4-BC60-77AD02EFFB4D}" dt="2024-05-30T09:52:13.145" v="30"/>
          <ac:spMkLst>
            <pc:docMk/>
            <pc:sldMk cId="2338523642" sldId="265"/>
            <ac:spMk id="26" creationId="{85149191-5F60-4A28-AAFF-039F96B0F3EC}"/>
          </ac:spMkLst>
        </pc:spChg>
        <pc:spChg chg="add del">
          <ac:chgData name="재현 김" userId="7b5cd5acfa59a65e" providerId="Windows Live" clId="Web-{DEDEF430-9C9C-45A4-BC60-77AD02EFFB4D}" dt="2024-05-30T09:52:13.145" v="30"/>
          <ac:spMkLst>
            <pc:docMk/>
            <pc:sldMk cId="2338523642" sldId="265"/>
            <ac:spMk id="28" creationId="{F8260ED5-17F7-4158-B241-D51DD4CF1B7E}"/>
          </ac:spMkLst>
        </pc:spChg>
        <pc:spChg chg="add del">
          <ac:chgData name="재현 김" userId="7b5cd5acfa59a65e" providerId="Windows Live" clId="Web-{DEDEF430-9C9C-45A4-BC60-77AD02EFFB4D}" dt="2024-05-30T09:52:19.567" v="32"/>
          <ac:spMkLst>
            <pc:docMk/>
            <pc:sldMk cId="2338523642" sldId="265"/>
            <ac:spMk id="30" creationId="{6CCA5F87-1D1E-45CB-8D83-FC7EEFAD9935}"/>
          </ac:spMkLst>
        </pc:spChg>
        <pc:spChg chg="add del">
          <ac:chgData name="재현 김" userId="7b5cd5acfa59a65e" providerId="Windows Live" clId="Web-{DEDEF430-9C9C-45A4-BC60-77AD02EFFB4D}" dt="2024-05-30T09:52:19.567" v="32"/>
          <ac:spMkLst>
            <pc:docMk/>
            <pc:sldMk cId="2338523642" sldId="265"/>
            <ac:spMk id="31" creationId="{7CCFC2C6-6238-4A2F-93DE-2ADF74AF635E}"/>
          </ac:spMkLst>
        </pc:spChg>
        <pc:spChg chg="add del">
          <ac:chgData name="재현 김" userId="7b5cd5acfa59a65e" providerId="Windows Live" clId="Web-{DEDEF430-9C9C-45A4-BC60-77AD02EFFB4D}" dt="2024-05-30T09:52:19.567" v="32"/>
          <ac:spMkLst>
            <pc:docMk/>
            <pc:sldMk cId="2338523642" sldId="265"/>
            <ac:spMk id="32" creationId="{AF2F604E-43BE-4DC3-B983-E071523364F8}"/>
          </ac:spMkLst>
        </pc:spChg>
        <pc:spChg chg="add del">
          <ac:chgData name="재현 김" userId="7b5cd5acfa59a65e" providerId="Windows Live" clId="Web-{DEDEF430-9C9C-45A4-BC60-77AD02EFFB4D}" dt="2024-05-30T09:52:19.567" v="32"/>
          <ac:spMkLst>
            <pc:docMk/>
            <pc:sldMk cId="2338523642" sldId="265"/>
            <ac:spMk id="33" creationId="{08C9B587-E65E-4B52-B37C-ABEBB6E87928}"/>
          </ac:spMkLst>
        </pc:spChg>
        <pc:spChg chg="add">
          <ac:chgData name="재현 김" userId="7b5cd5acfa59a65e" providerId="Windows Live" clId="Web-{DEDEF430-9C9C-45A4-BC60-77AD02EFFB4D}" dt="2024-05-30T09:52:19.582" v="33"/>
          <ac:spMkLst>
            <pc:docMk/>
            <pc:sldMk cId="2338523642" sldId="265"/>
            <ac:spMk id="35" creationId="{C1DD1A8A-57D5-4A81-AD04-532B043C5611}"/>
          </ac:spMkLst>
        </pc:spChg>
        <pc:spChg chg="add">
          <ac:chgData name="재현 김" userId="7b5cd5acfa59a65e" providerId="Windows Live" clId="Web-{DEDEF430-9C9C-45A4-BC60-77AD02EFFB4D}" dt="2024-05-30T09:52:19.582" v="33"/>
          <ac:spMkLst>
            <pc:docMk/>
            <pc:sldMk cId="2338523642" sldId="265"/>
            <ac:spMk id="36" creationId="{007891EC-4501-44ED-A8C8-B11B6DB767AB}"/>
          </ac:spMkLst>
        </pc:spChg>
        <pc:picChg chg="add del mod">
          <ac:chgData name="재현 김" userId="7b5cd5acfa59a65e" providerId="Windows Live" clId="Web-{DEDEF430-9C9C-45A4-BC60-77AD02EFFB4D}" dt="2024-05-30T09:51:53.175" v="25"/>
          <ac:picMkLst>
            <pc:docMk/>
            <pc:sldMk cId="2338523642" sldId="265"/>
            <ac:picMk id="4" creationId="{66BC065E-4DF0-6301-E1AE-DAF07E03DDC5}"/>
          </ac:picMkLst>
        </pc:picChg>
        <pc:picChg chg="add mod modCrop">
          <ac:chgData name="재현 김" userId="7b5cd5acfa59a65e" providerId="Windows Live" clId="Web-{DEDEF430-9C9C-45A4-BC60-77AD02EFFB4D}" dt="2024-05-30T09:53:00.006" v="38" actId="1076"/>
          <ac:picMkLst>
            <pc:docMk/>
            <pc:sldMk cId="2338523642" sldId="265"/>
            <ac:picMk id="5" creationId="{8E1F021D-C96C-7151-85E6-82982822C6BD}"/>
          </ac:picMkLst>
        </pc:picChg>
      </pc:sldChg>
      <pc:sldChg chg="addSp modSp new mod setBg">
        <pc:chgData name="재현 김" userId="7b5cd5acfa59a65e" providerId="Windows Live" clId="Web-{DEDEF430-9C9C-45A4-BC60-77AD02EFFB4D}" dt="2024-05-30T10:11:52.896" v="625"/>
        <pc:sldMkLst>
          <pc:docMk/>
          <pc:sldMk cId="781035918" sldId="266"/>
        </pc:sldMkLst>
        <pc:spChg chg="mod">
          <ac:chgData name="재현 김" userId="7b5cd5acfa59a65e" providerId="Windows Live" clId="Web-{DEDEF430-9C9C-45A4-BC60-77AD02EFFB4D}" dt="2024-05-30T10:11:52.896" v="625"/>
          <ac:spMkLst>
            <pc:docMk/>
            <pc:sldMk cId="781035918" sldId="266"/>
            <ac:spMk id="2" creationId="{FBAB0DD3-B9D4-0785-3F20-2DAB0CBE69C1}"/>
          </ac:spMkLst>
        </pc:spChg>
        <pc:spChg chg="mod">
          <ac:chgData name="재현 김" userId="7b5cd5acfa59a65e" providerId="Windows Live" clId="Web-{DEDEF430-9C9C-45A4-BC60-77AD02EFFB4D}" dt="2024-05-30T10:11:52.896" v="625"/>
          <ac:spMkLst>
            <pc:docMk/>
            <pc:sldMk cId="781035918" sldId="266"/>
            <ac:spMk id="3" creationId="{F13CA0A7-9C81-91F5-FBFB-F269E49E5763}"/>
          </ac:spMkLst>
        </pc:spChg>
        <pc:spChg chg="add">
          <ac:chgData name="재현 김" userId="7b5cd5acfa59a65e" providerId="Windows Live" clId="Web-{DEDEF430-9C9C-45A4-BC60-77AD02EFFB4D}" dt="2024-05-30T10:11:52.896" v="625"/>
          <ac:spMkLst>
            <pc:docMk/>
            <pc:sldMk cId="781035918" sldId="266"/>
            <ac:spMk id="12" creationId="{E817EB35-4D5C-493B-8459-98C99FD1667F}"/>
          </ac:spMkLst>
        </pc:spChg>
        <pc:spChg chg="add">
          <ac:chgData name="재현 김" userId="7b5cd5acfa59a65e" providerId="Windows Live" clId="Web-{DEDEF430-9C9C-45A4-BC60-77AD02EFFB4D}" dt="2024-05-30T10:11:52.896" v="625"/>
          <ac:spMkLst>
            <pc:docMk/>
            <pc:sldMk cId="781035918" sldId="266"/>
            <ac:spMk id="14" creationId="{70BEB1E7-2F88-40BC-B73D-42E5B6F80BFC}"/>
          </ac:spMkLst>
        </pc:spChg>
        <pc:picChg chg="add mod ord">
          <ac:chgData name="재현 김" userId="7b5cd5acfa59a65e" providerId="Windows Live" clId="Web-{DEDEF430-9C9C-45A4-BC60-77AD02EFFB4D}" dt="2024-05-30T10:11:52.896" v="625"/>
          <ac:picMkLst>
            <pc:docMk/>
            <pc:sldMk cId="781035918" sldId="266"/>
            <ac:picMk id="4" creationId="{C340F53B-82A2-84B0-A680-6CBBAD95428F}"/>
          </ac:picMkLst>
        </pc:picChg>
        <pc:picChg chg="add mod ord">
          <ac:chgData name="재현 김" userId="7b5cd5acfa59a65e" providerId="Windows Live" clId="Web-{DEDEF430-9C9C-45A4-BC60-77AD02EFFB4D}" dt="2024-05-30T10:11:52.896" v="625"/>
          <ac:picMkLst>
            <pc:docMk/>
            <pc:sldMk cId="781035918" sldId="266"/>
            <ac:picMk id="5" creationId="{3FCAEBD0-2DA4-A9CD-A8F2-59CA412B4A83}"/>
          </ac:picMkLst>
        </pc:picChg>
        <pc:picChg chg="add mod">
          <ac:chgData name="재현 김" userId="7b5cd5acfa59a65e" providerId="Windows Live" clId="Web-{DEDEF430-9C9C-45A4-BC60-77AD02EFFB4D}" dt="2024-05-30T10:11:52.896" v="625"/>
          <ac:picMkLst>
            <pc:docMk/>
            <pc:sldMk cId="781035918" sldId="266"/>
            <ac:picMk id="6" creationId="{D9B1975E-3196-D2EB-3DA4-5FAC547E2BD6}"/>
          </ac:picMkLst>
        </pc:picChg>
        <pc:picChg chg="add mod">
          <ac:chgData name="재현 김" userId="7b5cd5acfa59a65e" providerId="Windows Live" clId="Web-{DEDEF430-9C9C-45A4-BC60-77AD02EFFB4D}" dt="2024-05-30T10:11:52.896" v="625"/>
          <ac:picMkLst>
            <pc:docMk/>
            <pc:sldMk cId="781035918" sldId="266"/>
            <ac:picMk id="7" creationId="{0E6A2AD2-802E-9845-10EE-BF9611367B9F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DA218A-3D86-4C8F-9DB4-47199EE75923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7EA9E656-036E-4901-9B02-D653230DF55A}">
      <dgm:prSet/>
      <dgm:spPr/>
      <dgm:t>
        <a:bodyPr/>
        <a:lstStyle/>
        <a:p>
          <a:r>
            <a:rPr lang="ko-KR"/>
            <a:t>캘리포니아 강치</a:t>
          </a:r>
          <a:endParaRPr lang="en-US"/>
        </a:p>
      </dgm:t>
    </dgm:pt>
    <dgm:pt modelId="{0AAB9280-0A10-4EE6-B156-5E5C8744CB7A}" type="parTrans" cxnId="{7BB337C1-7C1F-4215-8393-3B1ED9E7E8EF}">
      <dgm:prSet/>
      <dgm:spPr/>
      <dgm:t>
        <a:bodyPr/>
        <a:lstStyle/>
        <a:p>
          <a:endParaRPr lang="en-US"/>
        </a:p>
      </dgm:t>
    </dgm:pt>
    <dgm:pt modelId="{4AD4D328-7645-4DBC-86D6-6E2287C7D664}" type="sibTrans" cxnId="{7BB337C1-7C1F-4215-8393-3B1ED9E7E8EF}">
      <dgm:prSet/>
      <dgm:spPr/>
      <dgm:t>
        <a:bodyPr/>
        <a:lstStyle/>
        <a:p>
          <a:endParaRPr lang="en-US"/>
        </a:p>
      </dgm:t>
    </dgm:pt>
    <dgm:pt modelId="{BEF4A915-4E13-4C13-B26C-ED5B82E6FA33}">
      <dgm:prSet/>
      <dgm:spPr/>
      <dgm:t>
        <a:bodyPr/>
        <a:lstStyle/>
        <a:p>
          <a:r>
            <a:rPr lang="ko-KR"/>
            <a:t>독도 강치</a:t>
          </a:r>
          <a:endParaRPr lang="en-US"/>
        </a:p>
      </dgm:t>
    </dgm:pt>
    <dgm:pt modelId="{9E0EDA73-1B88-448C-8071-C73BE07C3217}" type="parTrans" cxnId="{C7495CD2-66EB-4C32-8333-3CD2EDEF3B9A}">
      <dgm:prSet/>
      <dgm:spPr/>
      <dgm:t>
        <a:bodyPr/>
        <a:lstStyle/>
        <a:p>
          <a:endParaRPr lang="en-US"/>
        </a:p>
      </dgm:t>
    </dgm:pt>
    <dgm:pt modelId="{3A33AC7A-271D-4255-9BF0-826C66A9CD40}" type="sibTrans" cxnId="{C7495CD2-66EB-4C32-8333-3CD2EDEF3B9A}">
      <dgm:prSet/>
      <dgm:spPr/>
      <dgm:t>
        <a:bodyPr/>
        <a:lstStyle/>
        <a:p>
          <a:endParaRPr lang="en-US"/>
        </a:p>
      </dgm:t>
    </dgm:pt>
    <dgm:pt modelId="{D682E5F2-DE60-4471-A240-F0046F3CC655}">
      <dgm:prSet/>
      <dgm:spPr/>
      <dgm:t>
        <a:bodyPr/>
        <a:lstStyle/>
        <a:p>
          <a:r>
            <a:rPr lang="ko-KR"/>
            <a:t>갈라파고스 강치</a:t>
          </a:r>
          <a:endParaRPr lang="en-US"/>
        </a:p>
      </dgm:t>
    </dgm:pt>
    <dgm:pt modelId="{1320B5FF-CD90-4C6E-8BB1-9E75A23510B3}" type="parTrans" cxnId="{F271A296-DE26-42D9-82D0-4E55EEDEDEB7}">
      <dgm:prSet/>
      <dgm:spPr/>
      <dgm:t>
        <a:bodyPr/>
        <a:lstStyle/>
        <a:p>
          <a:endParaRPr lang="en-US"/>
        </a:p>
      </dgm:t>
    </dgm:pt>
    <dgm:pt modelId="{3F90F76B-8813-4338-89E1-E50A12F46E29}" type="sibTrans" cxnId="{F271A296-DE26-42D9-82D0-4E55EEDEDEB7}">
      <dgm:prSet/>
      <dgm:spPr/>
      <dgm:t>
        <a:bodyPr/>
        <a:lstStyle/>
        <a:p>
          <a:endParaRPr lang="en-US"/>
        </a:p>
      </dgm:t>
    </dgm:pt>
    <dgm:pt modelId="{3181C4DD-B062-42DB-8A29-C17E77605D68}" type="pres">
      <dgm:prSet presAssocID="{A5DA218A-3D86-4C8F-9DB4-47199EE7592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8F85BCE-1FF4-438D-9FE8-F8DAFCCA0F91}" type="pres">
      <dgm:prSet presAssocID="{7EA9E656-036E-4901-9B02-D653230DF55A}" presName="root" presStyleCnt="0"/>
      <dgm:spPr/>
    </dgm:pt>
    <dgm:pt modelId="{2358F48C-C099-4D6E-A681-9FE05B1721BA}" type="pres">
      <dgm:prSet presAssocID="{7EA9E656-036E-4901-9B02-D653230DF55A}" presName="rootComposite" presStyleCnt="0"/>
      <dgm:spPr/>
    </dgm:pt>
    <dgm:pt modelId="{8DC07DF0-2A46-4720-8108-AAA96BEF82C9}" type="pres">
      <dgm:prSet presAssocID="{7EA9E656-036E-4901-9B02-D653230DF55A}" presName="rootText" presStyleLbl="node1" presStyleIdx="0" presStyleCnt="3"/>
      <dgm:spPr/>
    </dgm:pt>
    <dgm:pt modelId="{6783D1F9-10EB-4FFC-B60F-08778B097455}" type="pres">
      <dgm:prSet presAssocID="{7EA9E656-036E-4901-9B02-D653230DF55A}" presName="rootConnector" presStyleLbl="node1" presStyleIdx="0" presStyleCnt="3"/>
      <dgm:spPr/>
    </dgm:pt>
    <dgm:pt modelId="{DCF9AC2E-412E-4470-86BC-AD2211A929EE}" type="pres">
      <dgm:prSet presAssocID="{7EA9E656-036E-4901-9B02-D653230DF55A}" presName="childShape" presStyleCnt="0"/>
      <dgm:spPr/>
    </dgm:pt>
    <dgm:pt modelId="{51361908-8092-4190-8EA1-09699F27A2B9}" type="pres">
      <dgm:prSet presAssocID="{BEF4A915-4E13-4C13-B26C-ED5B82E6FA33}" presName="root" presStyleCnt="0"/>
      <dgm:spPr/>
    </dgm:pt>
    <dgm:pt modelId="{17A81E14-C4E4-49AD-9ADE-E97D32E56872}" type="pres">
      <dgm:prSet presAssocID="{BEF4A915-4E13-4C13-B26C-ED5B82E6FA33}" presName="rootComposite" presStyleCnt="0"/>
      <dgm:spPr/>
    </dgm:pt>
    <dgm:pt modelId="{5948B819-C5CE-45D2-B054-0D2023B4F708}" type="pres">
      <dgm:prSet presAssocID="{BEF4A915-4E13-4C13-B26C-ED5B82E6FA33}" presName="rootText" presStyleLbl="node1" presStyleIdx="1" presStyleCnt="3"/>
      <dgm:spPr/>
    </dgm:pt>
    <dgm:pt modelId="{AFEAA500-E80E-4C6B-8CA8-DD2243413C4A}" type="pres">
      <dgm:prSet presAssocID="{BEF4A915-4E13-4C13-B26C-ED5B82E6FA33}" presName="rootConnector" presStyleLbl="node1" presStyleIdx="1" presStyleCnt="3"/>
      <dgm:spPr/>
    </dgm:pt>
    <dgm:pt modelId="{3C1DF198-801B-4469-893C-9012CC0CF44E}" type="pres">
      <dgm:prSet presAssocID="{BEF4A915-4E13-4C13-B26C-ED5B82E6FA33}" presName="childShape" presStyleCnt="0"/>
      <dgm:spPr/>
    </dgm:pt>
    <dgm:pt modelId="{3B404BFF-4FBC-436B-9917-60C5FE48D286}" type="pres">
      <dgm:prSet presAssocID="{D682E5F2-DE60-4471-A240-F0046F3CC655}" presName="root" presStyleCnt="0"/>
      <dgm:spPr/>
    </dgm:pt>
    <dgm:pt modelId="{BB10241D-1498-4BEB-967E-0EA158D6E3F9}" type="pres">
      <dgm:prSet presAssocID="{D682E5F2-DE60-4471-A240-F0046F3CC655}" presName="rootComposite" presStyleCnt="0"/>
      <dgm:spPr/>
    </dgm:pt>
    <dgm:pt modelId="{C4BF9D4D-4958-4F68-B5B5-0928AF570CB1}" type="pres">
      <dgm:prSet presAssocID="{D682E5F2-DE60-4471-A240-F0046F3CC655}" presName="rootText" presStyleLbl="node1" presStyleIdx="2" presStyleCnt="3"/>
      <dgm:spPr/>
    </dgm:pt>
    <dgm:pt modelId="{4876D755-FA5D-49F5-A080-7B9686D4F71B}" type="pres">
      <dgm:prSet presAssocID="{D682E5F2-DE60-4471-A240-F0046F3CC655}" presName="rootConnector" presStyleLbl="node1" presStyleIdx="2" presStyleCnt="3"/>
      <dgm:spPr/>
    </dgm:pt>
    <dgm:pt modelId="{41492B0C-CD6A-4005-81FA-1E14C464D413}" type="pres">
      <dgm:prSet presAssocID="{D682E5F2-DE60-4471-A240-F0046F3CC655}" presName="childShape" presStyleCnt="0"/>
      <dgm:spPr/>
    </dgm:pt>
  </dgm:ptLst>
  <dgm:cxnLst>
    <dgm:cxn modelId="{8E90DB1A-84B6-43FA-AE45-39780D1514F2}" type="presOf" srcId="{7EA9E656-036E-4901-9B02-D653230DF55A}" destId="{6783D1F9-10EB-4FFC-B60F-08778B097455}" srcOrd="1" destOrd="0" presId="urn:microsoft.com/office/officeart/2005/8/layout/hierarchy3"/>
    <dgm:cxn modelId="{CF5A045D-70A4-470A-B3AA-F435756D76A7}" type="presOf" srcId="{BEF4A915-4E13-4C13-B26C-ED5B82E6FA33}" destId="{AFEAA500-E80E-4C6B-8CA8-DD2243413C4A}" srcOrd="1" destOrd="0" presId="urn:microsoft.com/office/officeart/2005/8/layout/hierarchy3"/>
    <dgm:cxn modelId="{56B5DC91-EB06-4606-9A38-BB9760AB4669}" type="presOf" srcId="{BEF4A915-4E13-4C13-B26C-ED5B82E6FA33}" destId="{5948B819-C5CE-45D2-B054-0D2023B4F708}" srcOrd="0" destOrd="0" presId="urn:microsoft.com/office/officeart/2005/8/layout/hierarchy3"/>
    <dgm:cxn modelId="{F271A296-DE26-42D9-82D0-4E55EEDEDEB7}" srcId="{A5DA218A-3D86-4C8F-9DB4-47199EE75923}" destId="{D682E5F2-DE60-4471-A240-F0046F3CC655}" srcOrd="2" destOrd="0" parTransId="{1320B5FF-CD90-4C6E-8BB1-9E75A23510B3}" sibTransId="{3F90F76B-8813-4338-89E1-E50A12F46E29}"/>
    <dgm:cxn modelId="{473F359F-DA32-4A9A-B9F9-FFCC34205713}" type="presOf" srcId="{7EA9E656-036E-4901-9B02-D653230DF55A}" destId="{8DC07DF0-2A46-4720-8108-AAA96BEF82C9}" srcOrd="0" destOrd="0" presId="urn:microsoft.com/office/officeart/2005/8/layout/hierarchy3"/>
    <dgm:cxn modelId="{82866EB6-5471-4C37-992C-2650F4343EE0}" type="presOf" srcId="{D682E5F2-DE60-4471-A240-F0046F3CC655}" destId="{4876D755-FA5D-49F5-A080-7B9686D4F71B}" srcOrd="1" destOrd="0" presId="urn:microsoft.com/office/officeart/2005/8/layout/hierarchy3"/>
    <dgm:cxn modelId="{7BB337C1-7C1F-4215-8393-3B1ED9E7E8EF}" srcId="{A5DA218A-3D86-4C8F-9DB4-47199EE75923}" destId="{7EA9E656-036E-4901-9B02-D653230DF55A}" srcOrd="0" destOrd="0" parTransId="{0AAB9280-0A10-4EE6-B156-5E5C8744CB7A}" sibTransId="{4AD4D328-7645-4DBC-86D6-6E2287C7D664}"/>
    <dgm:cxn modelId="{D88762CF-14BF-437F-A908-B00967917B71}" type="presOf" srcId="{D682E5F2-DE60-4471-A240-F0046F3CC655}" destId="{C4BF9D4D-4958-4F68-B5B5-0928AF570CB1}" srcOrd="0" destOrd="0" presId="urn:microsoft.com/office/officeart/2005/8/layout/hierarchy3"/>
    <dgm:cxn modelId="{C7495CD2-66EB-4C32-8333-3CD2EDEF3B9A}" srcId="{A5DA218A-3D86-4C8F-9DB4-47199EE75923}" destId="{BEF4A915-4E13-4C13-B26C-ED5B82E6FA33}" srcOrd="1" destOrd="0" parTransId="{9E0EDA73-1B88-448C-8071-C73BE07C3217}" sibTransId="{3A33AC7A-271D-4255-9BF0-826C66A9CD40}"/>
    <dgm:cxn modelId="{104CE2E9-1E77-41EE-9FED-5D18B0972B0A}" type="presOf" srcId="{A5DA218A-3D86-4C8F-9DB4-47199EE75923}" destId="{3181C4DD-B062-42DB-8A29-C17E77605D68}" srcOrd="0" destOrd="0" presId="urn:microsoft.com/office/officeart/2005/8/layout/hierarchy3"/>
    <dgm:cxn modelId="{ABAED9ED-87BC-4EE5-A5EF-AE8CC890FF16}" type="presParOf" srcId="{3181C4DD-B062-42DB-8A29-C17E77605D68}" destId="{A8F85BCE-1FF4-438D-9FE8-F8DAFCCA0F91}" srcOrd="0" destOrd="0" presId="urn:microsoft.com/office/officeart/2005/8/layout/hierarchy3"/>
    <dgm:cxn modelId="{D17B5A9C-0EE2-43FA-BA5D-F0AB324B8546}" type="presParOf" srcId="{A8F85BCE-1FF4-438D-9FE8-F8DAFCCA0F91}" destId="{2358F48C-C099-4D6E-A681-9FE05B1721BA}" srcOrd="0" destOrd="0" presId="urn:microsoft.com/office/officeart/2005/8/layout/hierarchy3"/>
    <dgm:cxn modelId="{C5450338-FAA1-4C6C-AAF2-A06FCA41F2A6}" type="presParOf" srcId="{2358F48C-C099-4D6E-A681-9FE05B1721BA}" destId="{8DC07DF0-2A46-4720-8108-AAA96BEF82C9}" srcOrd="0" destOrd="0" presId="urn:microsoft.com/office/officeart/2005/8/layout/hierarchy3"/>
    <dgm:cxn modelId="{D281EFDA-E162-4758-AA92-8CD160E48E23}" type="presParOf" srcId="{2358F48C-C099-4D6E-A681-9FE05B1721BA}" destId="{6783D1F9-10EB-4FFC-B60F-08778B097455}" srcOrd="1" destOrd="0" presId="urn:microsoft.com/office/officeart/2005/8/layout/hierarchy3"/>
    <dgm:cxn modelId="{582A5183-1DF7-4D80-A335-C99B22F668DC}" type="presParOf" srcId="{A8F85BCE-1FF4-438D-9FE8-F8DAFCCA0F91}" destId="{DCF9AC2E-412E-4470-86BC-AD2211A929EE}" srcOrd="1" destOrd="0" presId="urn:microsoft.com/office/officeart/2005/8/layout/hierarchy3"/>
    <dgm:cxn modelId="{D7210DBB-120C-4DF3-93C0-F1AC65521F58}" type="presParOf" srcId="{3181C4DD-B062-42DB-8A29-C17E77605D68}" destId="{51361908-8092-4190-8EA1-09699F27A2B9}" srcOrd="1" destOrd="0" presId="urn:microsoft.com/office/officeart/2005/8/layout/hierarchy3"/>
    <dgm:cxn modelId="{A39E9359-9675-4707-B5CC-F5C3A48EBA14}" type="presParOf" srcId="{51361908-8092-4190-8EA1-09699F27A2B9}" destId="{17A81E14-C4E4-49AD-9ADE-E97D32E56872}" srcOrd="0" destOrd="0" presId="urn:microsoft.com/office/officeart/2005/8/layout/hierarchy3"/>
    <dgm:cxn modelId="{E3266BD0-5F16-473C-A322-701D593F413E}" type="presParOf" srcId="{17A81E14-C4E4-49AD-9ADE-E97D32E56872}" destId="{5948B819-C5CE-45D2-B054-0D2023B4F708}" srcOrd="0" destOrd="0" presId="urn:microsoft.com/office/officeart/2005/8/layout/hierarchy3"/>
    <dgm:cxn modelId="{1092CB96-5CD5-473C-B47D-5A009481789E}" type="presParOf" srcId="{17A81E14-C4E4-49AD-9ADE-E97D32E56872}" destId="{AFEAA500-E80E-4C6B-8CA8-DD2243413C4A}" srcOrd="1" destOrd="0" presId="urn:microsoft.com/office/officeart/2005/8/layout/hierarchy3"/>
    <dgm:cxn modelId="{E8ABDBD2-30BB-4238-AFA1-4EF43A0A6FAC}" type="presParOf" srcId="{51361908-8092-4190-8EA1-09699F27A2B9}" destId="{3C1DF198-801B-4469-893C-9012CC0CF44E}" srcOrd="1" destOrd="0" presId="urn:microsoft.com/office/officeart/2005/8/layout/hierarchy3"/>
    <dgm:cxn modelId="{59B86B2D-F283-4C7A-ADC4-D8236345E883}" type="presParOf" srcId="{3181C4DD-B062-42DB-8A29-C17E77605D68}" destId="{3B404BFF-4FBC-436B-9917-60C5FE48D286}" srcOrd="2" destOrd="0" presId="urn:microsoft.com/office/officeart/2005/8/layout/hierarchy3"/>
    <dgm:cxn modelId="{427A22F6-2227-435E-B463-6BEFEDB68217}" type="presParOf" srcId="{3B404BFF-4FBC-436B-9917-60C5FE48D286}" destId="{BB10241D-1498-4BEB-967E-0EA158D6E3F9}" srcOrd="0" destOrd="0" presId="urn:microsoft.com/office/officeart/2005/8/layout/hierarchy3"/>
    <dgm:cxn modelId="{9DDAC147-A990-4E3D-B035-6D3C47FDA5E3}" type="presParOf" srcId="{BB10241D-1498-4BEB-967E-0EA158D6E3F9}" destId="{C4BF9D4D-4958-4F68-B5B5-0928AF570CB1}" srcOrd="0" destOrd="0" presId="urn:microsoft.com/office/officeart/2005/8/layout/hierarchy3"/>
    <dgm:cxn modelId="{C2BC2F5D-314F-4945-ADF2-A7B708DE7656}" type="presParOf" srcId="{BB10241D-1498-4BEB-967E-0EA158D6E3F9}" destId="{4876D755-FA5D-49F5-A080-7B9686D4F71B}" srcOrd="1" destOrd="0" presId="urn:microsoft.com/office/officeart/2005/8/layout/hierarchy3"/>
    <dgm:cxn modelId="{F2D0951E-22E0-46A9-A326-3B6BC6487608}" type="presParOf" srcId="{3B404BFF-4FBC-436B-9917-60C5FE48D286}" destId="{41492B0C-CD6A-4005-81FA-1E14C464D41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B370BA-5AC2-40BF-826B-B0B92010137C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825E9AB-2506-4081-85FA-989640AF7843}">
      <dgm:prSet/>
      <dgm:spPr/>
      <dgm:t>
        <a:bodyPr/>
        <a:lstStyle/>
        <a:p>
          <a:r>
            <a:rPr lang="ko-KR"/>
            <a:t>북아메리카 대륙 태평양 연안에 분포</a:t>
          </a:r>
          <a:endParaRPr lang="en-US"/>
        </a:p>
      </dgm:t>
    </dgm:pt>
    <dgm:pt modelId="{80F4CDDB-9047-454C-B756-8B4A26BF3D46}" type="parTrans" cxnId="{FBF761C1-6F5F-48BB-A634-7EE246DC063C}">
      <dgm:prSet/>
      <dgm:spPr/>
      <dgm:t>
        <a:bodyPr/>
        <a:lstStyle/>
        <a:p>
          <a:endParaRPr lang="en-US"/>
        </a:p>
      </dgm:t>
    </dgm:pt>
    <dgm:pt modelId="{92E34CD8-1AF4-41C3-B02B-EECC4FC1B3A9}" type="sibTrans" cxnId="{FBF761C1-6F5F-48BB-A634-7EE246DC063C}">
      <dgm:prSet/>
      <dgm:spPr/>
      <dgm:t>
        <a:bodyPr/>
        <a:lstStyle/>
        <a:p>
          <a:endParaRPr lang="en-US"/>
        </a:p>
      </dgm:t>
    </dgm:pt>
    <dgm:pt modelId="{3940F8C9-C2ED-47D3-9EB4-50DDEE8898EC}">
      <dgm:prSet/>
      <dgm:spPr/>
      <dgm:t>
        <a:bodyPr/>
        <a:lstStyle/>
        <a:p>
          <a:r>
            <a:rPr lang="ko-KR"/>
            <a:t>갈라파고스 강치는 갈라파고스 제도 해역에 4만 마리 정도가 분포</a:t>
          </a:r>
          <a:endParaRPr lang="en-US"/>
        </a:p>
      </dgm:t>
    </dgm:pt>
    <dgm:pt modelId="{97E24D28-B3A7-4F3B-A6B4-6E2FED205E75}" type="parTrans" cxnId="{E98232F8-C9D6-4AD1-8014-3B3FCAC43BD2}">
      <dgm:prSet/>
      <dgm:spPr/>
      <dgm:t>
        <a:bodyPr/>
        <a:lstStyle/>
        <a:p>
          <a:endParaRPr lang="en-US"/>
        </a:p>
      </dgm:t>
    </dgm:pt>
    <dgm:pt modelId="{58E39122-113A-4E9A-9DDD-E8C7DE563654}" type="sibTrans" cxnId="{E98232F8-C9D6-4AD1-8014-3B3FCAC43BD2}">
      <dgm:prSet/>
      <dgm:spPr/>
      <dgm:t>
        <a:bodyPr/>
        <a:lstStyle/>
        <a:p>
          <a:endParaRPr lang="en-US"/>
        </a:p>
      </dgm:t>
    </dgm:pt>
    <dgm:pt modelId="{B30BB454-3CB4-4833-A454-4446F2E9DFAD}" type="pres">
      <dgm:prSet presAssocID="{D1B370BA-5AC2-40BF-826B-B0B92010137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DD0B3CA-A679-4BC2-A89C-D95C4019CFED}" type="pres">
      <dgm:prSet presAssocID="{2825E9AB-2506-4081-85FA-989640AF7843}" presName="root" presStyleCnt="0"/>
      <dgm:spPr/>
    </dgm:pt>
    <dgm:pt modelId="{52E34885-5E6C-49EE-A7A1-51DE5D4984EE}" type="pres">
      <dgm:prSet presAssocID="{2825E9AB-2506-4081-85FA-989640AF7843}" presName="rootComposite" presStyleCnt="0"/>
      <dgm:spPr/>
    </dgm:pt>
    <dgm:pt modelId="{89B67329-4BDF-4A9A-8A97-541496E27E8D}" type="pres">
      <dgm:prSet presAssocID="{2825E9AB-2506-4081-85FA-989640AF7843}" presName="rootText" presStyleLbl="node1" presStyleIdx="0" presStyleCnt="2"/>
      <dgm:spPr/>
    </dgm:pt>
    <dgm:pt modelId="{2AF3BE26-D5AD-4800-9EC3-7AD70E52E457}" type="pres">
      <dgm:prSet presAssocID="{2825E9AB-2506-4081-85FA-989640AF7843}" presName="rootConnector" presStyleLbl="node1" presStyleIdx="0" presStyleCnt="2"/>
      <dgm:spPr/>
    </dgm:pt>
    <dgm:pt modelId="{245F18EB-E8BF-4A15-8D02-4AC600523CA9}" type="pres">
      <dgm:prSet presAssocID="{2825E9AB-2506-4081-85FA-989640AF7843}" presName="childShape" presStyleCnt="0"/>
      <dgm:spPr/>
    </dgm:pt>
    <dgm:pt modelId="{5A2C72C4-8803-4C4B-8F56-5C4BD0308A77}" type="pres">
      <dgm:prSet presAssocID="{3940F8C9-C2ED-47D3-9EB4-50DDEE8898EC}" presName="root" presStyleCnt="0"/>
      <dgm:spPr/>
    </dgm:pt>
    <dgm:pt modelId="{3285819A-1E9C-41FC-9C0C-18A240349806}" type="pres">
      <dgm:prSet presAssocID="{3940F8C9-C2ED-47D3-9EB4-50DDEE8898EC}" presName="rootComposite" presStyleCnt="0"/>
      <dgm:spPr/>
    </dgm:pt>
    <dgm:pt modelId="{093BE28D-0242-480D-AA65-1C5F88BFD2C3}" type="pres">
      <dgm:prSet presAssocID="{3940F8C9-C2ED-47D3-9EB4-50DDEE8898EC}" presName="rootText" presStyleLbl="node1" presStyleIdx="1" presStyleCnt="2"/>
      <dgm:spPr/>
    </dgm:pt>
    <dgm:pt modelId="{78012EDB-6C93-44D7-958A-581AD4031417}" type="pres">
      <dgm:prSet presAssocID="{3940F8C9-C2ED-47D3-9EB4-50DDEE8898EC}" presName="rootConnector" presStyleLbl="node1" presStyleIdx="1" presStyleCnt="2"/>
      <dgm:spPr/>
    </dgm:pt>
    <dgm:pt modelId="{76510F9C-9A3E-4C02-AF5A-CEF317AC2C23}" type="pres">
      <dgm:prSet presAssocID="{3940F8C9-C2ED-47D3-9EB4-50DDEE8898EC}" presName="childShape" presStyleCnt="0"/>
      <dgm:spPr/>
    </dgm:pt>
  </dgm:ptLst>
  <dgm:cxnLst>
    <dgm:cxn modelId="{D2037112-2411-4F8B-B40F-0434AADCC4A9}" type="presOf" srcId="{D1B370BA-5AC2-40BF-826B-B0B92010137C}" destId="{B30BB454-3CB4-4833-A454-4446F2E9DFAD}" srcOrd="0" destOrd="0" presId="urn:microsoft.com/office/officeart/2005/8/layout/hierarchy3"/>
    <dgm:cxn modelId="{D71B5CA0-24A5-434D-A966-B69424E60EC7}" type="presOf" srcId="{3940F8C9-C2ED-47D3-9EB4-50DDEE8898EC}" destId="{093BE28D-0242-480D-AA65-1C5F88BFD2C3}" srcOrd="0" destOrd="0" presId="urn:microsoft.com/office/officeart/2005/8/layout/hierarchy3"/>
    <dgm:cxn modelId="{A1EBDDA7-AC0E-44E4-B65E-710C7294EC94}" type="presOf" srcId="{3940F8C9-C2ED-47D3-9EB4-50DDEE8898EC}" destId="{78012EDB-6C93-44D7-958A-581AD4031417}" srcOrd="1" destOrd="0" presId="urn:microsoft.com/office/officeart/2005/8/layout/hierarchy3"/>
    <dgm:cxn modelId="{FBF761C1-6F5F-48BB-A634-7EE246DC063C}" srcId="{D1B370BA-5AC2-40BF-826B-B0B92010137C}" destId="{2825E9AB-2506-4081-85FA-989640AF7843}" srcOrd="0" destOrd="0" parTransId="{80F4CDDB-9047-454C-B756-8B4A26BF3D46}" sibTransId="{92E34CD8-1AF4-41C3-B02B-EECC4FC1B3A9}"/>
    <dgm:cxn modelId="{50AF5FDC-F029-45FC-A8FF-25E1C3700BB9}" type="presOf" srcId="{2825E9AB-2506-4081-85FA-989640AF7843}" destId="{89B67329-4BDF-4A9A-8A97-541496E27E8D}" srcOrd="0" destOrd="0" presId="urn:microsoft.com/office/officeart/2005/8/layout/hierarchy3"/>
    <dgm:cxn modelId="{64D94FF2-32C5-4F85-92AC-71BBC18EDF4D}" type="presOf" srcId="{2825E9AB-2506-4081-85FA-989640AF7843}" destId="{2AF3BE26-D5AD-4800-9EC3-7AD70E52E457}" srcOrd="1" destOrd="0" presId="urn:microsoft.com/office/officeart/2005/8/layout/hierarchy3"/>
    <dgm:cxn modelId="{E98232F8-C9D6-4AD1-8014-3B3FCAC43BD2}" srcId="{D1B370BA-5AC2-40BF-826B-B0B92010137C}" destId="{3940F8C9-C2ED-47D3-9EB4-50DDEE8898EC}" srcOrd="1" destOrd="0" parTransId="{97E24D28-B3A7-4F3B-A6B4-6E2FED205E75}" sibTransId="{58E39122-113A-4E9A-9DDD-E8C7DE563654}"/>
    <dgm:cxn modelId="{D6480A96-687B-458F-AD29-44475CB72439}" type="presParOf" srcId="{B30BB454-3CB4-4833-A454-4446F2E9DFAD}" destId="{FDD0B3CA-A679-4BC2-A89C-D95C4019CFED}" srcOrd="0" destOrd="0" presId="urn:microsoft.com/office/officeart/2005/8/layout/hierarchy3"/>
    <dgm:cxn modelId="{F1113C96-0437-43FF-A452-670A938195C5}" type="presParOf" srcId="{FDD0B3CA-A679-4BC2-A89C-D95C4019CFED}" destId="{52E34885-5E6C-49EE-A7A1-51DE5D4984EE}" srcOrd="0" destOrd="0" presId="urn:microsoft.com/office/officeart/2005/8/layout/hierarchy3"/>
    <dgm:cxn modelId="{93F53D77-FBA8-4D95-B33E-80A4D9113E64}" type="presParOf" srcId="{52E34885-5E6C-49EE-A7A1-51DE5D4984EE}" destId="{89B67329-4BDF-4A9A-8A97-541496E27E8D}" srcOrd="0" destOrd="0" presId="urn:microsoft.com/office/officeart/2005/8/layout/hierarchy3"/>
    <dgm:cxn modelId="{B6DE108C-8F37-4EED-8EED-B44A9BE8DD32}" type="presParOf" srcId="{52E34885-5E6C-49EE-A7A1-51DE5D4984EE}" destId="{2AF3BE26-D5AD-4800-9EC3-7AD70E52E457}" srcOrd="1" destOrd="0" presId="urn:microsoft.com/office/officeart/2005/8/layout/hierarchy3"/>
    <dgm:cxn modelId="{84E70993-DD22-4062-B623-AC0DB26DF628}" type="presParOf" srcId="{FDD0B3CA-A679-4BC2-A89C-D95C4019CFED}" destId="{245F18EB-E8BF-4A15-8D02-4AC600523CA9}" srcOrd="1" destOrd="0" presId="urn:microsoft.com/office/officeart/2005/8/layout/hierarchy3"/>
    <dgm:cxn modelId="{23E5DD85-E909-43BB-BDDF-D9625EA36CA7}" type="presParOf" srcId="{B30BB454-3CB4-4833-A454-4446F2E9DFAD}" destId="{5A2C72C4-8803-4C4B-8F56-5C4BD0308A77}" srcOrd="1" destOrd="0" presId="urn:microsoft.com/office/officeart/2005/8/layout/hierarchy3"/>
    <dgm:cxn modelId="{4E2E25E2-D962-4F39-95AF-F3AE504E33D8}" type="presParOf" srcId="{5A2C72C4-8803-4C4B-8F56-5C4BD0308A77}" destId="{3285819A-1E9C-41FC-9C0C-18A240349806}" srcOrd="0" destOrd="0" presId="urn:microsoft.com/office/officeart/2005/8/layout/hierarchy3"/>
    <dgm:cxn modelId="{1927C785-F86A-43CA-A7C9-7989FD30EBA3}" type="presParOf" srcId="{3285819A-1E9C-41FC-9C0C-18A240349806}" destId="{093BE28D-0242-480D-AA65-1C5F88BFD2C3}" srcOrd="0" destOrd="0" presId="urn:microsoft.com/office/officeart/2005/8/layout/hierarchy3"/>
    <dgm:cxn modelId="{9C06F92D-A8DD-4C94-B9B7-7730073247B4}" type="presParOf" srcId="{3285819A-1E9C-41FC-9C0C-18A240349806}" destId="{78012EDB-6C93-44D7-958A-581AD4031417}" srcOrd="1" destOrd="0" presId="urn:microsoft.com/office/officeart/2005/8/layout/hierarchy3"/>
    <dgm:cxn modelId="{D3E9CC76-F483-447F-B4CF-745AFADA2A89}" type="presParOf" srcId="{5A2C72C4-8803-4C4B-8F56-5C4BD0308A77}" destId="{76510F9C-9A3E-4C02-AF5A-CEF317AC2C2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C1353E9-D864-4881-8B59-D78DC890DAB8}" type="doc">
      <dgm:prSet loTypeId="urn:microsoft.com/office/officeart/2005/8/layout/hierarchy1" loCatId="hierarchy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528FAF21-387D-4437-88A3-25F6486F0D28}">
      <dgm:prSet/>
      <dgm:spPr/>
      <dgm:t>
        <a:bodyPr/>
        <a:lstStyle/>
        <a:p>
          <a:r>
            <a:rPr lang="ko-KR"/>
            <a:t>질 좋은 고기 확보</a:t>
          </a:r>
          <a:endParaRPr lang="en-US"/>
        </a:p>
      </dgm:t>
    </dgm:pt>
    <dgm:pt modelId="{2FF2F425-A582-4E19-B5F1-185A4D3BCDA6}" type="parTrans" cxnId="{9B9124A6-C532-43A1-A00A-A7CE392152A9}">
      <dgm:prSet/>
      <dgm:spPr/>
      <dgm:t>
        <a:bodyPr/>
        <a:lstStyle/>
        <a:p>
          <a:endParaRPr lang="en-US"/>
        </a:p>
      </dgm:t>
    </dgm:pt>
    <dgm:pt modelId="{95C99FA4-235C-4115-A756-5A1388E2EB85}" type="sibTrans" cxnId="{9B9124A6-C532-43A1-A00A-A7CE392152A9}">
      <dgm:prSet/>
      <dgm:spPr/>
      <dgm:t>
        <a:bodyPr/>
        <a:lstStyle/>
        <a:p>
          <a:endParaRPr lang="en-US"/>
        </a:p>
      </dgm:t>
    </dgm:pt>
    <dgm:pt modelId="{1455DE93-0A8E-4B0D-8C6C-F7FCC08F9697}">
      <dgm:prSet/>
      <dgm:spPr/>
      <dgm:t>
        <a:bodyPr/>
        <a:lstStyle/>
        <a:p>
          <a:r>
            <a:rPr lang="ko-KR"/>
            <a:t>옷감에 쓰일 강치 가죽</a:t>
          </a:r>
          <a:endParaRPr lang="en-US"/>
        </a:p>
      </dgm:t>
    </dgm:pt>
    <dgm:pt modelId="{20EAD8BA-08D6-44F4-8658-D6F82B7D2D29}" type="parTrans" cxnId="{75787C07-2874-4F46-89DD-D312D2CB7231}">
      <dgm:prSet/>
      <dgm:spPr/>
      <dgm:t>
        <a:bodyPr/>
        <a:lstStyle/>
        <a:p>
          <a:endParaRPr lang="en-US"/>
        </a:p>
      </dgm:t>
    </dgm:pt>
    <dgm:pt modelId="{96EF4779-CE1C-41F1-B70D-795F55B70253}" type="sibTrans" cxnId="{75787C07-2874-4F46-89DD-D312D2CB7231}">
      <dgm:prSet/>
      <dgm:spPr/>
      <dgm:t>
        <a:bodyPr/>
        <a:lstStyle/>
        <a:p>
          <a:endParaRPr lang="en-US"/>
        </a:p>
      </dgm:t>
    </dgm:pt>
    <dgm:pt modelId="{E0CF477B-1283-46C0-A5B3-1BF64027DC6B}" type="pres">
      <dgm:prSet presAssocID="{BC1353E9-D864-4881-8B59-D78DC890DAB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3ADF15C-2B82-4DB0-965A-8F667C4BA103}" type="pres">
      <dgm:prSet presAssocID="{528FAF21-387D-4437-88A3-25F6486F0D28}" presName="hierRoot1" presStyleCnt="0"/>
      <dgm:spPr/>
    </dgm:pt>
    <dgm:pt modelId="{FF1CBC80-F97D-4C28-8EB6-26A195F520C7}" type="pres">
      <dgm:prSet presAssocID="{528FAF21-387D-4437-88A3-25F6486F0D28}" presName="composite" presStyleCnt="0"/>
      <dgm:spPr/>
    </dgm:pt>
    <dgm:pt modelId="{8B36FF3C-B289-45C6-BC4A-A4AA7D469156}" type="pres">
      <dgm:prSet presAssocID="{528FAF21-387D-4437-88A3-25F6486F0D28}" presName="background" presStyleLbl="node0" presStyleIdx="0" presStyleCnt="2"/>
      <dgm:spPr/>
    </dgm:pt>
    <dgm:pt modelId="{70E942CE-05BD-4AC0-83CB-C9AE8091889E}" type="pres">
      <dgm:prSet presAssocID="{528FAF21-387D-4437-88A3-25F6486F0D28}" presName="text" presStyleLbl="fgAcc0" presStyleIdx="0" presStyleCnt="2">
        <dgm:presLayoutVars>
          <dgm:chPref val="3"/>
        </dgm:presLayoutVars>
      </dgm:prSet>
      <dgm:spPr/>
    </dgm:pt>
    <dgm:pt modelId="{1B409F8B-69C8-4170-9D4C-45B84A300398}" type="pres">
      <dgm:prSet presAssocID="{528FAF21-387D-4437-88A3-25F6486F0D28}" presName="hierChild2" presStyleCnt="0"/>
      <dgm:spPr/>
    </dgm:pt>
    <dgm:pt modelId="{D6D882AD-7410-4491-B480-B5AE51801BAC}" type="pres">
      <dgm:prSet presAssocID="{1455DE93-0A8E-4B0D-8C6C-F7FCC08F9697}" presName="hierRoot1" presStyleCnt="0"/>
      <dgm:spPr/>
    </dgm:pt>
    <dgm:pt modelId="{F55619A4-0742-4734-932B-8680BEF098A4}" type="pres">
      <dgm:prSet presAssocID="{1455DE93-0A8E-4B0D-8C6C-F7FCC08F9697}" presName="composite" presStyleCnt="0"/>
      <dgm:spPr/>
    </dgm:pt>
    <dgm:pt modelId="{887FB1A1-E5A4-42AB-9FFA-7F9481EDA026}" type="pres">
      <dgm:prSet presAssocID="{1455DE93-0A8E-4B0D-8C6C-F7FCC08F9697}" presName="background" presStyleLbl="node0" presStyleIdx="1" presStyleCnt="2"/>
      <dgm:spPr/>
    </dgm:pt>
    <dgm:pt modelId="{CDAC3658-3E36-4B57-A435-30B3A4F39262}" type="pres">
      <dgm:prSet presAssocID="{1455DE93-0A8E-4B0D-8C6C-F7FCC08F9697}" presName="text" presStyleLbl="fgAcc0" presStyleIdx="1" presStyleCnt="2">
        <dgm:presLayoutVars>
          <dgm:chPref val="3"/>
        </dgm:presLayoutVars>
      </dgm:prSet>
      <dgm:spPr/>
    </dgm:pt>
    <dgm:pt modelId="{66AA5E49-0743-4E0D-80BB-B6B0D372F4D0}" type="pres">
      <dgm:prSet presAssocID="{1455DE93-0A8E-4B0D-8C6C-F7FCC08F9697}" presName="hierChild2" presStyleCnt="0"/>
      <dgm:spPr/>
    </dgm:pt>
  </dgm:ptLst>
  <dgm:cxnLst>
    <dgm:cxn modelId="{43555401-DA7A-48CF-8493-F56787F9BC2B}" type="presOf" srcId="{1455DE93-0A8E-4B0D-8C6C-F7FCC08F9697}" destId="{CDAC3658-3E36-4B57-A435-30B3A4F39262}" srcOrd="0" destOrd="0" presId="urn:microsoft.com/office/officeart/2005/8/layout/hierarchy1"/>
    <dgm:cxn modelId="{75787C07-2874-4F46-89DD-D312D2CB7231}" srcId="{BC1353E9-D864-4881-8B59-D78DC890DAB8}" destId="{1455DE93-0A8E-4B0D-8C6C-F7FCC08F9697}" srcOrd="1" destOrd="0" parTransId="{20EAD8BA-08D6-44F4-8658-D6F82B7D2D29}" sibTransId="{96EF4779-CE1C-41F1-B70D-795F55B70253}"/>
    <dgm:cxn modelId="{78C7995B-71C7-44A1-AE47-6C6FEFF581C0}" type="presOf" srcId="{BC1353E9-D864-4881-8B59-D78DC890DAB8}" destId="{E0CF477B-1283-46C0-A5B3-1BF64027DC6B}" srcOrd="0" destOrd="0" presId="urn:microsoft.com/office/officeart/2005/8/layout/hierarchy1"/>
    <dgm:cxn modelId="{9B9124A6-C532-43A1-A00A-A7CE392152A9}" srcId="{BC1353E9-D864-4881-8B59-D78DC890DAB8}" destId="{528FAF21-387D-4437-88A3-25F6486F0D28}" srcOrd="0" destOrd="0" parTransId="{2FF2F425-A582-4E19-B5F1-185A4D3BCDA6}" sibTransId="{95C99FA4-235C-4115-A756-5A1388E2EB85}"/>
    <dgm:cxn modelId="{F928D8FF-F5DB-4FD9-B18E-6A432C4EE470}" type="presOf" srcId="{528FAF21-387D-4437-88A3-25F6486F0D28}" destId="{70E942CE-05BD-4AC0-83CB-C9AE8091889E}" srcOrd="0" destOrd="0" presId="urn:microsoft.com/office/officeart/2005/8/layout/hierarchy1"/>
    <dgm:cxn modelId="{FCAE34AF-0ED2-4292-B82E-FB9D9F1D1AF2}" type="presParOf" srcId="{E0CF477B-1283-46C0-A5B3-1BF64027DC6B}" destId="{03ADF15C-2B82-4DB0-965A-8F667C4BA103}" srcOrd="0" destOrd="0" presId="urn:microsoft.com/office/officeart/2005/8/layout/hierarchy1"/>
    <dgm:cxn modelId="{DD7C3610-910B-491A-A3EC-76641F6ECA02}" type="presParOf" srcId="{03ADF15C-2B82-4DB0-965A-8F667C4BA103}" destId="{FF1CBC80-F97D-4C28-8EB6-26A195F520C7}" srcOrd="0" destOrd="0" presId="urn:microsoft.com/office/officeart/2005/8/layout/hierarchy1"/>
    <dgm:cxn modelId="{0532CD0E-DA49-4CDC-A3BB-89F0F8378833}" type="presParOf" srcId="{FF1CBC80-F97D-4C28-8EB6-26A195F520C7}" destId="{8B36FF3C-B289-45C6-BC4A-A4AA7D469156}" srcOrd="0" destOrd="0" presId="urn:microsoft.com/office/officeart/2005/8/layout/hierarchy1"/>
    <dgm:cxn modelId="{CD2C5687-E790-456F-B813-FAC6406CBF69}" type="presParOf" srcId="{FF1CBC80-F97D-4C28-8EB6-26A195F520C7}" destId="{70E942CE-05BD-4AC0-83CB-C9AE8091889E}" srcOrd="1" destOrd="0" presId="urn:microsoft.com/office/officeart/2005/8/layout/hierarchy1"/>
    <dgm:cxn modelId="{A71682DB-875C-4011-B997-518E35C26E31}" type="presParOf" srcId="{03ADF15C-2B82-4DB0-965A-8F667C4BA103}" destId="{1B409F8B-69C8-4170-9D4C-45B84A300398}" srcOrd="1" destOrd="0" presId="urn:microsoft.com/office/officeart/2005/8/layout/hierarchy1"/>
    <dgm:cxn modelId="{8460C547-2127-437A-B079-382CB7973B9B}" type="presParOf" srcId="{E0CF477B-1283-46C0-A5B3-1BF64027DC6B}" destId="{D6D882AD-7410-4491-B480-B5AE51801BAC}" srcOrd="1" destOrd="0" presId="urn:microsoft.com/office/officeart/2005/8/layout/hierarchy1"/>
    <dgm:cxn modelId="{1F9C5DEF-7983-441F-B7ED-8161674D9E26}" type="presParOf" srcId="{D6D882AD-7410-4491-B480-B5AE51801BAC}" destId="{F55619A4-0742-4734-932B-8680BEF098A4}" srcOrd="0" destOrd="0" presId="urn:microsoft.com/office/officeart/2005/8/layout/hierarchy1"/>
    <dgm:cxn modelId="{C8FD1C25-F171-4D25-B86A-A112DA5DB5A5}" type="presParOf" srcId="{F55619A4-0742-4734-932B-8680BEF098A4}" destId="{887FB1A1-E5A4-42AB-9FFA-7F9481EDA026}" srcOrd="0" destOrd="0" presId="urn:microsoft.com/office/officeart/2005/8/layout/hierarchy1"/>
    <dgm:cxn modelId="{1CE685CB-4C50-4278-B54D-4A9D6809902E}" type="presParOf" srcId="{F55619A4-0742-4734-932B-8680BEF098A4}" destId="{CDAC3658-3E36-4B57-A435-30B3A4F39262}" srcOrd="1" destOrd="0" presId="urn:microsoft.com/office/officeart/2005/8/layout/hierarchy1"/>
    <dgm:cxn modelId="{A4210113-0185-4F7C-A900-902545D1C6DC}" type="presParOf" srcId="{D6D882AD-7410-4491-B480-B5AE51801BAC}" destId="{66AA5E49-0743-4E0D-80BB-B6B0D372F4D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C07DF0-2A46-4720-8108-AAA96BEF82C9}">
      <dsp:nvSpPr>
        <dsp:cNvPr id="0" name=""/>
        <dsp:cNvSpPr/>
      </dsp:nvSpPr>
      <dsp:spPr>
        <a:xfrm>
          <a:off x="1333" y="1316033"/>
          <a:ext cx="3121474" cy="156073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sz="3400" kern="1200"/>
            <a:t>캘리포니아 강치</a:t>
          </a:r>
          <a:endParaRPr lang="en-US" sz="3400" kern="1200"/>
        </a:p>
      </dsp:txBody>
      <dsp:txXfrm>
        <a:off x="47045" y="1361745"/>
        <a:ext cx="3030050" cy="1469313"/>
      </dsp:txXfrm>
    </dsp:sp>
    <dsp:sp modelId="{5948B819-C5CE-45D2-B054-0D2023B4F708}">
      <dsp:nvSpPr>
        <dsp:cNvPr id="0" name=""/>
        <dsp:cNvSpPr/>
      </dsp:nvSpPr>
      <dsp:spPr>
        <a:xfrm>
          <a:off x="3903177" y="1316033"/>
          <a:ext cx="3121474" cy="1560737"/>
        </a:xfrm>
        <a:prstGeom prst="roundRect">
          <a:avLst>
            <a:gd name="adj" fmla="val 10000"/>
          </a:avLst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sz="3400" kern="1200"/>
            <a:t>독도 강치</a:t>
          </a:r>
          <a:endParaRPr lang="en-US" sz="3400" kern="1200"/>
        </a:p>
      </dsp:txBody>
      <dsp:txXfrm>
        <a:off x="3948889" y="1361745"/>
        <a:ext cx="3030050" cy="1469313"/>
      </dsp:txXfrm>
    </dsp:sp>
    <dsp:sp modelId="{C4BF9D4D-4958-4F68-B5B5-0928AF570CB1}">
      <dsp:nvSpPr>
        <dsp:cNvPr id="0" name=""/>
        <dsp:cNvSpPr/>
      </dsp:nvSpPr>
      <dsp:spPr>
        <a:xfrm>
          <a:off x="7805020" y="1316033"/>
          <a:ext cx="3121474" cy="1560737"/>
        </a:xfrm>
        <a:prstGeom prst="roundRect">
          <a:avLst>
            <a:gd name="adj" fmla="val 10000"/>
          </a:avLst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sz="3400" kern="1200"/>
            <a:t>갈라파고스 강치</a:t>
          </a:r>
          <a:endParaRPr lang="en-US" sz="3400" kern="1200"/>
        </a:p>
      </dsp:txBody>
      <dsp:txXfrm>
        <a:off x="7850732" y="1361745"/>
        <a:ext cx="3030050" cy="14693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B67329-4BDF-4A9A-8A97-541496E27E8D}">
      <dsp:nvSpPr>
        <dsp:cNvPr id="0" name=""/>
        <dsp:cNvSpPr/>
      </dsp:nvSpPr>
      <dsp:spPr>
        <a:xfrm>
          <a:off x="1333" y="882495"/>
          <a:ext cx="4855627" cy="242781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sz="3300" kern="1200"/>
            <a:t>북아메리카 대륙 태평양 연안에 분포</a:t>
          </a:r>
          <a:endParaRPr lang="en-US" sz="3300" kern="1200"/>
        </a:p>
      </dsp:txBody>
      <dsp:txXfrm>
        <a:off x="72441" y="953603"/>
        <a:ext cx="4713411" cy="2285597"/>
      </dsp:txXfrm>
    </dsp:sp>
    <dsp:sp modelId="{093BE28D-0242-480D-AA65-1C5F88BFD2C3}">
      <dsp:nvSpPr>
        <dsp:cNvPr id="0" name=""/>
        <dsp:cNvSpPr/>
      </dsp:nvSpPr>
      <dsp:spPr>
        <a:xfrm>
          <a:off x="6070867" y="882495"/>
          <a:ext cx="4855627" cy="242781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sz="3300" kern="1200"/>
            <a:t>갈라파고스 강치는 갈라파고스 제도 해역에 4만 마리 정도가 분포</a:t>
          </a:r>
          <a:endParaRPr lang="en-US" sz="3300" kern="1200"/>
        </a:p>
      </dsp:txBody>
      <dsp:txXfrm>
        <a:off x="6141975" y="953603"/>
        <a:ext cx="4713411" cy="22855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36FF3C-B289-45C6-BC4A-A4AA7D469156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E942CE-05BD-4AC0-83CB-C9AE8091889E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sz="5800" kern="1200"/>
            <a:t>질 좋은 고기 확보</a:t>
          </a:r>
          <a:endParaRPr lang="en-US" sz="5800" kern="1200"/>
        </a:p>
      </dsp:txBody>
      <dsp:txXfrm>
        <a:off x="608661" y="692298"/>
        <a:ext cx="4508047" cy="2799040"/>
      </dsp:txXfrm>
    </dsp:sp>
    <dsp:sp modelId="{887FB1A1-E5A4-42AB-9FFA-7F9481EDA026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AC3658-3E36-4B57-A435-30B3A4F39262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sz="5800" kern="1200"/>
            <a:t>옷감에 쓰일 강치 가죽</a:t>
          </a:r>
          <a:endParaRPr lang="en-US" sz="5800" kern="1200"/>
        </a:p>
      </dsp:txBody>
      <dsp:txXfrm>
        <a:off x="6331365" y="692298"/>
        <a:ext cx="4508047" cy="2799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ko-KR" altLang="en-US">
                <a:solidFill>
                  <a:srgbClr val="FFFFFF"/>
                </a:solidFill>
                <a:ea typeface="맑은 고딕"/>
              </a:rPr>
              <a:t>독도 강치</a:t>
            </a:r>
            <a:endParaRPr lang="ko-KR" alt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부제목 2"/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ko-KR" dirty="0">
                <a:ea typeface="+mn-lt"/>
                <a:cs typeface="+mn-lt"/>
              </a:rPr>
              <a:t>바다사자과 </a:t>
            </a:r>
            <a:r>
              <a:rPr lang="ko-KR" dirty="0" err="1">
                <a:ea typeface="+mn-lt"/>
                <a:cs typeface="+mn-lt"/>
              </a:rPr>
              <a:t>강치속에</a:t>
            </a:r>
            <a:r>
              <a:rPr lang="ko-KR" dirty="0">
                <a:ea typeface="+mn-lt"/>
                <a:cs typeface="+mn-lt"/>
              </a:rPr>
              <a:t> 속하는 바다 생물로</a:t>
            </a:r>
            <a:endParaRPr lang="ko-KR" altLang="en-US" dirty="0">
              <a:ea typeface="+mn-lt"/>
              <a:cs typeface="+mn-lt"/>
            </a:endParaRPr>
          </a:p>
          <a:p>
            <a:endParaRPr lang="ko-KR" dirty="0">
              <a:ea typeface="+mn-lt"/>
              <a:cs typeface="+mn-lt"/>
            </a:endParaRPr>
          </a:p>
          <a:p>
            <a:r>
              <a:rPr lang="ko-KR" dirty="0">
                <a:ea typeface="+mn-lt"/>
                <a:cs typeface="+mn-lt"/>
              </a:rPr>
              <a:t>우리나라 동해안에서 주로 서식한 포유류이다</a:t>
            </a:r>
            <a:endParaRPr lang="ko-KR" altLang="en-US" dirty="0">
              <a:ea typeface="+mn-lt"/>
              <a:cs typeface="+mn-lt"/>
            </a:endParaRPr>
          </a:p>
          <a:p>
            <a:endParaRPr lang="ko-KR" altLang="en-US" dirty="0">
              <a:ea typeface="+mn-lt"/>
              <a:cs typeface="+mn-lt"/>
            </a:endParaRPr>
          </a:p>
          <a:p>
            <a:r>
              <a:rPr lang="ko-KR" dirty="0">
                <a:ea typeface="+mn-lt"/>
                <a:cs typeface="+mn-lt"/>
              </a:rPr>
              <a:t>1994년 멸종 선언이 되었다</a:t>
            </a:r>
            <a:endParaRPr lang="ko-KR" altLang="en-US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569210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19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그림 4" descr="경북교육청 사이버독도학교 강치 카카오 브랜드 이모티콘 제작">
            <a:extLst>
              <a:ext uri="{FF2B5EF4-FFF2-40B4-BE49-F238E27FC236}">
                <a16:creationId xmlns:a16="http://schemas.microsoft.com/office/drawing/2014/main" id="{8E1F021D-C96C-7151-85E6-82982822C6B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79" t="-1493" r="-1269" b="30195"/>
          <a:stretch/>
        </p:blipFill>
        <p:spPr>
          <a:xfrm>
            <a:off x="96344" y="-88337"/>
            <a:ext cx="12203057" cy="6867188"/>
          </a:xfrm>
          <a:prstGeom prst="rect">
            <a:avLst/>
          </a:prstGeom>
        </p:spPr>
      </p:pic>
      <p:sp>
        <p:nvSpPr>
          <p:cNvPr id="36" name="Rectangle 21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DA9FEFFF-A250-B057-2BBF-164919F31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3541" y="204072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pPr algn="ctr" latinLnBrk="0"/>
            <a:r>
              <a:rPr lang="ko-KR" altLang="en-US" sz="5200" dirty="0">
                <a:solidFill>
                  <a:srgbClr val="FFFFFF"/>
                </a:solidFill>
              </a:rPr>
              <a:t>감사합니다</a:t>
            </a:r>
          </a:p>
        </p:txBody>
      </p:sp>
    </p:spTree>
    <p:extLst>
      <p:ext uri="{BB962C8B-B14F-4D97-AF65-F5344CB8AC3E}">
        <p14:creationId xmlns:p14="http://schemas.microsoft.com/office/powerpoint/2010/main" val="2338523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170FE12B-0A51-671C-C881-DF6049AFD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ko-KR" altLang="en-US" sz="4000">
                <a:solidFill>
                  <a:srgbClr val="FFFFFF"/>
                </a:solidFill>
                <a:ea typeface="맑은 고딕"/>
              </a:rPr>
              <a:t>강치 특징</a:t>
            </a:r>
            <a:endParaRPr lang="ko-KR" altLang="en-US" sz="4000">
              <a:solidFill>
                <a:srgbClr val="FFFFFF"/>
              </a:solidFill>
            </a:endParaRPr>
          </a:p>
        </p:txBody>
      </p:sp>
      <p:graphicFrame>
        <p:nvGraphicFramePr>
          <p:cNvPr id="9" name="내용 개체 틀 8">
            <a:extLst>
              <a:ext uri="{FF2B5EF4-FFF2-40B4-BE49-F238E27FC236}">
                <a16:creationId xmlns:a16="http://schemas.microsoft.com/office/drawing/2014/main" id="{636B52A6-C394-CB73-645B-2E7F98228E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709003"/>
              </p:ext>
            </p:extLst>
          </p:nvPr>
        </p:nvGraphicFramePr>
        <p:xfrm>
          <a:off x="2337022" y="2393897"/>
          <a:ext cx="7541896" cy="363016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96148">
                  <a:extLst>
                    <a:ext uri="{9D8B030D-6E8A-4147-A177-3AD203B41FA5}">
                      <a16:colId xmlns:a16="http://schemas.microsoft.com/office/drawing/2014/main" val="1209784847"/>
                    </a:ext>
                  </a:extLst>
                </a:gridCol>
                <a:gridCol w="5345748">
                  <a:extLst>
                    <a:ext uri="{9D8B030D-6E8A-4147-A177-3AD203B41FA5}">
                      <a16:colId xmlns:a16="http://schemas.microsoft.com/office/drawing/2014/main" val="2029246295"/>
                    </a:ext>
                  </a:extLst>
                </a:gridCol>
              </a:tblGrid>
              <a:tr h="707136">
                <a:tc>
                  <a:txBody>
                    <a:bodyPr/>
                    <a:lstStyle/>
                    <a:p>
                      <a:r>
                        <a:rPr lang="ko-KR" altLang="en-US" sz="3300" dirty="0">
                          <a:effectLst/>
                        </a:rPr>
                        <a:t>크기</a:t>
                      </a:r>
                    </a:p>
                  </a:txBody>
                  <a:tcPr marL="167640" marR="167640" marT="83820" marB="838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3300" dirty="0">
                          <a:effectLst/>
                        </a:rPr>
                        <a:t>몸길이 </a:t>
                      </a:r>
                      <a:r>
                        <a:rPr lang="en-US" altLang="ko-KR" sz="3300" dirty="0">
                          <a:effectLst/>
                        </a:rPr>
                        <a:t>2.5</a:t>
                      </a:r>
                      <a:r>
                        <a:rPr lang="af-ZA" sz="3300" dirty="0">
                          <a:effectLst/>
                        </a:rPr>
                        <a:t>m </a:t>
                      </a:r>
                      <a:r>
                        <a:rPr lang="ko-KR" altLang="en-US" sz="3300" dirty="0">
                          <a:effectLst/>
                        </a:rPr>
                        <a:t>내외 </a:t>
                      </a:r>
                      <a:endParaRPr lang="ko-KR" altLang="en-US" sz="3300">
                        <a:effectLst/>
                      </a:endParaRPr>
                    </a:p>
                  </a:txBody>
                  <a:tcPr marL="167640" marR="167640" marT="83820" marB="838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926927"/>
                  </a:ext>
                </a:extLst>
              </a:tr>
              <a:tr h="1210056">
                <a:tc>
                  <a:txBody>
                    <a:bodyPr/>
                    <a:lstStyle/>
                    <a:p>
                      <a:r>
                        <a:rPr lang="ko-KR" altLang="en-US" sz="3300" dirty="0">
                          <a:effectLst/>
                        </a:rPr>
                        <a:t>생식</a:t>
                      </a:r>
                    </a:p>
                  </a:txBody>
                  <a:tcPr marL="167640" marR="167640" marT="83820" marB="838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3300" dirty="0">
                          <a:effectLst/>
                        </a:rPr>
                        <a:t>일부다처제 방식으로 짝짓기 </a:t>
                      </a:r>
                      <a:endParaRPr lang="ko-KR" altLang="en-US" sz="3300">
                        <a:effectLst/>
                      </a:endParaRPr>
                    </a:p>
                  </a:txBody>
                  <a:tcPr marL="167640" marR="167640" marT="83820" marB="838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3623678"/>
                  </a:ext>
                </a:extLst>
              </a:tr>
              <a:tr h="1712976">
                <a:tc>
                  <a:txBody>
                    <a:bodyPr/>
                    <a:lstStyle/>
                    <a:p>
                      <a:r>
                        <a:rPr lang="ko-KR" altLang="en-US" sz="3300" dirty="0">
                          <a:effectLst/>
                        </a:rPr>
                        <a:t>생활양식</a:t>
                      </a:r>
                    </a:p>
                  </a:txBody>
                  <a:tcPr marL="167640" marR="167640" marT="83820" marB="838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3300" dirty="0">
                          <a:effectLst/>
                        </a:rPr>
                        <a:t>군집생활</a:t>
                      </a:r>
                      <a:endParaRPr lang="en-US" altLang="ko-KR" sz="3300" b="1" i="0" dirty="0">
                        <a:solidFill>
                          <a:srgbClr val="000000"/>
                        </a:solidFill>
                        <a:effectLst/>
                        <a:latin typeface="Dotum"/>
                        <a:ea typeface="Dotum"/>
                      </a:endParaRPr>
                    </a:p>
                  </a:txBody>
                  <a:tcPr marL="167640" marR="167640" marT="83820" marB="838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8647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3264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5AAA58A7-6459-772B-73E3-50D90C46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ko-KR" altLang="en-US" sz="4000">
                <a:solidFill>
                  <a:srgbClr val="FFFFFF"/>
                </a:solidFill>
                <a:ea typeface="맑은 고딕"/>
              </a:rPr>
              <a:t>강치 종류</a:t>
            </a:r>
            <a:endParaRPr lang="ko-KR" altLang="en-US" sz="4000">
              <a:solidFill>
                <a:srgbClr val="FFFFFF"/>
              </a:solidFill>
            </a:endParaRPr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22F98CAC-C356-E86C-6470-C34589393F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8568711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2471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272A3034-B5A2-A157-E851-614A74409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ko-KR" altLang="en-US" sz="4000">
                <a:solidFill>
                  <a:srgbClr val="FFFFFF"/>
                </a:solidFill>
                <a:ea typeface="맑은 고딕"/>
              </a:rPr>
              <a:t>강치 분포</a:t>
            </a:r>
            <a:endParaRPr lang="ko-KR" altLang="en-US" sz="4000">
              <a:solidFill>
                <a:srgbClr val="FFFFFF"/>
              </a:solidFill>
            </a:endParaRPr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D0DA2633-3A22-F2A3-1563-A583370588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3271102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5166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FECFED8B-CA5D-1D0E-9A17-2D16B037C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ko-KR" altLang="en-US" sz="4000">
                <a:solidFill>
                  <a:srgbClr val="FFFFFF"/>
                </a:solidFill>
                <a:ea typeface="맑은 고딕"/>
              </a:rPr>
              <a:t>강치의 이점</a:t>
            </a:r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0B116E13-89D7-5319-FEF1-398D2AF4E2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6946780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6287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15">
            <a:extLst>
              <a:ext uri="{FF2B5EF4-FFF2-40B4-BE49-F238E27FC236}">
                <a16:creationId xmlns:a16="http://schemas.microsoft.com/office/drawing/2014/main" id="{3AFE8227-C443-417B-BA91-520EB1EF4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236815A9-6920-6EA3-78AC-C87F07690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3193" y="489507"/>
            <a:ext cx="3091607" cy="1655483"/>
          </a:xfrm>
        </p:spPr>
        <p:txBody>
          <a:bodyPr anchor="b">
            <a:normAutofit/>
          </a:bodyPr>
          <a:lstStyle/>
          <a:p>
            <a:r>
              <a:rPr lang="ko-KR" altLang="en-US" sz="4000">
                <a:ea typeface="맑은 고딕"/>
              </a:rPr>
              <a:t>일본의 강치 잡이</a:t>
            </a:r>
            <a:endParaRPr lang="ko-KR" altLang="en-US" sz="4000"/>
          </a:p>
        </p:txBody>
      </p:sp>
      <p:pic>
        <p:nvPicPr>
          <p:cNvPr id="4" name="그림 3" descr="일제가 멸종시킨 독도 강치 기리는 헌정 전시 연다">
            <a:extLst>
              <a:ext uri="{FF2B5EF4-FFF2-40B4-BE49-F238E27FC236}">
                <a16:creationId xmlns:a16="http://schemas.microsoft.com/office/drawing/2014/main" id="{2DADA811-61A5-525E-74B9-F421FFDB90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290" r="1084"/>
          <a:stretch/>
        </p:blipFill>
        <p:spPr>
          <a:xfrm>
            <a:off x="20" y="431"/>
            <a:ext cx="8115280" cy="6408311"/>
          </a:xfrm>
          <a:prstGeom prst="rect">
            <a:avLst/>
          </a:prstGeom>
        </p:spPr>
      </p:pic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6E1EE86-8346-F8F5-7733-B6E1962BE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193" y="2418408"/>
            <a:ext cx="2942813" cy="354026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ko-KR" altLang="en-US" sz="2000">
                <a:ea typeface="맑은 고딕"/>
              </a:rPr>
              <a:t>고기와 가죽을 얻기 위하여 일제강점기 시절부터 무분별 포획 강행</a:t>
            </a:r>
          </a:p>
          <a:p>
            <a:pPr marL="0" indent="0">
              <a:buNone/>
            </a:pPr>
            <a:endParaRPr lang="ko-KR" altLang="en-US" sz="2000">
              <a:ea typeface="맑은 고딕"/>
            </a:endParaRPr>
          </a:p>
          <a:p>
            <a:pPr marL="0" indent="0">
              <a:buNone/>
            </a:pPr>
            <a:r>
              <a:rPr lang="ko-KR" altLang="en-US" sz="2000">
                <a:ea typeface="맑은 고딕"/>
              </a:rPr>
              <a:t>멸종</a:t>
            </a:r>
          </a:p>
          <a:p>
            <a:pPr marL="0" indent="0">
              <a:buNone/>
            </a:pPr>
            <a:endParaRPr lang="ko-KR" altLang="en-US" sz="2000">
              <a:ea typeface="맑은 고딕"/>
            </a:endParaRPr>
          </a:p>
        </p:txBody>
      </p:sp>
      <p:sp>
        <p:nvSpPr>
          <p:cNvPr id="29" name="Rectangle 17">
            <a:extLst>
              <a:ext uri="{FF2B5EF4-FFF2-40B4-BE49-F238E27FC236}">
                <a16:creationId xmlns:a16="http://schemas.microsoft.com/office/drawing/2014/main" id="{907741FC-B544-4A6E-B831-6789D04233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6408741"/>
            <a:ext cx="12191998" cy="45720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F0BE7ED-7814-4273-B18A-F26CC0380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6408742"/>
            <a:ext cx="8115300" cy="449258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542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3D8E8A2-C811-0B1F-F47C-96E3A0C8D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err="1">
                <a:ea typeface="맑은 고딕"/>
              </a:rPr>
              <a:t>강치영상</a:t>
            </a:r>
            <a:endParaRPr lang="ko-KR" altLang="en-US" err="1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96E76C8-5B2F-5D3A-436E-5997995D5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ko-KR" dirty="0">
                <a:ea typeface="+mn-lt"/>
                <a:cs typeface="+mn-lt"/>
              </a:rPr>
              <a:t>https://www.youtube.com/watch?v=o-xVwn2uABU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5979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3C210E6-A35A-4F68-8D60-801A019C75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그림 4" descr="멸종위기종 1급 '감돌고기' 1500마리 대전 유등천 방류">
            <a:extLst>
              <a:ext uri="{FF2B5EF4-FFF2-40B4-BE49-F238E27FC236}">
                <a16:creationId xmlns:a16="http://schemas.microsoft.com/office/drawing/2014/main" id="{19315546-72CE-AC30-BF37-86C2515BBD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68" r="1" b="1"/>
          <a:stretch/>
        </p:blipFill>
        <p:spPr>
          <a:xfrm>
            <a:off x="3136389" y="10"/>
            <a:ext cx="4979304" cy="3401558"/>
          </a:xfrm>
          <a:custGeom>
            <a:avLst/>
            <a:gdLst/>
            <a:ahLst/>
            <a:cxnLst/>
            <a:rect l="l" t="t" r="r" b="b"/>
            <a:pathLst>
              <a:path w="4979304" h="3364992">
                <a:moveTo>
                  <a:pt x="0" y="0"/>
                </a:moveTo>
                <a:lnTo>
                  <a:pt x="4211250" y="0"/>
                </a:lnTo>
                <a:lnTo>
                  <a:pt x="4309461" y="192282"/>
                </a:lnTo>
                <a:cubicBezTo>
                  <a:pt x="4697535" y="1033269"/>
                  <a:pt x="4937593" y="2032690"/>
                  <a:pt x="4974907" y="3110424"/>
                </a:cubicBezTo>
                <a:lnTo>
                  <a:pt x="4979304" y="3364992"/>
                </a:lnTo>
                <a:lnTo>
                  <a:pt x="800592" y="3364992"/>
                </a:lnTo>
                <a:lnTo>
                  <a:pt x="797493" y="3185579"/>
                </a:lnTo>
                <a:cubicBezTo>
                  <a:pt x="756786" y="2009870"/>
                  <a:pt x="474799" y="927359"/>
                  <a:pt x="22579" y="42066"/>
                </a:cubicBezTo>
                <a:close/>
              </a:path>
            </a:pathLst>
          </a:custGeom>
        </p:spPr>
      </p:pic>
      <p:pic>
        <p:nvPicPr>
          <p:cNvPr id="6" name="그림 5" descr="큰고니_Whooper Swan">
            <a:extLst>
              <a:ext uri="{FF2B5EF4-FFF2-40B4-BE49-F238E27FC236}">
                <a16:creationId xmlns:a16="http://schemas.microsoft.com/office/drawing/2014/main" id="{48295778-AFA7-2CA1-617F-7E575AF9CBE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586" b="1"/>
          <a:stretch/>
        </p:blipFill>
        <p:spPr>
          <a:xfrm>
            <a:off x="7381690" y="3456433"/>
            <a:ext cx="4810310" cy="3401568"/>
          </a:xfrm>
          <a:custGeom>
            <a:avLst/>
            <a:gdLst/>
            <a:ahLst/>
            <a:cxnLst/>
            <a:rect l="l" t="t" r="r" b="b"/>
            <a:pathLst>
              <a:path w="4810310" h="3401568">
                <a:moveTo>
                  <a:pt x="781270" y="0"/>
                </a:moveTo>
                <a:lnTo>
                  <a:pt x="4810310" y="0"/>
                </a:lnTo>
                <a:lnTo>
                  <a:pt x="4810310" y="3401568"/>
                </a:lnTo>
                <a:lnTo>
                  <a:pt x="0" y="3401568"/>
                </a:lnTo>
                <a:lnTo>
                  <a:pt x="1963" y="3397912"/>
                </a:lnTo>
                <a:cubicBezTo>
                  <a:pt x="454182" y="2512619"/>
                  <a:pt x="736170" y="1430108"/>
                  <a:pt x="776876" y="254399"/>
                </a:cubicBezTo>
                <a:close/>
              </a:path>
            </a:pathLst>
          </a:custGeom>
        </p:spPr>
      </p:pic>
      <p:pic>
        <p:nvPicPr>
          <p:cNvPr id="7" name="그림 6" descr="멸종 위기식물   강릉 요강꽃">
            <a:extLst>
              <a:ext uri="{FF2B5EF4-FFF2-40B4-BE49-F238E27FC236}">
                <a16:creationId xmlns:a16="http://schemas.microsoft.com/office/drawing/2014/main" id="{EED58220-8677-0A64-64F6-32960140C53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0474" r="13088"/>
          <a:stretch/>
        </p:blipFill>
        <p:spPr>
          <a:xfrm>
            <a:off x="3189428" y="3456432"/>
            <a:ext cx="4925479" cy="3401568"/>
          </a:xfrm>
          <a:custGeom>
            <a:avLst/>
            <a:gdLst/>
            <a:ahLst/>
            <a:cxnLst/>
            <a:rect l="l" t="t" r="r" b="b"/>
            <a:pathLst>
              <a:path w="4925479" h="3364992">
                <a:moveTo>
                  <a:pt x="749362" y="0"/>
                </a:moveTo>
                <a:lnTo>
                  <a:pt x="4925479" y="0"/>
                </a:lnTo>
                <a:lnTo>
                  <a:pt x="4921868" y="209033"/>
                </a:lnTo>
                <a:cubicBezTo>
                  <a:pt x="4884554" y="1286766"/>
                  <a:pt x="4644496" y="2286187"/>
                  <a:pt x="4256422" y="3127175"/>
                </a:cubicBezTo>
                <a:lnTo>
                  <a:pt x="4134952" y="3364992"/>
                </a:lnTo>
                <a:lnTo>
                  <a:pt x="0" y="3364992"/>
                </a:lnTo>
                <a:lnTo>
                  <a:pt x="79008" y="3202330"/>
                </a:lnTo>
                <a:cubicBezTo>
                  <a:pt x="467082" y="2361343"/>
                  <a:pt x="707140" y="1361922"/>
                  <a:pt x="744454" y="284189"/>
                </a:cubicBezTo>
                <a:close/>
              </a:path>
            </a:pathLst>
          </a:custGeom>
        </p:spPr>
      </p:pic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AC0D06B0-F19C-459E-B221-A34B506FB5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945815" cy="6858000"/>
          </a:xfrm>
          <a:custGeom>
            <a:avLst/>
            <a:gdLst>
              <a:gd name="connsiteX0" fmla="*/ 0 w 3945815"/>
              <a:gd name="connsiteY0" fmla="*/ 0 h 6858000"/>
              <a:gd name="connsiteX1" fmla="*/ 3138662 w 3945815"/>
              <a:gd name="connsiteY1" fmla="*/ 0 h 6858000"/>
              <a:gd name="connsiteX2" fmla="*/ 3275260 w 3945815"/>
              <a:gd name="connsiteY2" fmla="*/ 267438 h 6858000"/>
              <a:gd name="connsiteX3" fmla="*/ 3945815 w 3945815"/>
              <a:gd name="connsiteY3" fmla="*/ 3481388 h 6858000"/>
              <a:gd name="connsiteX4" fmla="*/ 3275260 w 3945815"/>
              <a:gd name="connsiteY4" fmla="*/ 6695338 h 6858000"/>
              <a:gd name="connsiteX5" fmla="*/ 3192177 w 3945815"/>
              <a:gd name="connsiteY5" fmla="*/ 6858000 h 6858000"/>
              <a:gd name="connsiteX6" fmla="*/ 0 w 3945815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45815" h="6858000">
                <a:moveTo>
                  <a:pt x="0" y="0"/>
                </a:moveTo>
                <a:lnTo>
                  <a:pt x="3138662" y="0"/>
                </a:lnTo>
                <a:lnTo>
                  <a:pt x="3275260" y="267438"/>
                </a:lnTo>
                <a:cubicBezTo>
                  <a:pt x="3698614" y="1184879"/>
                  <a:pt x="3945815" y="2290869"/>
                  <a:pt x="3945815" y="3481388"/>
                </a:cubicBezTo>
                <a:cubicBezTo>
                  <a:pt x="3945815" y="4671908"/>
                  <a:pt x="3698614" y="5777898"/>
                  <a:pt x="3275260" y="6695338"/>
                </a:cubicBezTo>
                <a:lnTo>
                  <a:pt x="319217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6" name="Freeform: Shape 15">
            <a:extLst>
              <a:ext uri="{FF2B5EF4-FFF2-40B4-BE49-F238E27FC236}">
                <a16:creationId xmlns:a16="http://schemas.microsoft.com/office/drawing/2014/main" id="{345B26DA-1C6B-4C66-81C9-9C1877FC2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936670" cy="6858000"/>
          </a:xfrm>
          <a:custGeom>
            <a:avLst/>
            <a:gdLst>
              <a:gd name="connsiteX0" fmla="*/ 0 w 3936670"/>
              <a:gd name="connsiteY0" fmla="*/ 0 h 6858000"/>
              <a:gd name="connsiteX1" fmla="*/ 3129517 w 3936670"/>
              <a:gd name="connsiteY1" fmla="*/ 0 h 6858000"/>
              <a:gd name="connsiteX2" fmla="*/ 3266115 w 3936670"/>
              <a:gd name="connsiteY2" fmla="*/ 267438 h 6858000"/>
              <a:gd name="connsiteX3" fmla="*/ 3936670 w 3936670"/>
              <a:gd name="connsiteY3" fmla="*/ 3481388 h 6858000"/>
              <a:gd name="connsiteX4" fmla="*/ 3266115 w 3936670"/>
              <a:gd name="connsiteY4" fmla="*/ 6695338 h 6858000"/>
              <a:gd name="connsiteX5" fmla="*/ 3183032 w 3936670"/>
              <a:gd name="connsiteY5" fmla="*/ 6858000 h 6858000"/>
              <a:gd name="connsiteX6" fmla="*/ 0 w 393667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36670" h="6858000">
                <a:moveTo>
                  <a:pt x="0" y="0"/>
                </a:moveTo>
                <a:lnTo>
                  <a:pt x="3129517" y="0"/>
                </a:lnTo>
                <a:lnTo>
                  <a:pt x="3266115" y="267438"/>
                </a:lnTo>
                <a:cubicBezTo>
                  <a:pt x="3689469" y="1184879"/>
                  <a:pt x="3936670" y="2290869"/>
                  <a:pt x="3936670" y="3481388"/>
                </a:cubicBezTo>
                <a:cubicBezTo>
                  <a:pt x="3936670" y="4671908"/>
                  <a:pt x="3689469" y="5777898"/>
                  <a:pt x="3266115" y="6695338"/>
                </a:cubicBezTo>
                <a:lnTo>
                  <a:pt x="3183032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83ACE6A3-BE19-77A4-68A6-4C813C687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685800"/>
            <a:ext cx="2807208" cy="1325563"/>
          </a:xfrm>
        </p:spPr>
        <p:txBody>
          <a:bodyPr>
            <a:normAutofit/>
          </a:bodyPr>
          <a:lstStyle/>
          <a:p>
            <a:r>
              <a:rPr lang="ko-KR" altLang="en-US" sz="2800">
                <a:ea typeface="맑은 고딕"/>
              </a:rPr>
              <a:t>한국의 멸종위기 1급 종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8DE6C44-43F8-4DE4-AB81-66853FFEA0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005840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409529B-9B56-4F10-BE4D-F934DB89E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912" y="2089941"/>
            <a:ext cx="2834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F89564-2562-BFFF-608C-84E6A53BE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056" y="2258568"/>
            <a:ext cx="2807208" cy="392277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ko-KR" altLang="en-US" sz="1700">
                <a:ea typeface="맑은 고딕"/>
              </a:rPr>
              <a:t>검독수리</a:t>
            </a:r>
          </a:p>
          <a:p>
            <a:endParaRPr lang="ko-KR" altLang="en-US" sz="1700">
              <a:ea typeface="맑은 고딕"/>
            </a:endParaRPr>
          </a:p>
          <a:p>
            <a:r>
              <a:rPr lang="ko-KR" altLang="en-US" sz="1700">
                <a:ea typeface="맑은 고딕"/>
              </a:rPr>
              <a:t>감돌고기</a:t>
            </a:r>
          </a:p>
          <a:p>
            <a:endParaRPr lang="ko-KR" altLang="en-US" sz="1700">
              <a:ea typeface="맑은 고딕"/>
            </a:endParaRPr>
          </a:p>
          <a:p>
            <a:r>
              <a:rPr lang="ko-KR" altLang="en-US" sz="1700">
                <a:ea typeface="맑은 고딕"/>
              </a:rPr>
              <a:t>고니</a:t>
            </a:r>
          </a:p>
          <a:p>
            <a:endParaRPr lang="ko-KR" altLang="en-US" sz="1700">
              <a:ea typeface="맑은 고딕"/>
            </a:endParaRPr>
          </a:p>
          <a:p>
            <a:r>
              <a:rPr lang="ko-KR" altLang="en-US" sz="1700">
                <a:ea typeface="맑은 고딕"/>
              </a:rPr>
              <a:t>강릉요강꽃</a:t>
            </a:r>
          </a:p>
          <a:p>
            <a:endParaRPr lang="ko-KR" altLang="en-US" sz="1700">
              <a:ea typeface="맑은 고딕"/>
            </a:endParaRPr>
          </a:p>
          <a:p>
            <a:endParaRPr lang="ko-KR" altLang="en-US" sz="1700">
              <a:ea typeface="맑은 고딕"/>
            </a:endParaRPr>
          </a:p>
          <a:p>
            <a:endParaRPr lang="ko-KR" altLang="en-US" sz="1700">
              <a:ea typeface="맑은 고딕"/>
            </a:endParaRPr>
          </a:p>
        </p:txBody>
      </p:sp>
      <p:pic>
        <p:nvPicPr>
          <p:cNvPr id="4" name="그림 3" descr="검독수리 vs 흰머리수리">
            <a:extLst>
              <a:ext uri="{FF2B5EF4-FFF2-40B4-BE49-F238E27FC236}">
                <a16:creationId xmlns:a16="http://schemas.microsoft.com/office/drawing/2014/main" id="{42C90C1A-C24A-002A-1D1A-CCFF7A25DCB5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24215" r="-1" b="27116"/>
          <a:stretch/>
        </p:blipFill>
        <p:spPr>
          <a:xfrm>
            <a:off x="7404372" y="10"/>
            <a:ext cx="4787628" cy="3401558"/>
          </a:xfrm>
          <a:custGeom>
            <a:avLst/>
            <a:gdLst/>
            <a:ahLst/>
            <a:cxnLst/>
            <a:rect l="l" t="t" r="r" b="b"/>
            <a:pathLst>
              <a:path w="4787628" h="3401568">
                <a:moveTo>
                  <a:pt x="0" y="0"/>
                </a:moveTo>
                <a:lnTo>
                  <a:pt x="4787628" y="0"/>
                </a:lnTo>
                <a:lnTo>
                  <a:pt x="4787628" y="3401568"/>
                </a:lnTo>
                <a:lnTo>
                  <a:pt x="762748" y="3401568"/>
                </a:lnTo>
                <a:lnTo>
                  <a:pt x="751436" y="2963954"/>
                </a:lnTo>
                <a:cubicBezTo>
                  <a:pt x="698408" y="1942163"/>
                  <a:pt x="463174" y="995044"/>
                  <a:pt x="93264" y="192283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346574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817EB35-4D5C-493B-8459-98C99FD166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640269" flipV="1">
            <a:off x="5586861" y="-553943"/>
            <a:ext cx="3944178" cy="3944178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FBAB0DD3-B9D4-0785-3F20-2DAB0CBE6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45810"/>
            <a:ext cx="4795164" cy="1325563"/>
          </a:xfrm>
        </p:spPr>
        <p:txBody>
          <a:bodyPr>
            <a:normAutofit/>
          </a:bodyPr>
          <a:lstStyle/>
          <a:p>
            <a:r>
              <a:rPr lang="ko-KR" altLang="en-US" dirty="0">
                <a:ea typeface="맑은 고딕"/>
              </a:rPr>
              <a:t>한국의 멸종위기 2급종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13CA0A7-9C81-91F5-FBFB-F269E49E5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4795165" cy="435133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ko-KR" altLang="en-US" dirty="0">
                <a:ea typeface="맑은 고딕"/>
              </a:rPr>
              <a:t>대모 잠자리</a:t>
            </a:r>
          </a:p>
          <a:p>
            <a:endParaRPr lang="ko-KR" altLang="en-US" dirty="0">
              <a:ea typeface="맑은 고딕"/>
            </a:endParaRPr>
          </a:p>
          <a:p>
            <a:r>
              <a:rPr lang="ko-KR" altLang="en-US" dirty="0">
                <a:ea typeface="맑은 고딕"/>
              </a:rPr>
              <a:t>금개구리</a:t>
            </a:r>
          </a:p>
          <a:p>
            <a:endParaRPr lang="ko-KR" altLang="en-US" dirty="0">
              <a:ea typeface="맑은 고딕"/>
            </a:endParaRPr>
          </a:p>
          <a:p>
            <a:r>
              <a:rPr lang="ko-KR" altLang="en-US" dirty="0">
                <a:ea typeface="맑은 고딕"/>
              </a:rPr>
              <a:t>붉은발 </a:t>
            </a:r>
            <a:r>
              <a:rPr lang="ko-KR" altLang="en-US" dirty="0" err="1">
                <a:ea typeface="맑은 고딕"/>
              </a:rPr>
              <a:t>말똥개</a:t>
            </a:r>
          </a:p>
          <a:p>
            <a:endParaRPr lang="ko-KR" altLang="en-US" dirty="0">
              <a:ea typeface="맑은 고딕"/>
            </a:endParaRPr>
          </a:p>
          <a:p>
            <a:r>
              <a:rPr lang="ko-KR" altLang="en-US" dirty="0">
                <a:ea typeface="맑은 고딕"/>
              </a:rPr>
              <a:t>물장군</a:t>
            </a:r>
          </a:p>
          <a:p>
            <a:endParaRPr lang="ko-KR" altLang="en-US" dirty="0">
              <a:ea typeface="맑은 고딕"/>
            </a:endParaRPr>
          </a:p>
          <a:p>
            <a:endParaRPr lang="ko-KR" altLang="en-US" dirty="0">
              <a:ea typeface="맑은 고딕"/>
            </a:endParaRPr>
          </a:p>
          <a:p>
            <a:endParaRPr lang="ko-KR" altLang="en-US" dirty="0">
              <a:ea typeface="맑은 고딕"/>
            </a:endParaRPr>
          </a:p>
        </p:txBody>
      </p:sp>
      <p:pic>
        <p:nvPicPr>
          <p:cNvPr id="6" name="그림 5" descr="금개구리">
            <a:extLst>
              <a:ext uri="{FF2B5EF4-FFF2-40B4-BE49-F238E27FC236}">
                <a16:creationId xmlns:a16="http://schemas.microsoft.com/office/drawing/2014/main" id="{D9B1975E-3196-D2EB-3DA4-5FAC547E2BD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2" b="12832"/>
          <a:stretch/>
        </p:blipFill>
        <p:spPr>
          <a:xfrm>
            <a:off x="6045200" y="10"/>
            <a:ext cx="3343282" cy="2905636"/>
          </a:xfrm>
          <a:custGeom>
            <a:avLst/>
            <a:gdLst/>
            <a:ahLst/>
            <a:cxnLst/>
            <a:rect l="l" t="t" r="r" b="b"/>
            <a:pathLst>
              <a:path w="3343282" h="2905646">
                <a:moveTo>
                  <a:pt x="546801" y="0"/>
                </a:moveTo>
                <a:lnTo>
                  <a:pt x="2796481" y="0"/>
                </a:lnTo>
                <a:lnTo>
                  <a:pt x="2853670" y="51976"/>
                </a:lnTo>
                <a:cubicBezTo>
                  <a:pt x="3156177" y="354484"/>
                  <a:pt x="3343282" y="772394"/>
                  <a:pt x="3343282" y="1234005"/>
                </a:cubicBezTo>
                <a:cubicBezTo>
                  <a:pt x="3343282" y="2157227"/>
                  <a:pt x="2594863" y="2905646"/>
                  <a:pt x="1671641" y="2905646"/>
                </a:cubicBezTo>
                <a:cubicBezTo>
                  <a:pt x="748420" y="2905646"/>
                  <a:pt x="0" y="2157227"/>
                  <a:pt x="0" y="1234005"/>
                </a:cubicBezTo>
                <a:cubicBezTo>
                  <a:pt x="0" y="772394"/>
                  <a:pt x="187105" y="354484"/>
                  <a:pt x="489613" y="51976"/>
                </a:cubicBezTo>
                <a:close/>
              </a:path>
            </a:pathLst>
          </a:custGeom>
        </p:spPr>
      </p:pic>
      <p:pic>
        <p:nvPicPr>
          <p:cNvPr id="7" name="그림 6" descr="293.붉은발말똥게">
            <a:extLst>
              <a:ext uri="{FF2B5EF4-FFF2-40B4-BE49-F238E27FC236}">
                <a16:creationId xmlns:a16="http://schemas.microsoft.com/office/drawing/2014/main" id="{0E6A2AD2-802E-9845-10EE-BF9611367B9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230" r="20626" b="-1"/>
          <a:stretch/>
        </p:blipFill>
        <p:spPr>
          <a:xfrm>
            <a:off x="6172241" y="3154859"/>
            <a:ext cx="4030579" cy="3703141"/>
          </a:xfrm>
          <a:custGeom>
            <a:avLst/>
            <a:gdLst/>
            <a:ahLst/>
            <a:cxnLst/>
            <a:rect l="l" t="t" r="r" b="b"/>
            <a:pathLst>
              <a:path w="4030579" h="3703141">
                <a:moveTo>
                  <a:pt x="2015289" y="0"/>
                </a:moveTo>
                <a:cubicBezTo>
                  <a:pt x="3128303" y="0"/>
                  <a:pt x="4030579" y="902277"/>
                  <a:pt x="4030579" y="2015290"/>
                </a:cubicBezTo>
                <a:cubicBezTo>
                  <a:pt x="4030579" y="2710923"/>
                  <a:pt x="3678127" y="3324237"/>
                  <a:pt x="3142057" y="3686399"/>
                </a:cubicBezTo>
                <a:lnTo>
                  <a:pt x="3114499" y="3703141"/>
                </a:lnTo>
                <a:lnTo>
                  <a:pt x="916080" y="3703141"/>
                </a:lnTo>
                <a:lnTo>
                  <a:pt x="888522" y="3686399"/>
                </a:lnTo>
                <a:cubicBezTo>
                  <a:pt x="352452" y="3324237"/>
                  <a:pt x="0" y="2710923"/>
                  <a:pt x="0" y="2015290"/>
                </a:cubicBezTo>
                <a:cubicBezTo>
                  <a:pt x="0" y="902277"/>
                  <a:pt x="902277" y="0"/>
                  <a:pt x="2015289" y="0"/>
                </a:cubicBezTo>
                <a:close/>
              </a:path>
            </a:pathLst>
          </a:custGeom>
        </p:spPr>
      </p:pic>
      <p:pic>
        <p:nvPicPr>
          <p:cNvPr id="4" name="그림 3" descr="해충, 절지 동물, 무척추 동물, 기생충이(가) 표시된 사진&#10;&#10;자동 생성된 설명">
            <a:extLst>
              <a:ext uri="{FF2B5EF4-FFF2-40B4-BE49-F238E27FC236}">
                <a16:creationId xmlns:a16="http://schemas.microsoft.com/office/drawing/2014/main" id="{C340F53B-82A2-84B0-A680-6CBBAD9542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" b="812"/>
          <a:stretch/>
        </p:blipFill>
        <p:spPr>
          <a:xfrm>
            <a:off x="9523005" y="10"/>
            <a:ext cx="2668994" cy="3864758"/>
          </a:xfrm>
          <a:custGeom>
            <a:avLst/>
            <a:gdLst/>
            <a:ahLst/>
            <a:cxnLst/>
            <a:rect l="l" t="t" r="r" b="b"/>
            <a:pathLst>
              <a:path w="2668994" h="3864768">
                <a:moveTo>
                  <a:pt x="1215406" y="0"/>
                </a:moveTo>
                <a:lnTo>
                  <a:pt x="2668994" y="0"/>
                </a:lnTo>
                <a:lnTo>
                  <a:pt x="2668994" y="3754247"/>
                </a:lnTo>
                <a:lnTo>
                  <a:pt x="2614574" y="3774165"/>
                </a:lnTo>
                <a:cubicBezTo>
                  <a:pt x="2425260" y="3833048"/>
                  <a:pt x="2223979" y="3864768"/>
                  <a:pt x="2015289" y="3864768"/>
                </a:cubicBezTo>
                <a:cubicBezTo>
                  <a:pt x="902276" y="3864768"/>
                  <a:pt x="0" y="2962492"/>
                  <a:pt x="0" y="1849479"/>
                </a:cubicBezTo>
                <a:cubicBezTo>
                  <a:pt x="0" y="1084283"/>
                  <a:pt x="426467" y="418692"/>
                  <a:pt x="1054683" y="77425"/>
                </a:cubicBezTo>
                <a:close/>
              </a:path>
            </a:pathLst>
          </a:custGeom>
        </p:spPr>
      </p:pic>
      <p:pic>
        <p:nvPicPr>
          <p:cNvPr id="5" name="그림 4" descr="대모잠자리">
            <a:extLst>
              <a:ext uri="{FF2B5EF4-FFF2-40B4-BE49-F238E27FC236}">
                <a16:creationId xmlns:a16="http://schemas.microsoft.com/office/drawing/2014/main" id="{3FCAEBD0-2DA4-A9CD-A8F2-59CA412B4A83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8819" r="29399" b="3"/>
          <a:stretch/>
        </p:blipFill>
        <p:spPr>
          <a:xfrm>
            <a:off x="10404210" y="4001294"/>
            <a:ext cx="1787791" cy="2856706"/>
          </a:xfrm>
          <a:custGeom>
            <a:avLst/>
            <a:gdLst/>
            <a:ahLst/>
            <a:cxnLst/>
            <a:rect l="l" t="t" r="r" b="b"/>
            <a:pathLst>
              <a:path w="1787791" h="2856706">
                <a:moveTo>
                  <a:pt x="1531941" y="0"/>
                </a:moveTo>
                <a:cubicBezTo>
                  <a:pt x="1584820" y="0"/>
                  <a:pt x="1637074" y="2679"/>
                  <a:pt x="1688573" y="7909"/>
                </a:cubicBezTo>
                <a:lnTo>
                  <a:pt x="1787791" y="23052"/>
                </a:lnTo>
                <a:lnTo>
                  <a:pt x="1787791" y="2856706"/>
                </a:lnTo>
                <a:lnTo>
                  <a:pt x="765053" y="2856706"/>
                </a:lnTo>
                <a:lnTo>
                  <a:pt x="675418" y="2802252"/>
                </a:lnTo>
                <a:cubicBezTo>
                  <a:pt x="267919" y="2526951"/>
                  <a:pt x="0" y="2060735"/>
                  <a:pt x="0" y="1531942"/>
                </a:cubicBezTo>
                <a:cubicBezTo>
                  <a:pt x="0" y="685873"/>
                  <a:pt x="685873" y="0"/>
                  <a:pt x="1531941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81035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Office 테마</vt:lpstr>
      <vt:lpstr>독도 강치</vt:lpstr>
      <vt:lpstr>강치 특징</vt:lpstr>
      <vt:lpstr>강치 종류</vt:lpstr>
      <vt:lpstr>강치 분포</vt:lpstr>
      <vt:lpstr>강치의 이점</vt:lpstr>
      <vt:lpstr>일본의 강치 잡이</vt:lpstr>
      <vt:lpstr>강치영상</vt:lpstr>
      <vt:lpstr>한국의 멸종위기 1급 종</vt:lpstr>
      <vt:lpstr>한국의 멸종위기 2급종</vt:lpstr>
      <vt:lpstr>감사합니다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/>
  <cp:revision>134</cp:revision>
  <dcterms:created xsi:type="dcterms:W3CDTF">2024-05-30T09:50:27Z</dcterms:created>
  <dcterms:modified xsi:type="dcterms:W3CDTF">2024-05-30T10:12:00Z</dcterms:modified>
</cp:coreProperties>
</file>