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sldIdLst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x="9144000" cy="6858000" type="screen4x3"/>
  <p:notesSz cx="6858000" cy="9144000"/>
  <p:defaultTextStyle>
    <a:defPPr>
      <a:defRPr lang="ko-KR"/>
    </a:defPPr>
    <a:lvl1pPr marL="0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9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65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45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28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76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90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704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548" algn="l" defTabSz="91366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2" indent="0">
              <a:buNone/>
              <a:defRPr sz="1100" b="1"/>
            </a:lvl2pPr>
            <a:lvl3pPr marL="511824" indent="0">
              <a:buNone/>
              <a:defRPr sz="1000" b="1"/>
            </a:lvl3pPr>
            <a:lvl4pPr marL="767736" indent="0">
              <a:buNone/>
              <a:defRPr sz="900" b="1"/>
            </a:lvl4pPr>
            <a:lvl5pPr marL="1023648" indent="0">
              <a:buNone/>
              <a:defRPr sz="900" b="1"/>
            </a:lvl5pPr>
            <a:lvl6pPr marL="1279560" indent="0">
              <a:buNone/>
              <a:defRPr sz="900" b="1"/>
            </a:lvl6pPr>
            <a:lvl7pPr marL="1535458" indent="0">
              <a:buNone/>
              <a:defRPr sz="900" b="1"/>
            </a:lvl7pPr>
            <a:lvl8pPr marL="1791383" indent="0">
              <a:buNone/>
              <a:defRPr sz="900" b="1"/>
            </a:lvl8pPr>
            <a:lvl9pPr marL="204727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2" indent="0">
              <a:buNone/>
              <a:defRPr sz="1100" b="1"/>
            </a:lvl2pPr>
            <a:lvl3pPr marL="511824" indent="0">
              <a:buNone/>
              <a:defRPr sz="1000" b="1"/>
            </a:lvl3pPr>
            <a:lvl4pPr marL="767736" indent="0">
              <a:buNone/>
              <a:defRPr sz="900" b="1"/>
            </a:lvl4pPr>
            <a:lvl5pPr marL="1023648" indent="0">
              <a:buNone/>
              <a:defRPr sz="900" b="1"/>
            </a:lvl5pPr>
            <a:lvl6pPr marL="1279560" indent="0">
              <a:buNone/>
              <a:defRPr sz="900" b="1"/>
            </a:lvl6pPr>
            <a:lvl7pPr marL="1535458" indent="0">
              <a:buNone/>
              <a:defRPr sz="900" b="1"/>
            </a:lvl7pPr>
            <a:lvl8pPr marL="1791383" indent="0">
              <a:buNone/>
              <a:defRPr sz="900" b="1"/>
            </a:lvl8pPr>
            <a:lvl9pPr marL="204727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9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9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12" indent="0">
              <a:buNone/>
              <a:defRPr sz="700"/>
            </a:lvl2pPr>
            <a:lvl3pPr marL="511824" indent="0">
              <a:buNone/>
              <a:defRPr sz="600"/>
            </a:lvl3pPr>
            <a:lvl4pPr marL="767736" indent="0">
              <a:buNone/>
              <a:defRPr sz="500"/>
            </a:lvl4pPr>
            <a:lvl5pPr marL="1023648" indent="0">
              <a:buNone/>
              <a:defRPr sz="500"/>
            </a:lvl5pPr>
            <a:lvl6pPr marL="1279560" indent="0">
              <a:buNone/>
              <a:defRPr sz="500"/>
            </a:lvl6pPr>
            <a:lvl7pPr marL="1535458" indent="0">
              <a:buNone/>
              <a:defRPr sz="500"/>
            </a:lvl7pPr>
            <a:lvl8pPr marL="1791383" indent="0">
              <a:buNone/>
              <a:defRPr sz="500"/>
            </a:lvl8pPr>
            <a:lvl9pPr marL="204727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12" indent="0">
              <a:buNone/>
              <a:defRPr sz="1600"/>
            </a:lvl2pPr>
            <a:lvl3pPr marL="511824" indent="0">
              <a:buNone/>
              <a:defRPr sz="1300"/>
            </a:lvl3pPr>
            <a:lvl4pPr marL="767736" indent="0">
              <a:buNone/>
              <a:defRPr sz="1100"/>
            </a:lvl4pPr>
            <a:lvl5pPr marL="1023648" indent="0">
              <a:buNone/>
              <a:defRPr sz="1100"/>
            </a:lvl5pPr>
            <a:lvl6pPr marL="1279560" indent="0">
              <a:buNone/>
              <a:defRPr sz="1100"/>
            </a:lvl6pPr>
            <a:lvl7pPr marL="1535458" indent="0">
              <a:buNone/>
              <a:defRPr sz="1100"/>
            </a:lvl7pPr>
            <a:lvl8pPr marL="1791383" indent="0">
              <a:buNone/>
              <a:defRPr sz="1100"/>
            </a:lvl8pPr>
            <a:lvl9pPr marL="204727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12" indent="0">
              <a:buNone/>
              <a:defRPr sz="700"/>
            </a:lvl2pPr>
            <a:lvl3pPr marL="511824" indent="0">
              <a:buNone/>
              <a:defRPr sz="600"/>
            </a:lvl3pPr>
            <a:lvl4pPr marL="767736" indent="0">
              <a:buNone/>
              <a:defRPr sz="500"/>
            </a:lvl4pPr>
            <a:lvl5pPr marL="1023648" indent="0">
              <a:buNone/>
              <a:defRPr sz="500"/>
            </a:lvl5pPr>
            <a:lvl6pPr marL="1279560" indent="0">
              <a:buNone/>
              <a:defRPr sz="500"/>
            </a:lvl6pPr>
            <a:lvl7pPr marL="1535458" indent="0">
              <a:buNone/>
              <a:defRPr sz="500"/>
            </a:lvl7pPr>
            <a:lvl8pPr marL="1791383" indent="0">
              <a:buNone/>
              <a:defRPr sz="500"/>
            </a:lvl8pPr>
            <a:lvl9pPr marL="204727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32" indent="0">
              <a:buNone/>
              <a:defRPr sz="1600"/>
            </a:lvl2pPr>
            <a:lvl3pPr marL="511864" indent="0">
              <a:buNone/>
              <a:defRPr sz="1300"/>
            </a:lvl3pPr>
            <a:lvl4pPr marL="767796" indent="0">
              <a:buNone/>
              <a:defRPr sz="1100"/>
            </a:lvl4pPr>
            <a:lvl5pPr marL="1023728" indent="0">
              <a:buNone/>
              <a:defRPr sz="1100"/>
            </a:lvl5pPr>
            <a:lvl6pPr marL="1279660" indent="0">
              <a:buNone/>
              <a:defRPr sz="1100"/>
            </a:lvl6pPr>
            <a:lvl7pPr marL="1535580" indent="0">
              <a:buNone/>
              <a:defRPr sz="1100"/>
            </a:lvl7pPr>
            <a:lvl8pPr marL="1791523" indent="0">
              <a:buNone/>
              <a:defRPr sz="1100"/>
            </a:lvl8pPr>
            <a:lvl9pPr marL="204744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4" indent="0">
              <a:buNone/>
              <a:defRPr sz="1100" b="1"/>
            </a:lvl2pPr>
            <a:lvl3pPr marL="511908" indent="0">
              <a:buNone/>
              <a:defRPr sz="1000" b="1"/>
            </a:lvl3pPr>
            <a:lvl4pPr marL="767862" indent="0">
              <a:buNone/>
              <a:defRPr sz="900" b="1"/>
            </a:lvl4pPr>
            <a:lvl5pPr marL="1023816" indent="0">
              <a:buNone/>
              <a:defRPr sz="900" b="1"/>
            </a:lvl5pPr>
            <a:lvl6pPr marL="1279770" indent="0">
              <a:buNone/>
              <a:defRPr sz="900" b="1"/>
            </a:lvl6pPr>
            <a:lvl7pPr marL="1535715" indent="0">
              <a:buNone/>
              <a:defRPr sz="900" b="1"/>
            </a:lvl7pPr>
            <a:lvl8pPr marL="1791677" indent="0">
              <a:buNone/>
              <a:defRPr sz="900" b="1"/>
            </a:lvl8pPr>
            <a:lvl9pPr marL="204762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4" indent="0">
              <a:buNone/>
              <a:defRPr sz="1100" b="1"/>
            </a:lvl2pPr>
            <a:lvl3pPr marL="511908" indent="0">
              <a:buNone/>
              <a:defRPr sz="1000" b="1"/>
            </a:lvl3pPr>
            <a:lvl4pPr marL="767862" indent="0">
              <a:buNone/>
              <a:defRPr sz="900" b="1"/>
            </a:lvl4pPr>
            <a:lvl5pPr marL="1023816" indent="0">
              <a:buNone/>
              <a:defRPr sz="900" b="1"/>
            </a:lvl5pPr>
            <a:lvl6pPr marL="1279770" indent="0">
              <a:buNone/>
              <a:defRPr sz="900" b="1"/>
            </a:lvl6pPr>
            <a:lvl7pPr marL="1535715" indent="0">
              <a:buNone/>
              <a:defRPr sz="900" b="1"/>
            </a:lvl7pPr>
            <a:lvl8pPr marL="1791677" indent="0">
              <a:buNone/>
              <a:defRPr sz="900" b="1"/>
            </a:lvl8pPr>
            <a:lvl9pPr marL="204762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54" indent="0">
              <a:buNone/>
              <a:defRPr sz="700"/>
            </a:lvl2pPr>
            <a:lvl3pPr marL="511908" indent="0">
              <a:buNone/>
              <a:defRPr sz="600"/>
            </a:lvl3pPr>
            <a:lvl4pPr marL="767862" indent="0">
              <a:buNone/>
              <a:defRPr sz="500"/>
            </a:lvl4pPr>
            <a:lvl5pPr marL="1023816" indent="0">
              <a:buNone/>
              <a:defRPr sz="500"/>
            </a:lvl5pPr>
            <a:lvl6pPr marL="1279770" indent="0">
              <a:buNone/>
              <a:defRPr sz="500"/>
            </a:lvl6pPr>
            <a:lvl7pPr marL="1535715" indent="0">
              <a:buNone/>
              <a:defRPr sz="500"/>
            </a:lvl7pPr>
            <a:lvl8pPr marL="1791677" indent="0">
              <a:buNone/>
              <a:defRPr sz="500"/>
            </a:lvl8pPr>
            <a:lvl9pPr marL="204762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54" indent="0">
              <a:buNone/>
              <a:defRPr sz="1600"/>
            </a:lvl2pPr>
            <a:lvl3pPr marL="511908" indent="0">
              <a:buNone/>
              <a:defRPr sz="1300"/>
            </a:lvl3pPr>
            <a:lvl4pPr marL="767862" indent="0">
              <a:buNone/>
              <a:defRPr sz="1100"/>
            </a:lvl4pPr>
            <a:lvl5pPr marL="1023816" indent="0">
              <a:buNone/>
              <a:defRPr sz="1100"/>
            </a:lvl5pPr>
            <a:lvl6pPr marL="1279770" indent="0">
              <a:buNone/>
              <a:defRPr sz="1100"/>
            </a:lvl6pPr>
            <a:lvl7pPr marL="1535715" indent="0">
              <a:buNone/>
              <a:defRPr sz="1100"/>
            </a:lvl7pPr>
            <a:lvl8pPr marL="1791677" indent="0">
              <a:buNone/>
              <a:defRPr sz="1100"/>
            </a:lvl8pPr>
            <a:lvl9pPr marL="204762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54" indent="0">
              <a:buNone/>
              <a:defRPr sz="700"/>
            </a:lvl2pPr>
            <a:lvl3pPr marL="511908" indent="0">
              <a:buNone/>
              <a:defRPr sz="600"/>
            </a:lvl3pPr>
            <a:lvl4pPr marL="767862" indent="0">
              <a:buNone/>
              <a:defRPr sz="500"/>
            </a:lvl4pPr>
            <a:lvl5pPr marL="1023816" indent="0">
              <a:buNone/>
              <a:defRPr sz="500"/>
            </a:lvl5pPr>
            <a:lvl6pPr marL="1279770" indent="0">
              <a:buNone/>
              <a:defRPr sz="500"/>
            </a:lvl6pPr>
            <a:lvl7pPr marL="1535715" indent="0">
              <a:buNone/>
              <a:defRPr sz="500"/>
            </a:lvl7pPr>
            <a:lvl8pPr marL="1791677" indent="0">
              <a:buNone/>
              <a:defRPr sz="500"/>
            </a:lvl8pPr>
            <a:lvl9pPr marL="204762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84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8" indent="0">
              <a:buNone/>
              <a:defRPr sz="1100" b="1"/>
            </a:lvl2pPr>
            <a:lvl3pPr marL="511956" indent="0">
              <a:buNone/>
              <a:defRPr sz="1000" b="1"/>
            </a:lvl3pPr>
            <a:lvl4pPr marL="767934" indent="0">
              <a:buNone/>
              <a:defRPr sz="900" b="1"/>
            </a:lvl4pPr>
            <a:lvl5pPr marL="1023912" indent="0">
              <a:buNone/>
              <a:defRPr sz="900" b="1"/>
            </a:lvl5pPr>
            <a:lvl6pPr marL="1279890" indent="0">
              <a:buNone/>
              <a:defRPr sz="900" b="1"/>
            </a:lvl6pPr>
            <a:lvl7pPr marL="1535862" indent="0">
              <a:buNone/>
              <a:defRPr sz="900" b="1"/>
            </a:lvl7pPr>
            <a:lvl8pPr marL="1791845" indent="0">
              <a:buNone/>
              <a:defRPr sz="900" b="1"/>
            </a:lvl8pPr>
            <a:lvl9pPr marL="20478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8" indent="0">
              <a:buNone/>
              <a:defRPr sz="1100" b="1"/>
            </a:lvl2pPr>
            <a:lvl3pPr marL="511956" indent="0">
              <a:buNone/>
              <a:defRPr sz="1000" b="1"/>
            </a:lvl3pPr>
            <a:lvl4pPr marL="767934" indent="0">
              <a:buNone/>
              <a:defRPr sz="900" b="1"/>
            </a:lvl4pPr>
            <a:lvl5pPr marL="1023912" indent="0">
              <a:buNone/>
              <a:defRPr sz="900" b="1"/>
            </a:lvl5pPr>
            <a:lvl6pPr marL="1279890" indent="0">
              <a:buNone/>
              <a:defRPr sz="900" b="1"/>
            </a:lvl6pPr>
            <a:lvl7pPr marL="1535862" indent="0">
              <a:buNone/>
              <a:defRPr sz="900" b="1"/>
            </a:lvl7pPr>
            <a:lvl8pPr marL="1791845" indent="0">
              <a:buNone/>
              <a:defRPr sz="900" b="1"/>
            </a:lvl8pPr>
            <a:lvl9pPr marL="20478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78" indent="0">
              <a:buNone/>
              <a:defRPr sz="700"/>
            </a:lvl2pPr>
            <a:lvl3pPr marL="511956" indent="0">
              <a:buNone/>
              <a:defRPr sz="600"/>
            </a:lvl3pPr>
            <a:lvl4pPr marL="767934" indent="0">
              <a:buNone/>
              <a:defRPr sz="500"/>
            </a:lvl4pPr>
            <a:lvl5pPr marL="1023912" indent="0">
              <a:buNone/>
              <a:defRPr sz="500"/>
            </a:lvl5pPr>
            <a:lvl6pPr marL="1279890" indent="0">
              <a:buNone/>
              <a:defRPr sz="500"/>
            </a:lvl6pPr>
            <a:lvl7pPr marL="1535862" indent="0">
              <a:buNone/>
              <a:defRPr sz="500"/>
            </a:lvl7pPr>
            <a:lvl8pPr marL="1791845" indent="0">
              <a:buNone/>
              <a:defRPr sz="500"/>
            </a:lvl8pPr>
            <a:lvl9pPr marL="204781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2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78" indent="0">
              <a:buNone/>
              <a:defRPr sz="1600"/>
            </a:lvl2pPr>
            <a:lvl3pPr marL="511956" indent="0">
              <a:buNone/>
              <a:defRPr sz="1300"/>
            </a:lvl3pPr>
            <a:lvl4pPr marL="767934" indent="0">
              <a:buNone/>
              <a:defRPr sz="1100"/>
            </a:lvl4pPr>
            <a:lvl5pPr marL="1023912" indent="0">
              <a:buNone/>
              <a:defRPr sz="1100"/>
            </a:lvl5pPr>
            <a:lvl6pPr marL="1279890" indent="0">
              <a:buNone/>
              <a:defRPr sz="1100"/>
            </a:lvl6pPr>
            <a:lvl7pPr marL="1535862" indent="0">
              <a:buNone/>
              <a:defRPr sz="1100"/>
            </a:lvl7pPr>
            <a:lvl8pPr marL="1791845" indent="0">
              <a:buNone/>
              <a:defRPr sz="1100"/>
            </a:lvl8pPr>
            <a:lvl9pPr marL="204781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78" indent="0">
              <a:buNone/>
              <a:defRPr sz="700"/>
            </a:lvl2pPr>
            <a:lvl3pPr marL="511956" indent="0">
              <a:buNone/>
              <a:defRPr sz="600"/>
            </a:lvl3pPr>
            <a:lvl4pPr marL="767934" indent="0">
              <a:buNone/>
              <a:defRPr sz="500"/>
            </a:lvl4pPr>
            <a:lvl5pPr marL="1023912" indent="0">
              <a:buNone/>
              <a:defRPr sz="500"/>
            </a:lvl5pPr>
            <a:lvl6pPr marL="1279890" indent="0">
              <a:buNone/>
              <a:defRPr sz="500"/>
            </a:lvl6pPr>
            <a:lvl7pPr marL="1535862" indent="0">
              <a:buNone/>
              <a:defRPr sz="500"/>
            </a:lvl7pPr>
            <a:lvl8pPr marL="1791845" indent="0">
              <a:buNone/>
              <a:defRPr sz="500"/>
            </a:lvl8pPr>
            <a:lvl9pPr marL="204781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19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19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4" indent="0">
              <a:buNone/>
              <a:defRPr sz="1100" b="1"/>
            </a:lvl2pPr>
            <a:lvl3pPr marL="512008" indent="0">
              <a:buNone/>
              <a:defRPr sz="1000" b="1"/>
            </a:lvl3pPr>
            <a:lvl4pPr marL="768012" indent="0">
              <a:buNone/>
              <a:defRPr sz="900" b="1"/>
            </a:lvl4pPr>
            <a:lvl5pPr marL="1024016" indent="0">
              <a:buNone/>
              <a:defRPr sz="900" b="1"/>
            </a:lvl5pPr>
            <a:lvl6pPr marL="1280020" indent="0">
              <a:buNone/>
              <a:defRPr sz="900" b="1"/>
            </a:lvl6pPr>
            <a:lvl7pPr marL="1536022" indent="0">
              <a:buNone/>
              <a:defRPr sz="900" b="1"/>
            </a:lvl7pPr>
            <a:lvl8pPr marL="1792027" indent="0">
              <a:buNone/>
              <a:defRPr sz="900" b="1"/>
            </a:lvl8pPr>
            <a:lvl9pPr marL="204802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4" indent="0">
              <a:buNone/>
              <a:defRPr sz="1100" b="1"/>
            </a:lvl2pPr>
            <a:lvl3pPr marL="512008" indent="0">
              <a:buNone/>
              <a:defRPr sz="1000" b="1"/>
            </a:lvl3pPr>
            <a:lvl4pPr marL="768012" indent="0">
              <a:buNone/>
              <a:defRPr sz="900" b="1"/>
            </a:lvl4pPr>
            <a:lvl5pPr marL="1024016" indent="0">
              <a:buNone/>
              <a:defRPr sz="900" b="1"/>
            </a:lvl5pPr>
            <a:lvl6pPr marL="1280020" indent="0">
              <a:buNone/>
              <a:defRPr sz="900" b="1"/>
            </a:lvl6pPr>
            <a:lvl7pPr marL="1536022" indent="0">
              <a:buNone/>
              <a:defRPr sz="900" b="1"/>
            </a:lvl7pPr>
            <a:lvl8pPr marL="1792027" indent="0">
              <a:buNone/>
              <a:defRPr sz="900" b="1"/>
            </a:lvl8pPr>
            <a:lvl9pPr marL="204802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9" y="18204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04" indent="0">
              <a:buNone/>
              <a:defRPr sz="700"/>
            </a:lvl2pPr>
            <a:lvl3pPr marL="512008" indent="0">
              <a:buNone/>
              <a:defRPr sz="600"/>
            </a:lvl3pPr>
            <a:lvl4pPr marL="768012" indent="0">
              <a:buNone/>
              <a:defRPr sz="500"/>
            </a:lvl4pPr>
            <a:lvl5pPr marL="1024016" indent="0">
              <a:buNone/>
              <a:defRPr sz="500"/>
            </a:lvl5pPr>
            <a:lvl6pPr marL="1280020" indent="0">
              <a:buNone/>
              <a:defRPr sz="500"/>
            </a:lvl6pPr>
            <a:lvl7pPr marL="1536022" indent="0">
              <a:buNone/>
              <a:defRPr sz="500"/>
            </a:lvl7pPr>
            <a:lvl8pPr marL="1792027" indent="0">
              <a:buNone/>
              <a:defRPr sz="500"/>
            </a:lvl8pPr>
            <a:lvl9pPr marL="204802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04" indent="0">
              <a:buNone/>
              <a:defRPr sz="1600"/>
            </a:lvl2pPr>
            <a:lvl3pPr marL="512008" indent="0">
              <a:buNone/>
              <a:defRPr sz="1300"/>
            </a:lvl3pPr>
            <a:lvl4pPr marL="768012" indent="0">
              <a:buNone/>
              <a:defRPr sz="1100"/>
            </a:lvl4pPr>
            <a:lvl5pPr marL="1024016" indent="0">
              <a:buNone/>
              <a:defRPr sz="1100"/>
            </a:lvl5pPr>
            <a:lvl6pPr marL="1280020" indent="0">
              <a:buNone/>
              <a:defRPr sz="1100"/>
            </a:lvl6pPr>
            <a:lvl7pPr marL="1536022" indent="0">
              <a:buNone/>
              <a:defRPr sz="1100"/>
            </a:lvl7pPr>
            <a:lvl8pPr marL="1792027" indent="0">
              <a:buNone/>
              <a:defRPr sz="1100"/>
            </a:lvl8pPr>
            <a:lvl9pPr marL="204802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9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04" indent="0">
              <a:buNone/>
              <a:defRPr sz="700"/>
            </a:lvl2pPr>
            <a:lvl3pPr marL="512008" indent="0">
              <a:buNone/>
              <a:defRPr sz="600"/>
            </a:lvl3pPr>
            <a:lvl4pPr marL="768012" indent="0">
              <a:buNone/>
              <a:defRPr sz="500"/>
            </a:lvl4pPr>
            <a:lvl5pPr marL="1024016" indent="0">
              <a:buNone/>
              <a:defRPr sz="500"/>
            </a:lvl5pPr>
            <a:lvl6pPr marL="1280020" indent="0">
              <a:buNone/>
              <a:defRPr sz="500"/>
            </a:lvl6pPr>
            <a:lvl7pPr marL="1536022" indent="0">
              <a:buNone/>
              <a:defRPr sz="500"/>
            </a:lvl7pPr>
            <a:lvl8pPr marL="1792027" indent="0">
              <a:buNone/>
              <a:defRPr sz="500"/>
            </a:lvl8pPr>
            <a:lvl9pPr marL="204802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4" indent="0">
              <a:buNone/>
              <a:defRPr sz="1100" b="1"/>
            </a:lvl2pPr>
            <a:lvl3pPr marL="511648" indent="0">
              <a:buNone/>
              <a:defRPr sz="1000" b="1"/>
            </a:lvl3pPr>
            <a:lvl4pPr marL="767472" indent="0">
              <a:buNone/>
              <a:defRPr sz="900" b="1"/>
            </a:lvl4pPr>
            <a:lvl5pPr marL="1023296" indent="0">
              <a:buNone/>
              <a:defRPr sz="900" b="1"/>
            </a:lvl5pPr>
            <a:lvl6pPr marL="1279120" indent="0">
              <a:buNone/>
              <a:defRPr sz="900" b="1"/>
            </a:lvl6pPr>
            <a:lvl7pPr marL="1534920" indent="0">
              <a:buNone/>
              <a:defRPr sz="900" b="1"/>
            </a:lvl7pPr>
            <a:lvl8pPr marL="1790767" indent="0">
              <a:buNone/>
              <a:defRPr sz="900" b="1"/>
            </a:lvl8pPr>
            <a:lvl9pPr marL="204655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4" indent="0">
              <a:buNone/>
              <a:defRPr sz="1100" b="1"/>
            </a:lvl2pPr>
            <a:lvl3pPr marL="511648" indent="0">
              <a:buNone/>
              <a:defRPr sz="1000" b="1"/>
            </a:lvl3pPr>
            <a:lvl4pPr marL="767472" indent="0">
              <a:buNone/>
              <a:defRPr sz="900" b="1"/>
            </a:lvl4pPr>
            <a:lvl5pPr marL="1023296" indent="0">
              <a:buNone/>
              <a:defRPr sz="900" b="1"/>
            </a:lvl5pPr>
            <a:lvl6pPr marL="1279120" indent="0">
              <a:buNone/>
              <a:defRPr sz="900" b="1"/>
            </a:lvl6pPr>
            <a:lvl7pPr marL="1534920" indent="0">
              <a:buNone/>
              <a:defRPr sz="900" b="1"/>
            </a:lvl7pPr>
            <a:lvl8pPr marL="1790767" indent="0">
              <a:buNone/>
              <a:defRPr sz="900" b="1"/>
            </a:lvl8pPr>
            <a:lvl9pPr marL="204655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4" indent="0">
              <a:buNone/>
              <a:defRPr sz="700"/>
            </a:lvl2pPr>
            <a:lvl3pPr marL="511648" indent="0">
              <a:buNone/>
              <a:defRPr sz="600"/>
            </a:lvl3pPr>
            <a:lvl4pPr marL="767472" indent="0">
              <a:buNone/>
              <a:defRPr sz="500"/>
            </a:lvl4pPr>
            <a:lvl5pPr marL="1023296" indent="0">
              <a:buNone/>
              <a:defRPr sz="500"/>
            </a:lvl5pPr>
            <a:lvl6pPr marL="1279120" indent="0">
              <a:buNone/>
              <a:defRPr sz="500"/>
            </a:lvl6pPr>
            <a:lvl7pPr marL="1534920" indent="0">
              <a:buNone/>
              <a:defRPr sz="500"/>
            </a:lvl7pPr>
            <a:lvl8pPr marL="1790767" indent="0">
              <a:buNone/>
              <a:defRPr sz="500"/>
            </a:lvl8pPr>
            <a:lvl9pPr marL="204655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4" indent="0">
              <a:buNone/>
              <a:defRPr sz="1600"/>
            </a:lvl2pPr>
            <a:lvl3pPr marL="511648" indent="0">
              <a:buNone/>
              <a:defRPr sz="1300"/>
            </a:lvl3pPr>
            <a:lvl4pPr marL="767472" indent="0">
              <a:buNone/>
              <a:defRPr sz="1100"/>
            </a:lvl4pPr>
            <a:lvl5pPr marL="1023296" indent="0">
              <a:buNone/>
              <a:defRPr sz="1100"/>
            </a:lvl5pPr>
            <a:lvl6pPr marL="1279120" indent="0">
              <a:buNone/>
              <a:defRPr sz="1100"/>
            </a:lvl6pPr>
            <a:lvl7pPr marL="1534920" indent="0">
              <a:buNone/>
              <a:defRPr sz="1100"/>
            </a:lvl7pPr>
            <a:lvl8pPr marL="1790767" indent="0">
              <a:buNone/>
              <a:defRPr sz="1100"/>
            </a:lvl8pPr>
            <a:lvl9pPr marL="204655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4" indent="0">
              <a:buNone/>
              <a:defRPr sz="700"/>
            </a:lvl2pPr>
            <a:lvl3pPr marL="511648" indent="0">
              <a:buNone/>
              <a:defRPr sz="600"/>
            </a:lvl3pPr>
            <a:lvl4pPr marL="767472" indent="0">
              <a:buNone/>
              <a:defRPr sz="500"/>
            </a:lvl4pPr>
            <a:lvl5pPr marL="1023296" indent="0">
              <a:buNone/>
              <a:defRPr sz="500"/>
            </a:lvl5pPr>
            <a:lvl6pPr marL="1279120" indent="0">
              <a:buNone/>
              <a:defRPr sz="500"/>
            </a:lvl6pPr>
            <a:lvl7pPr marL="1534920" indent="0">
              <a:buNone/>
              <a:defRPr sz="500"/>
            </a:lvl7pPr>
            <a:lvl8pPr marL="1790767" indent="0">
              <a:buNone/>
              <a:defRPr sz="500"/>
            </a:lvl8pPr>
            <a:lvl9pPr marL="204655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8" indent="0">
              <a:buNone/>
              <a:defRPr sz="1100" b="1"/>
            </a:lvl2pPr>
            <a:lvl3pPr marL="511656" indent="0">
              <a:buNone/>
              <a:defRPr sz="1000" b="1"/>
            </a:lvl3pPr>
            <a:lvl4pPr marL="767484" indent="0">
              <a:buNone/>
              <a:defRPr sz="900" b="1"/>
            </a:lvl4pPr>
            <a:lvl5pPr marL="1023312" indent="0">
              <a:buNone/>
              <a:defRPr sz="900" b="1"/>
            </a:lvl5pPr>
            <a:lvl6pPr marL="1279140" indent="0">
              <a:buNone/>
              <a:defRPr sz="900" b="1"/>
            </a:lvl6pPr>
            <a:lvl7pPr marL="1534944" indent="0">
              <a:buNone/>
              <a:defRPr sz="900" b="1"/>
            </a:lvl7pPr>
            <a:lvl8pPr marL="1790795" indent="0">
              <a:buNone/>
              <a:defRPr sz="900" b="1"/>
            </a:lvl8pPr>
            <a:lvl9pPr marL="20465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8" indent="0">
              <a:buNone/>
              <a:defRPr sz="1100" b="1"/>
            </a:lvl2pPr>
            <a:lvl3pPr marL="511656" indent="0">
              <a:buNone/>
              <a:defRPr sz="1000" b="1"/>
            </a:lvl3pPr>
            <a:lvl4pPr marL="767484" indent="0">
              <a:buNone/>
              <a:defRPr sz="900" b="1"/>
            </a:lvl4pPr>
            <a:lvl5pPr marL="1023312" indent="0">
              <a:buNone/>
              <a:defRPr sz="900" b="1"/>
            </a:lvl5pPr>
            <a:lvl6pPr marL="1279140" indent="0">
              <a:buNone/>
              <a:defRPr sz="900" b="1"/>
            </a:lvl6pPr>
            <a:lvl7pPr marL="1534944" indent="0">
              <a:buNone/>
              <a:defRPr sz="900" b="1"/>
            </a:lvl7pPr>
            <a:lvl8pPr marL="1790795" indent="0">
              <a:buNone/>
              <a:defRPr sz="900" b="1"/>
            </a:lvl8pPr>
            <a:lvl9pPr marL="20465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8" indent="0">
              <a:buNone/>
              <a:defRPr sz="700"/>
            </a:lvl2pPr>
            <a:lvl3pPr marL="511656" indent="0">
              <a:buNone/>
              <a:defRPr sz="600"/>
            </a:lvl3pPr>
            <a:lvl4pPr marL="767484" indent="0">
              <a:buNone/>
              <a:defRPr sz="500"/>
            </a:lvl4pPr>
            <a:lvl5pPr marL="1023312" indent="0">
              <a:buNone/>
              <a:defRPr sz="500"/>
            </a:lvl5pPr>
            <a:lvl6pPr marL="1279140" indent="0">
              <a:buNone/>
              <a:defRPr sz="500"/>
            </a:lvl6pPr>
            <a:lvl7pPr marL="1534944" indent="0">
              <a:buNone/>
              <a:defRPr sz="500"/>
            </a:lvl7pPr>
            <a:lvl8pPr marL="1790795" indent="0">
              <a:buNone/>
              <a:defRPr sz="500"/>
            </a:lvl8pPr>
            <a:lvl9pPr marL="20465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8" indent="0">
              <a:buNone/>
              <a:defRPr sz="1600"/>
            </a:lvl2pPr>
            <a:lvl3pPr marL="511656" indent="0">
              <a:buNone/>
              <a:defRPr sz="1300"/>
            </a:lvl3pPr>
            <a:lvl4pPr marL="767484" indent="0">
              <a:buNone/>
              <a:defRPr sz="1100"/>
            </a:lvl4pPr>
            <a:lvl5pPr marL="1023312" indent="0">
              <a:buNone/>
              <a:defRPr sz="1100"/>
            </a:lvl5pPr>
            <a:lvl6pPr marL="1279140" indent="0">
              <a:buNone/>
              <a:defRPr sz="1100"/>
            </a:lvl6pPr>
            <a:lvl7pPr marL="1534944" indent="0">
              <a:buNone/>
              <a:defRPr sz="1100"/>
            </a:lvl7pPr>
            <a:lvl8pPr marL="1790795" indent="0">
              <a:buNone/>
              <a:defRPr sz="1100"/>
            </a:lvl8pPr>
            <a:lvl9pPr marL="204659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8" indent="0">
              <a:buNone/>
              <a:defRPr sz="700"/>
            </a:lvl2pPr>
            <a:lvl3pPr marL="511656" indent="0">
              <a:buNone/>
              <a:defRPr sz="600"/>
            </a:lvl3pPr>
            <a:lvl4pPr marL="767484" indent="0">
              <a:buNone/>
              <a:defRPr sz="500"/>
            </a:lvl4pPr>
            <a:lvl5pPr marL="1023312" indent="0">
              <a:buNone/>
              <a:defRPr sz="500"/>
            </a:lvl5pPr>
            <a:lvl6pPr marL="1279140" indent="0">
              <a:buNone/>
              <a:defRPr sz="500"/>
            </a:lvl6pPr>
            <a:lvl7pPr marL="1534944" indent="0">
              <a:buNone/>
              <a:defRPr sz="500"/>
            </a:lvl7pPr>
            <a:lvl8pPr marL="1790795" indent="0">
              <a:buNone/>
              <a:defRPr sz="500"/>
            </a:lvl8pPr>
            <a:lvl9pPr marL="20465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0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8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34" indent="0">
              <a:buNone/>
              <a:defRPr sz="1100" b="1"/>
            </a:lvl2pPr>
            <a:lvl3pPr marL="511668" indent="0">
              <a:buNone/>
              <a:defRPr sz="1000" b="1"/>
            </a:lvl3pPr>
            <a:lvl4pPr marL="767502" indent="0">
              <a:buNone/>
              <a:defRPr sz="900" b="1"/>
            </a:lvl4pPr>
            <a:lvl5pPr marL="1023336" indent="0">
              <a:buNone/>
              <a:defRPr sz="900" b="1"/>
            </a:lvl5pPr>
            <a:lvl6pPr marL="1279170" indent="0">
              <a:buNone/>
              <a:defRPr sz="900" b="1"/>
            </a:lvl6pPr>
            <a:lvl7pPr marL="1534980" indent="0">
              <a:buNone/>
              <a:defRPr sz="900" b="1"/>
            </a:lvl7pPr>
            <a:lvl8pPr marL="1790837" indent="0">
              <a:buNone/>
              <a:defRPr sz="900" b="1"/>
            </a:lvl8pPr>
            <a:lvl9pPr marL="20466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34" indent="0">
              <a:buNone/>
              <a:defRPr sz="1100" b="1"/>
            </a:lvl2pPr>
            <a:lvl3pPr marL="511668" indent="0">
              <a:buNone/>
              <a:defRPr sz="1000" b="1"/>
            </a:lvl3pPr>
            <a:lvl4pPr marL="767502" indent="0">
              <a:buNone/>
              <a:defRPr sz="900" b="1"/>
            </a:lvl4pPr>
            <a:lvl5pPr marL="1023336" indent="0">
              <a:buNone/>
              <a:defRPr sz="900" b="1"/>
            </a:lvl5pPr>
            <a:lvl6pPr marL="1279170" indent="0">
              <a:buNone/>
              <a:defRPr sz="900" b="1"/>
            </a:lvl6pPr>
            <a:lvl7pPr marL="1534980" indent="0">
              <a:buNone/>
              <a:defRPr sz="900" b="1"/>
            </a:lvl7pPr>
            <a:lvl8pPr marL="1790837" indent="0">
              <a:buNone/>
              <a:defRPr sz="900" b="1"/>
            </a:lvl8pPr>
            <a:lvl9pPr marL="20466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34" indent="0">
              <a:buNone/>
              <a:defRPr sz="700"/>
            </a:lvl2pPr>
            <a:lvl3pPr marL="511668" indent="0">
              <a:buNone/>
              <a:defRPr sz="600"/>
            </a:lvl3pPr>
            <a:lvl4pPr marL="767502" indent="0">
              <a:buNone/>
              <a:defRPr sz="500"/>
            </a:lvl4pPr>
            <a:lvl5pPr marL="1023336" indent="0">
              <a:buNone/>
              <a:defRPr sz="500"/>
            </a:lvl5pPr>
            <a:lvl6pPr marL="1279170" indent="0">
              <a:buNone/>
              <a:defRPr sz="500"/>
            </a:lvl6pPr>
            <a:lvl7pPr marL="1534980" indent="0">
              <a:buNone/>
              <a:defRPr sz="500"/>
            </a:lvl7pPr>
            <a:lvl8pPr marL="1790837" indent="0">
              <a:buNone/>
              <a:defRPr sz="500"/>
            </a:lvl8pPr>
            <a:lvl9pPr marL="204664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34" indent="0">
              <a:buNone/>
              <a:defRPr sz="1600"/>
            </a:lvl2pPr>
            <a:lvl3pPr marL="511668" indent="0">
              <a:buNone/>
              <a:defRPr sz="1300"/>
            </a:lvl3pPr>
            <a:lvl4pPr marL="767502" indent="0">
              <a:buNone/>
              <a:defRPr sz="1100"/>
            </a:lvl4pPr>
            <a:lvl5pPr marL="1023336" indent="0">
              <a:buNone/>
              <a:defRPr sz="1100"/>
            </a:lvl5pPr>
            <a:lvl6pPr marL="1279170" indent="0">
              <a:buNone/>
              <a:defRPr sz="1100"/>
            </a:lvl6pPr>
            <a:lvl7pPr marL="1534980" indent="0">
              <a:buNone/>
              <a:defRPr sz="1100"/>
            </a:lvl7pPr>
            <a:lvl8pPr marL="1790837" indent="0">
              <a:buNone/>
              <a:defRPr sz="1100"/>
            </a:lvl8pPr>
            <a:lvl9pPr marL="204664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34" indent="0">
              <a:buNone/>
              <a:defRPr sz="700"/>
            </a:lvl2pPr>
            <a:lvl3pPr marL="511668" indent="0">
              <a:buNone/>
              <a:defRPr sz="600"/>
            </a:lvl3pPr>
            <a:lvl4pPr marL="767502" indent="0">
              <a:buNone/>
              <a:defRPr sz="500"/>
            </a:lvl4pPr>
            <a:lvl5pPr marL="1023336" indent="0">
              <a:buNone/>
              <a:defRPr sz="500"/>
            </a:lvl5pPr>
            <a:lvl6pPr marL="1279170" indent="0">
              <a:buNone/>
              <a:defRPr sz="500"/>
            </a:lvl6pPr>
            <a:lvl7pPr marL="1534980" indent="0">
              <a:buNone/>
              <a:defRPr sz="500"/>
            </a:lvl7pPr>
            <a:lvl8pPr marL="1790837" indent="0">
              <a:buNone/>
              <a:defRPr sz="500"/>
            </a:lvl8pPr>
            <a:lvl9pPr marL="204664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4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2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0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8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7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2" indent="0">
              <a:buNone/>
              <a:defRPr sz="1100" b="1"/>
            </a:lvl2pPr>
            <a:lvl3pPr marL="511684" indent="0">
              <a:buNone/>
              <a:defRPr sz="1000" b="1"/>
            </a:lvl3pPr>
            <a:lvl4pPr marL="767526" indent="0">
              <a:buNone/>
              <a:defRPr sz="900" b="1"/>
            </a:lvl4pPr>
            <a:lvl5pPr marL="1023368" indent="0">
              <a:buNone/>
              <a:defRPr sz="900" b="1"/>
            </a:lvl5pPr>
            <a:lvl6pPr marL="1279210" indent="0">
              <a:buNone/>
              <a:defRPr sz="900" b="1"/>
            </a:lvl6pPr>
            <a:lvl7pPr marL="1535029" indent="0">
              <a:buNone/>
              <a:defRPr sz="900" b="1"/>
            </a:lvl7pPr>
            <a:lvl8pPr marL="1790893" indent="0">
              <a:buNone/>
              <a:defRPr sz="900" b="1"/>
            </a:lvl8pPr>
            <a:lvl9pPr marL="204670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2" indent="0">
              <a:buNone/>
              <a:defRPr sz="1100" b="1"/>
            </a:lvl2pPr>
            <a:lvl3pPr marL="511684" indent="0">
              <a:buNone/>
              <a:defRPr sz="1000" b="1"/>
            </a:lvl3pPr>
            <a:lvl4pPr marL="767526" indent="0">
              <a:buNone/>
              <a:defRPr sz="900" b="1"/>
            </a:lvl4pPr>
            <a:lvl5pPr marL="1023368" indent="0">
              <a:buNone/>
              <a:defRPr sz="900" b="1"/>
            </a:lvl5pPr>
            <a:lvl6pPr marL="1279210" indent="0">
              <a:buNone/>
              <a:defRPr sz="900" b="1"/>
            </a:lvl6pPr>
            <a:lvl7pPr marL="1535029" indent="0">
              <a:buNone/>
              <a:defRPr sz="900" b="1"/>
            </a:lvl7pPr>
            <a:lvl8pPr marL="1790893" indent="0">
              <a:buNone/>
              <a:defRPr sz="900" b="1"/>
            </a:lvl8pPr>
            <a:lvl9pPr marL="204670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2" indent="0">
              <a:buNone/>
              <a:defRPr sz="1100" b="1"/>
            </a:lvl2pPr>
            <a:lvl3pPr marL="511644" indent="0">
              <a:buNone/>
              <a:defRPr sz="1000" b="1"/>
            </a:lvl3pPr>
            <a:lvl4pPr marL="767466" indent="0">
              <a:buNone/>
              <a:defRPr sz="900" b="1"/>
            </a:lvl4pPr>
            <a:lvl5pPr marL="1023288" indent="0">
              <a:buNone/>
              <a:defRPr sz="900" b="1"/>
            </a:lvl5pPr>
            <a:lvl6pPr marL="1279110" indent="0">
              <a:buNone/>
              <a:defRPr sz="900" b="1"/>
            </a:lvl6pPr>
            <a:lvl7pPr marL="1534908" indent="0">
              <a:buNone/>
              <a:defRPr sz="900" b="1"/>
            </a:lvl7pPr>
            <a:lvl8pPr marL="1790753" indent="0">
              <a:buNone/>
              <a:defRPr sz="900" b="1"/>
            </a:lvl8pPr>
            <a:lvl9pPr marL="204654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2" indent="0">
              <a:buNone/>
              <a:defRPr sz="1100" b="1"/>
            </a:lvl2pPr>
            <a:lvl3pPr marL="511644" indent="0">
              <a:buNone/>
              <a:defRPr sz="1000" b="1"/>
            </a:lvl3pPr>
            <a:lvl4pPr marL="767466" indent="0">
              <a:buNone/>
              <a:defRPr sz="900" b="1"/>
            </a:lvl4pPr>
            <a:lvl5pPr marL="1023288" indent="0">
              <a:buNone/>
              <a:defRPr sz="900" b="1"/>
            </a:lvl5pPr>
            <a:lvl6pPr marL="1279110" indent="0">
              <a:buNone/>
              <a:defRPr sz="900" b="1"/>
            </a:lvl6pPr>
            <a:lvl7pPr marL="1534908" indent="0">
              <a:buNone/>
              <a:defRPr sz="900" b="1"/>
            </a:lvl7pPr>
            <a:lvl8pPr marL="1790753" indent="0">
              <a:buNone/>
              <a:defRPr sz="900" b="1"/>
            </a:lvl8pPr>
            <a:lvl9pPr marL="204654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2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2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42" indent="0">
              <a:buNone/>
              <a:defRPr sz="700"/>
            </a:lvl2pPr>
            <a:lvl3pPr marL="511684" indent="0">
              <a:buNone/>
              <a:defRPr sz="600"/>
            </a:lvl3pPr>
            <a:lvl4pPr marL="767526" indent="0">
              <a:buNone/>
              <a:defRPr sz="500"/>
            </a:lvl4pPr>
            <a:lvl5pPr marL="1023368" indent="0">
              <a:buNone/>
              <a:defRPr sz="500"/>
            </a:lvl5pPr>
            <a:lvl6pPr marL="1279210" indent="0">
              <a:buNone/>
              <a:defRPr sz="500"/>
            </a:lvl6pPr>
            <a:lvl7pPr marL="1535029" indent="0">
              <a:buNone/>
              <a:defRPr sz="500"/>
            </a:lvl7pPr>
            <a:lvl8pPr marL="1790893" indent="0">
              <a:buNone/>
              <a:defRPr sz="500"/>
            </a:lvl8pPr>
            <a:lvl9pPr marL="204670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42" indent="0">
              <a:buNone/>
              <a:defRPr sz="1600"/>
            </a:lvl2pPr>
            <a:lvl3pPr marL="511684" indent="0">
              <a:buNone/>
              <a:defRPr sz="1300"/>
            </a:lvl3pPr>
            <a:lvl4pPr marL="767526" indent="0">
              <a:buNone/>
              <a:defRPr sz="1100"/>
            </a:lvl4pPr>
            <a:lvl5pPr marL="1023368" indent="0">
              <a:buNone/>
              <a:defRPr sz="1100"/>
            </a:lvl5pPr>
            <a:lvl6pPr marL="1279210" indent="0">
              <a:buNone/>
              <a:defRPr sz="1100"/>
            </a:lvl6pPr>
            <a:lvl7pPr marL="1535029" indent="0">
              <a:buNone/>
              <a:defRPr sz="1100"/>
            </a:lvl7pPr>
            <a:lvl8pPr marL="1790893" indent="0">
              <a:buNone/>
              <a:defRPr sz="1100"/>
            </a:lvl8pPr>
            <a:lvl9pPr marL="204670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42" indent="0">
              <a:buNone/>
              <a:defRPr sz="700"/>
            </a:lvl2pPr>
            <a:lvl3pPr marL="511684" indent="0">
              <a:buNone/>
              <a:defRPr sz="600"/>
            </a:lvl3pPr>
            <a:lvl4pPr marL="767526" indent="0">
              <a:buNone/>
              <a:defRPr sz="500"/>
            </a:lvl4pPr>
            <a:lvl5pPr marL="1023368" indent="0">
              <a:buNone/>
              <a:defRPr sz="500"/>
            </a:lvl5pPr>
            <a:lvl6pPr marL="1279210" indent="0">
              <a:buNone/>
              <a:defRPr sz="500"/>
            </a:lvl6pPr>
            <a:lvl7pPr marL="1535029" indent="0">
              <a:buNone/>
              <a:defRPr sz="500"/>
            </a:lvl7pPr>
            <a:lvl8pPr marL="1790893" indent="0">
              <a:buNone/>
              <a:defRPr sz="500"/>
            </a:lvl8pPr>
            <a:lvl9pPr marL="204670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2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0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96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7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52" indent="0">
              <a:buNone/>
              <a:defRPr sz="1100" b="1"/>
            </a:lvl2pPr>
            <a:lvl3pPr marL="511704" indent="0">
              <a:buNone/>
              <a:defRPr sz="1000" b="1"/>
            </a:lvl3pPr>
            <a:lvl4pPr marL="767556" indent="0">
              <a:buNone/>
              <a:defRPr sz="900" b="1"/>
            </a:lvl4pPr>
            <a:lvl5pPr marL="1023408" indent="0">
              <a:buNone/>
              <a:defRPr sz="900" b="1"/>
            </a:lvl5pPr>
            <a:lvl6pPr marL="1279260" indent="0">
              <a:buNone/>
              <a:defRPr sz="900" b="1"/>
            </a:lvl6pPr>
            <a:lvl7pPr marL="1535090" indent="0">
              <a:buNone/>
              <a:defRPr sz="900" b="1"/>
            </a:lvl7pPr>
            <a:lvl8pPr marL="1790963" indent="0">
              <a:buNone/>
              <a:defRPr sz="900" b="1"/>
            </a:lvl8pPr>
            <a:lvl9pPr marL="204678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52" indent="0">
              <a:buNone/>
              <a:defRPr sz="1100" b="1"/>
            </a:lvl2pPr>
            <a:lvl3pPr marL="511704" indent="0">
              <a:buNone/>
              <a:defRPr sz="1000" b="1"/>
            </a:lvl3pPr>
            <a:lvl4pPr marL="767556" indent="0">
              <a:buNone/>
              <a:defRPr sz="900" b="1"/>
            </a:lvl4pPr>
            <a:lvl5pPr marL="1023408" indent="0">
              <a:buNone/>
              <a:defRPr sz="900" b="1"/>
            </a:lvl5pPr>
            <a:lvl6pPr marL="1279260" indent="0">
              <a:buNone/>
              <a:defRPr sz="900" b="1"/>
            </a:lvl6pPr>
            <a:lvl7pPr marL="1535090" indent="0">
              <a:buNone/>
              <a:defRPr sz="900" b="1"/>
            </a:lvl7pPr>
            <a:lvl8pPr marL="1790963" indent="0">
              <a:buNone/>
              <a:defRPr sz="900" b="1"/>
            </a:lvl8pPr>
            <a:lvl9pPr marL="204678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2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2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52" indent="0">
              <a:buNone/>
              <a:defRPr sz="700"/>
            </a:lvl2pPr>
            <a:lvl3pPr marL="511704" indent="0">
              <a:buNone/>
              <a:defRPr sz="600"/>
            </a:lvl3pPr>
            <a:lvl4pPr marL="767556" indent="0">
              <a:buNone/>
              <a:defRPr sz="500"/>
            </a:lvl4pPr>
            <a:lvl5pPr marL="1023408" indent="0">
              <a:buNone/>
              <a:defRPr sz="500"/>
            </a:lvl5pPr>
            <a:lvl6pPr marL="1279260" indent="0">
              <a:buNone/>
              <a:defRPr sz="500"/>
            </a:lvl6pPr>
            <a:lvl7pPr marL="1535090" indent="0">
              <a:buNone/>
              <a:defRPr sz="500"/>
            </a:lvl7pPr>
            <a:lvl8pPr marL="1790963" indent="0">
              <a:buNone/>
              <a:defRPr sz="500"/>
            </a:lvl8pPr>
            <a:lvl9pPr marL="204678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52" indent="0">
              <a:buNone/>
              <a:defRPr sz="1600"/>
            </a:lvl2pPr>
            <a:lvl3pPr marL="511704" indent="0">
              <a:buNone/>
              <a:defRPr sz="1300"/>
            </a:lvl3pPr>
            <a:lvl4pPr marL="767556" indent="0">
              <a:buNone/>
              <a:defRPr sz="1100"/>
            </a:lvl4pPr>
            <a:lvl5pPr marL="1023408" indent="0">
              <a:buNone/>
              <a:defRPr sz="1100"/>
            </a:lvl5pPr>
            <a:lvl6pPr marL="1279260" indent="0">
              <a:buNone/>
              <a:defRPr sz="1100"/>
            </a:lvl6pPr>
            <a:lvl7pPr marL="1535090" indent="0">
              <a:buNone/>
              <a:defRPr sz="1100"/>
            </a:lvl7pPr>
            <a:lvl8pPr marL="1790963" indent="0">
              <a:buNone/>
              <a:defRPr sz="1100"/>
            </a:lvl8pPr>
            <a:lvl9pPr marL="204678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52" indent="0">
              <a:buNone/>
              <a:defRPr sz="700"/>
            </a:lvl2pPr>
            <a:lvl3pPr marL="511704" indent="0">
              <a:buNone/>
              <a:defRPr sz="600"/>
            </a:lvl3pPr>
            <a:lvl4pPr marL="767556" indent="0">
              <a:buNone/>
              <a:defRPr sz="500"/>
            </a:lvl4pPr>
            <a:lvl5pPr marL="1023408" indent="0">
              <a:buNone/>
              <a:defRPr sz="500"/>
            </a:lvl5pPr>
            <a:lvl6pPr marL="1279260" indent="0">
              <a:buNone/>
              <a:defRPr sz="500"/>
            </a:lvl6pPr>
            <a:lvl7pPr marL="1535090" indent="0">
              <a:buNone/>
              <a:defRPr sz="500"/>
            </a:lvl7pPr>
            <a:lvl8pPr marL="1790963" indent="0">
              <a:buNone/>
              <a:defRPr sz="500"/>
            </a:lvl8pPr>
            <a:lvl9pPr marL="204678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6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1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0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64" indent="0">
              <a:buNone/>
              <a:defRPr sz="1100" b="1"/>
            </a:lvl2pPr>
            <a:lvl3pPr marL="511728" indent="0">
              <a:buNone/>
              <a:defRPr sz="1000" b="1"/>
            </a:lvl3pPr>
            <a:lvl4pPr marL="767592" indent="0">
              <a:buNone/>
              <a:defRPr sz="900" b="1"/>
            </a:lvl4pPr>
            <a:lvl5pPr marL="1023456" indent="0">
              <a:buNone/>
              <a:defRPr sz="900" b="1"/>
            </a:lvl5pPr>
            <a:lvl6pPr marL="1279320" indent="0">
              <a:buNone/>
              <a:defRPr sz="900" b="1"/>
            </a:lvl6pPr>
            <a:lvl7pPr marL="1535164" indent="0">
              <a:buNone/>
              <a:defRPr sz="900" b="1"/>
            </a:lvl7pPr>
            <a:lvl8pPr marL="1791047" indent="0">
              <a:buNone/>
              <a:defRPr sz="900" b="1"/>
            </a:lvl8pPr>
            <a:lvl9pPr marL="204688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64" indent="0">
              <a:buNone/>
              <a:defRPr sz="1100" b="1"/>
            </a:lvl2pPr>
            <a:lvl3pPr marL="511728" indent="0">
              <a:buNone/>
              <a:defRPr sz="1000" b="1"/>
            </a:lvl3pPr>
            <a:lvl4pPr marL="767592" indent="0">
              <a:buNone/>
              <a:defRPr sz="900" b="1"/>
            </a:lvl4pPr>
            <a:lvl5pPr marL="1023456" indent="0">
              <a:buNone/>
              <a:defRPr sz="900" b="1"/>
            </a:lvl5pPr>
            <a:lvl6pPr marL="1279320" indent="0">
              <a:buNone/>
              <a:defRPr sz="900" b="1"/>
            </a:lvl6pPr>
            <a:lvl7pPr marL="1535164" indent="0">
              <a:buNone/>
              <a:defRPr sz="900" b="1"/>
            </a:lvl7pPr>
            <a:lvl8pPr marL="1791047" indent="0">
              <a:buNone/>
              <a:defRPr sz="900" b="1"/>
            </a:lvl8pPr>
            <a:lvl9pPr marL="204688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64" indent="0">
              <a:buNone/>
              <a:defRPr sz="700"/>
            </a:lvl2pPr>
            <a:lvl3pPr marL="511728" indent="0">
              <a:buNone/>
              <a:defRPr sz="600"/>
            </a:lvl3pPr>
            <a:lvl4pPr marL="767592" indent="0">
              <a:buNone/>
              <a:defRPr sz="500"/>
            </a:lvl4pPr>
            <a:lvl5pPr marL="1023456" indent="0">
              <a:buNone/>
              <a:defRPr sz="500"/>
            </a:lvl5pPr>
            <a:lvl6pPr marL="1279320" indent="0">
              <a:buNone/>
              <a:defRPr sz="500"/>
            </a:lvl6pPr>
            <a:lvl7pPr marL="1535164" indent="0">
              <a:buNone/>
              <a:defRPr sz="500"/>
            </a:lvl7pPr>
            <a:lvl8pPr marL="1791047" indent="0">
              <a:buNone/>
              <a:defRPr sz="500"/>
            </a:lvl8pPr>
            <a:lvl9pPr marL="204688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64" indent="0">
              <a:buNone/>
              <a:defRPr sz="1600"/>
            </a:lvl2pPr>
            <a:lvl3pPr marL="511728" indent="0">
              <a:buNone/>
              <a:defRPr sz="1300"/>
            </a:lvl3pPr>
            <a:lvl4pPr marL="767592" indent="0">
              <a:buNone/>
              <a:defRPr sz="1100"/>
            </a:lvl4pPr>
            <a:lvl5pPr marL="1023456" indent="0">
              <a:buNone/>
              <a:defRPr sz="1100"/>
            </a:lvl5pPr>
            <a:lvl6pPr marL="1279320" indent="0">
              <a:buNone/>
              <a:defRPr sz="1100"/>
            </a:lvl6pPr>
            <a:lvl7pPr marL="1535164" indent="0">
              <a:buNone/>
              <a:defRPr sz="1100"/>
            </a:lvl7pPr>
            <a:lvl8pPr marL="1791047" indent="0">
              <a:buNone/>
              <a:defRPr sz="1100"/>
            </a:lvl8pPr>
            <a:lvl9pPr marL="204688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64" indent="0">
              <a:buNone/>
              <a:defRPr sz="700"/>
            </a:lvl2pPr>
            <a:lvl3pPr marL="511728" indent="0">
              <a:buNone/>
              <a:defRPr sz="600"/>
            </a:lvl3pPr>
            <a:lvl4pPr marL="767592" indent="0">
              <a:buNone/>
              <a:defRPr sz="500"/>
            </a:lvl4pPr>
            <a:lvl5pPr marL="1023456" indent="0">
              <a:buNone/>
              <a:defRPr sz="500"/>
            </a:lvl5pPr>
            <a:lvl6pPr marL="1279320" indent="0">
              <a:buNone/>
              <a:defRPr sz="500"/>
            </a:lvl6pPr>
            <a:lvl7pPr marL="1535164" indent="0">
              <a:buNone/>
              <a:defRPr sz="500"/>
            </a:lvl7pPr>
            <a:lvl8pPr marL="1791047" indent="0">
              <a:buNone/>
              <a:defRPr sz="500"/>
            </a:lvl8pPr>
            <a:lvl9pPr marL="204688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2" indent="0">
              <a:buNone/>
              <a:defRPr sz="700"/>
            </a:lvl2pPr>
            <a:lvl3pPr marL="511644" indent="0">
              <a:buNone/>
              <a:defRPr sz="600"/>
            </a:lvl3pPr>
            <a:lvl4pPr marL="767466" indent="0">
              <a:buNone/>
              <a:defRPr sz="500"/>
            </a:lvl4pPr>
            <a:lvl5pPr marL="1023288" indent="0">
              <a:buNone/>
              <a:defRPr sz="500"/>
            </a:lvl5pPr>
            <a:lvl6pPr marL="1279110" indent="0">
              <a:buNone/>
              <a:defRPr sz="500"/>
            </a:lvl6pPr>
            <a:lvl7pPr marL="1534908" indent="0">
              <a:buNone/>
              <a:defRPr sz="500"/>
            </a:lvl7pPr>
            <a:lvl8pPr marL="1790753" indent="0">
              <a:buNone/>
              <a:defRPr sz="500"/>
            </a:lvl8pPr>
            <a:lvl9pPr marL="204654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4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7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78" indent="0">
              <a:buNone/>
              <a:defRPr sz="1600"/>
            </a:lvl2pPr>
            <a:lvl3pPr marL="511756" indent="0">
              <a:buNone/>
              <a:defRPr sz="1300"/>
            </a:lvl3pPr>
            <a:lvl4pPr marL="767634" indent="0">
              <a:buNone/>
              <a:defRPr sz="1100"/>
            </a:lvl4pPr>
            <a:lvl5pPr marL="1023512" indent="0">
              <a:buNone/>
              <a:defRPr sz="1100"/>
            </a:lvl5pPr>
            <a:lvl6pPr marL="1279390" indent="0">
              <a:buNone/>
              <a:defRPr sz="1100"/>
            </a:lvl6pPr>
            <a:lvl7pPr marL="1535250" indent="0">
              <a:buNone/>
              <a:defRPr sz="1100"/>
            </a:lvl7pPr>
            <a:lvl8pPr marL="1791145" indent="0">
              <a:buNone/>
              <a:defRPr sz="1100"/>
            </a:lvl8pPr>
            <a:lvl9pPr marL="204699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2" indent="0">
              <a:buNone/>
              <a:defRPr sz="1600"/>
            </a:lvl2pPr>
            <a:lvl3pPr marL="511644" indent="0">
              <a:buNone/>
              <a:defRPr sz="1300"/>
            </a:lvl3pPr>
            <a:lvl4pPr marL="767466" indent="0">
              <a:buNone/>
              <a:defRPr sz="1100"/>
            </a:lvl4pPr>
            <a:lvl5pPr marL="1023288" indent="0">
              <a:buNone/>
              <a:defRPr sz="1100"/>
            </a:lvl5pPr>
            <a:lvl6pPr marL="1279110" indent="0">
              <a:buNone/>
              <a:defRPr sz="1100"/>
            </a:lvl6pPr>
            <a:lvl7pPr marL="1534908" indent="0">
              <a:buNone/>
              <a:defRPr sz="1100"/>
            </a:lvl7pPr>
            <a:lvl8pPr marL="1790753" indent="0">
              <a:buNone/>
              <a:defRPr sz="1100"/>
            </a:lvl8pPr>
            <a:lvl9pPr marL="204654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2" indent="0">
              <a:buNone/>
              <a:defRPr sz="700"/>
            </a:lvl2pPr>
            <a:lvl3pPr marL="511644" indent="0">
              <a:buNone/>
              <a:defRPr sz="600"/>
            </a:lvl3pPr>
            <a:lvl4pPr marL="767466" indent="0">
              <a:buNone/>
              <a:defRPr sz="500"/>
            </a:lvl4pPr>
            <a:lvl5pPr marL="1023288" indent="0">
              <a:buNone/>
              <a:defRPr sz="500"/>
            </a:lvl5pPr>
            <a:lvl6pPr marL="1279110" indent="0">
              <a:buNone/>
              <a:defRPr sz="500"/>
            </a:lvl6pPr>
            <a:lvl7pPr marL="1534908" indent="0">
              <a:buNone/>
              <a:defRPr sz="500"/>
            </a:lvl7pPr>
            <a:lvl8pPr marL="1790753" indent="0">
              <a:buNone/>
              <a:defRPr sz="500"/>
            </a:lvl8pPr>
            <a:lvl9pPr marL="204654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1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4" indent="0">
              <a:buNone/>
              <a:defRPr sz="1100" b="1"/>
            </a:lvl2pPr>
            <a:lvl3pPr marL="511788" indent="0">
              <a:buNone/>
              <a:defRPr sz="1000" b="1"/>
            </a:lvl3pPr>
            <a:lvl4pPr marL="767682" indent="0">
              <a:buNone/>
              <a:defRPr sz="900" b="1"/>
            </a:lvl4pPr>
            <a:lvl5pPr marL="1023576" indent="0">
              <a:buNone/>
              <a:defRPr sz="900" b="1"/>
            </a:lvl5pPr>
            <a:lvl6pPr marL="1279470" indent="0">
              <a:buNone/>
              <a:defRPr sz="900" b="1"/>
            </a:lvl6pPr>
            <a:lvl7pPr marL="1535348" indent="0">
              <a:buNone/>
              <a:defRPr sz="900" b="1"/>
            </a:lvl7pPr>
            <a:lvl8pPr marL="1791257" indent="0">
              <a:buNone/>
              <a:defRPr sz="900" b="1"/>
            </a:lvl8pPr>
            <a:lvl9pPr marL="204713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4" indent="0">
              <a:buNone/>
              <a:defRPr sz="1100" b="1"/>
            </a:lvl2pPr>
            <a:lvl3pPr marL="511788" indent="0">
              <a:buNone/>
              <a:defRPr sz="1000" b="1"/>
            </a:lvl3pPr>
            <a:lvl4pPr marL="767682" indent="0">
              <a:buNone/>
              <a:defRPr sz="900" b="1"/>
            </a:lvl4pPr>
            <a:lvl5pPr marL="1023576" indent="0">
              <a:buNone/>
              <a:defRPr sz="900" b="1"/>
            </a:lvl5pPr>
            <a:lvl6pPr marL="1279470" indent="0">
              <a:buNone/>
              <a:defRPr sz="900" b="1"/>
            </a:lvl6pPr>
            <a:lvl7pPr marL="1535348" indent="0">
              <a:buNone/>
              <a:defRPr sz="900" b="1"/>
            </a:lvl7pPr>
            <a:lvl8pPr marL="1791257" indent="0">
              <a:buNone/>
              <a:defRPr sz="900" b="1"/>
            </a:lvl8pPr>
            <a:lvl9pPr marL="204713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0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0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94" indent="0">
              <a:buNone/>
              <a:defRPr sz="700"/>
            </a:lvl2pPr>
            <a:lvl3pPr marL="511788" indent="0">
              <a:buNone/>
              <a:defRPr sz="600"/>
            </a:lvl3pPr>
            <a:lvl4pPr marL="767682" indent="0">
              <a:buNone/>
              <a:defRPr sz="500"/>
            </a:lvl4pPr>
            <a:lvl5pPr marL="1023576" indent="0">
              <a:buNone/>
              <a:defRPr sz="500"/>
            </a:lvl5pPr>
            <a:lvl6pPr marL="1279470" indent="0">
              <a:buNone/>
              <a:defRPr sz="500"/>
            </a:lvl6pPr>
            <a:lvl7pPr marL="1535348" indent="0">
              <a:buNone/>
              <a:defRPr sz="500"/>
            </a:lvl7pPr>
            <a:lvl8pPr marL="1791257" indent="0">
              <a:buNone/>
              <a:defRPr sz="500"/>
            </a:lvl8pPr>
            <a:lvl9pPr marL="204713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94" indent="0">
              <a:buNone/>
              <a:defRPr sz="1600"/>
            </a:lvl2pPr>
            <a:lvl3pPr marL="511788" indent="0">
              <a:buNone/>
              <a:defRPr sz="1300"/>
            </a:lvl3pPr>
            <a:lvl4pPr marL="767682" indent="0">
              <a:buNone/>
              <a:defRPr sz="1100"/>
            </a:lvl4pPr>
            <a:lvl5pPr marL="1023576" indent="0">
              <a:buNone/>
              <a:defRPr sz="1100"/>
            </a:lvl5pPr>
            <a:lvl6pPr marL="1279470" indent="0">
              <a:buNone/>
              <a:defRPr sz="1100"/>
            </a:lvl6pPr>
            <a:lvl7pPr marL="1535348" indent="0">
              <a:buNone/>
              <a:defRPr sz="1100"/>
            </a:lvl7pPr>
            <a:lvl8pPr marL="1791257" indent="0">
              <a:buNone/>
              <a:defRPr sz="1100"/>
            </a:lvl8pPr>
            <a:lvl9pPr marL="204713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94" indent="0">
              <a:buNone/>
              <a:defRPr sz="700"/>
            </a:lvl2pPr>
            <a:lvl3pPr marL="511788" indent="0">
              <a:buNone/>
              <a:defRPr sz="600"/>
            </a:lvl3pPr>
            <a:lvl4pPr marL="767682" indent="0">
              <a:buNone/>
              <a:defRPr sz="500"/>
            </a:lvl4pPr>
            <a:lvl5pPr marL="1023576" indent="0">
              <a:buNone/>
              <a:defRPr sz="500"/>
            </a:lvl5pPr>
            <a:lvl6pPr marL="1279470" indent="0">
              <a:buNone/>
              <a:defRPr sz="500"/>
            </a:lvl6pPr>
            <a:lvl7pPr marL="1535348" indent="0">
              <a:buNone/>
              <a:defRPr sz="500"/>
            </a:lvl7pPr>
            <a:lvl8pPr marL="1791257" indent="0">
              <a:buNone/>
              <a:defRPr sz="500"/>
            </a:lvl8pPr>
            <a:lvl9pPr marL="204713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6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2" indent="-191862" algn="l" defTabSz="5116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6" indent="-159906" algn="l" defTabSz="5116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55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77" indent="-127911" algn="l" defTabSz="5116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99" indent="-127911" algn="l" defTabSz="51164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02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42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37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36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2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44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66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88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10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08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53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42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18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2" indent="-191932" algn="l" defTabSz="5118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43" indent="-159954" algn="l" defTabSz="5118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80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92" indent="-127956" algn="l" defTabSz="5118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04" indent="-127956" algn="l" defTabSz="5118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06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372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24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223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12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24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36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48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60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58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83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77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5118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7" indent="-191947" algn="l" defTabSz="511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8" indent="-159965" algn="l" defTabSz="5118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30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62" indent="-127966" algn="l" defTabSz="5118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94" indent="-127966" algn="l" defTabSz="5118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1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12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77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9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2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4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96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28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6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8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23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41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51190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4" indent="-191964" algn="l" defTabSz="5119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16" indent="-159977" algn="l" defTabSz="51190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85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39" indent="-127977" algn="l" defTabSz="51190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93" indent="-127977" algn="l" defTabSz="51190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41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66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45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90" indent="-127977" algn="l" defTabSz="5119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54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08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62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16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70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15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77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20" algn="l" defTabSz="5119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6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5119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3" indent="-191983" algn="l" defTabSz="5119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58" indent="-159990" algn="l" defTabSz="5119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45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23" indent="-127989" algn="l" defTabSz="5119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01" indent="-127989" algn="l" defTabSz="5119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75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34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28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800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78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56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4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12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90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62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845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16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51200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3" indent="-192003" algn="l" defTabSz="512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04" indent="-160004" algn="l" defTabSz="51200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10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14" indent="-128002" algn="l" defTabSz="51200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18" indent="-128002" algn="l" defTabSz="51200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21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16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27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28" indent="-128002" algn="l" defTabSz="51200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4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08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2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16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20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22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27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29" algn="l" defTabSz="51200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64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3" indent="-191863" algn="l" defTabSz="5116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9" indent="-159907" algn="l" defTabSz="51164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60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84" indent="-127912" algn="l" defTabSz="51164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08" indent="-127912" algn="l" defTabSz="51164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13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56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52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53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4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48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72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96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2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2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67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59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56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5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6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6" indent="-191866" algn="l" defTabSz="5116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96" indent="-159909" algn="l" defTabSz="5116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70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98" indent="-127914" algn="l" defTabSz="5116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26" indent="-127914" algn="l" defTabSz="5116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35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84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83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88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8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56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84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12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40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44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95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91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6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6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6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6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6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66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71" indent="-191871" algn="l" defTabSz="5116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06" indent="-159912" algn="l" defTabSz="51166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85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19" indent="-127917" algn="l" defTabSz="51166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3" indent="-127917" algn="l" defTabSz="51166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69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826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729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540" indent="-127917" algn="l" defTabSz="5116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34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68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02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36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7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8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837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40" algn="l" defTabSz="5116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8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8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68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77" indent="-191877" algn="l" defTabSz="5116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20" indent="-159917" algn="l" defTabSz="51168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05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47" indent="-127921" algn="l" defTabSz="51168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89" indent="-127921" algn="l" defTabSz="51168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14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882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790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610" indent="-127921" algn="l" defTabSz="5116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42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84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26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68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210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029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893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705" algn="l" defTabSz="5116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0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0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0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0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0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70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85" indent="-191885" algn="l" defTabSz="51170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38" indent="-159922" algn="l" defTabSz="51170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30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82" indent="-127926" algn="l" defTabSz="51170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334" indent="-127926" algn="l" defTabSz="51170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70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952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866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698" indent="-127926" algn="l" defTabSz="5117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52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04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56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08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260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090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963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787" algn="l" defTabSz="5117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2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2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2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2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2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7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94" indent="-191894" algn="l" defTabSz="5117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59" indent="-159929" algn="l" defTabSz="5117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60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24" indent="-127932" algn="l" defTabSz="5117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388" indent="-127932" algn="l" defTabSz="5117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237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36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58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03" indent="-127932" algn="l" defTabSz="5117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64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28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92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56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20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164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047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885" algn="l" defTabSz="5117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17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5" indent="-191905" algn="l" defTabSz="5117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84" indent="-159936" algn="l" defTabSz="5117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9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73" indent="-127939" algn="l" defTabSz="5117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51" indent="-127939" algn="l" defTabSz="5117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1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34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6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926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8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56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34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12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9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5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45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99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8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8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178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8" indent="-191918" algn="l" defTabSz="5117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12" indent="-159945" algn="l" defTabSz="5117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35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29" indent="-127947" algn="l" defTabSz="51178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23" indent="-127947" algn="l" defTabSz="51178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05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46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187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66" indent="-127947" algn="l" defTabSz="5117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94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88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82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76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70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48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57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130" algn="l" defTabSz="5117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12800"/>
            <a:ext cx="556895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209906"/>
            <a:ext cx="8610600" cy="2243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1303868"/>
            <a:ext cx="933450" cy="103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1388558"/>
            <a:ext cx="5041900" cy="42502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4809096"/>
            <a:ext cx="1803400" cy="103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328333"/>
            <a:ext cx="8610600" cy="3251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1278467"/>
            <a:ext cx="546735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938867"/>
            <a:ext cx="8616950" cy="2616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1278467"/>
            <a:ext cx="250825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431828"/>
            <a:ext cx="3117850" cy="5469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50" y="5147762"/>
            <a:ext cx="3486150" cy="103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125136"/>
            <a:ext cx="8610600" cy="3589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1278467"/>
            <a:ext cx="193675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9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184401"/>
            <a:ext cx="8610600" cy="2243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0" y="1439335"/>
            <a:ext cx="8255000" cy="1236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6895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" y="1811972"/>
            <a:ext cx="8610600" cy="5596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244600"/>
            <a:ext cx="15367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6895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998133"/>
            <a:ext cx="8623300" cy="294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346201"/>
            <a:ext cx="895350" cy="149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6895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236135"/>
            <a:ext cx="8629650" cy="5300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70042"/>
            <a:ext cx="1530350" cy="102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913471"/>
            <a:ext cx="8629650" cy="362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142158"/>
            <a:ext cx="6311900" cy="2243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50" y="1270000"/>
            <a:ext cx="27432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125133"/>
            <a:ext cx="8623300" cy="2616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1278475"/>
            <a:ext cx="5803900" cy="105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921938"/>
            <a:ext cx="8636000" cy="3640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1278467"/>
            <a:ext cx="25654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38198"/>
            <a:ext cx="5537200" cy="5393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515572"/>
            <a:ext cx="8636000" cy="4961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1278467"/>
            <a:ext cx="19939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samsungpc</dc:creator>
  <cp:lastModifiedBy>samsungpc</cp:lastModifiedBy>
  <cp:revision>1</cp:revision>
  <dcterms:created xsi:type="dcterms:W3CDTF">2024-05-30T08:38:26Z</dcterms:created>
  <dcterms:modified xsi:type="dcterms:W3CDTF">2024-05-30T08:43:39Z</dcterms:modified>
</cp:coreProperties>
</file>