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7" r:id="rId4"/>
    <p:sldId id="258" r:id="rId5"/>
    <p:sldId id="298" r:id="rId6"/>
    <p:sldId id="259" r:id="rId7"/>
    <p:sldId id="260" r:id="rId8"/>
    <p:sldId id="261" r:id="rId9"/>
    <p:sldId id="299" r:id="rId10"/>
    <p:sldId id="262" r:id="rId11"/>
    <p:sldId id="263" r:id="rId12"/>
    <p:sldId id="264" r:id="rId13"/>
    <p:sldId id="265" r:id="rId14"/>
    <p:sldId id="300" r:id="rId15"/>
    <p:sldId id="266" r:id="rId16"/>
    <p:sldId id="267" r:id="rId17"/>
    <p:sldId id="268" r:id="rId18"/>
    <p:sldId id="269" r:id="rId19"/>
    <p:sldId id="301" r:id="rId20"/>
    <p:sldId id="270" r:id="rId21"/>
    <p:sldId id="271" r:id="rId22"/>
    <p:sldId id="272" r:id="rId23"/>
    <p:sldId id="273" r:id="rId24"/>
    <p:sldId id="302" r:id="rId25"/>
    <p:sldId id="274" r:id="rId26"/>
    <p:sldId id="275" r:id="rId27"/>
    <p:sldId id="276" r:id="rId28"/>
    <p:sldId id="277" r:id="rId29"/>
    <p:sldId id="303" r:id="rId30"/>
    <p:sldId id="278" r:id="rId31"/>
    <p:sldId id="279" r:id="rId32"/>
    <p:sldId id="280" r:id="rId33"/>
    <p:sldId id="281" r:id="rId34"/>
    <p:sldId id="304" r:id="rId35"/>
    <p:sldId id="282" r:id="rId36"/>
    <p:sldId id="283" r:id="rId37"/>
    <p:sldId id="284" r:id="rId38"/>
    <p:sldId id="285" r:id="rId39"/>
    <p:sldId id="305" r:id="rId40"/>
    <p:sldId id="286" r:id="rId41"/>
    <p:sldId id="287" r:id="rId42"/>
    <p:sldId id="288" r:id="rId43"/>
    <p:sldId id="289" r:id="rId44"/>
    <p:sldId id="306" r:id="rId45"/>
    <p:sldId id="290" r:id="rId46"/>
    <p:sldId id="291" r:id="rId47"/>
    <p:sldId id="292" r:id="rId48"/>
    <p:sldId id="293" r:id="rId49"/>
    <p:sldId id="307" r:id="rId50"/>
    <p:sldId id="294" r:id="rId51"/>
    <p:sldId id="295" r:id="rId52"/>
    <p:sldId id="296" r:id="rId5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B50F5D-8D0E-D4CB-C99B-7A452321C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49EB407-C641-035E-2F74-4A2DCC7927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17E1D1-348D-1A91-FA6E-F53EBCE0E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D18FB38-EC2E-96CF-AC3E-C4E28B52F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1F66D36-AE93-8D1C-9DFA-6E9BD9555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369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EE98C7-EB43-44C0-BCE8-1467DEF0D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09105DC-DA23-E1D0-EABA-75F6BCF45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3F7E137-B629-0A0E-E3EB-49B9687C6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E4477A3-4C08-AA26-722C-5D7135C8F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F3D0D0-89A6-543F-4761-8D023D6B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477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1051CFF-9DD5-65DB-609C-F168663D05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8D53A06-9352-5C64-E321-89536F5A1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0470B4A-FDC9-53DB-23F7-DA23811FF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B81EBA-D875-984F-A032-3AD560969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FBB404B-CD04-82F5-9CF9-413966358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424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C0A2B-D75F-53A6-8B08-B1D90CD4B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7BE9220-730D-57B7-A9F7-11A5D6D10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FF8464-914A-41D5-0C7A-331F551A1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180FB3B-B91F-ED73-A2BC-B3CABAEB1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DC953BD-AA12-9E8A-E5AF-CD3CBD5E3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5364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BB69F7-5787-1510-51FE-DC8ED11F6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BE98B39-9F48-0A72-EA91-2B3245E28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A98C757-766D-F522-D888-6DF5557C5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577D58D-AE74-B6B2-B933-DFF6C725F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85F6ADA-EEE3-8ED6-2C35-693537C9E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7663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94317A-5F70-2C11-6F81-B8EAC64E7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6066DC-2498-2916-D268-4618697A56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8A6B631-C469-ADE5-4C31-BBA2AA175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E267028-D8AB-3E86-F258-7C58D04F8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1AA4C0B-1996-90EB-3E8E-D8DD2CA06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149FEB3-3EF6-F55E-D3AC-96EA6ABE4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248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428EDA-1452-3D0C-0FDF-9B8766EE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1EA76F8-8781-2E08-9302-800FDD8C4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C86C640-F7FD-BD1C-CB96-9B377227A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BFADB1C-3DA5-65D2-3497-0BABE6C5F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F6551E5-BED1-7740-5D98-111D7211BF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7EDA0D9-5EF1-D738-547D-59775C054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4F6880F-A425-B879-4AC3-C0B97E607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B07FDA9-799C-5D9A-CBDB-719264A0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243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625B63-CD0C-4243-27A2-84098789A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843DF2B-73EA-C743-C115-F6885965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93B2ADF-5D43-4605-0727-4C5A2A8B9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B861566-B200-8AB0-7796-21C75E53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9771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9B6A617-33CC-81AA-FC25-8B1562AB2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3EAA13A-FB98-B4B0-156B-9CDA82B6C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BA9E1DE-A565-0776-0A80-22186521D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8530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84829B-022A-56DB-F10D-C3449FE4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89553C4-7155-E4D5-997F-EF8D63A99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5C86F07-1272-400D-6286-556BC18CF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854AA7E-42DF-EC42-DD61-C3B3B2C34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40BA135-05EC-BF67-4FD7-AA001C82E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64381D8-3C08-C68F-702A-1F6D33733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69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30E7AD-8DCF-D366-24E0-4FE301F6A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6ED8177-690C-F964-3AE4-C66B567C45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8DBD66E-11C6-9DA9-23D8-E784BA6F6B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D52AB9F-53B2-EED7-34FE-0EE00E87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40778C5-808D-3672-DB95-E322178CC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3118476-AA05-960C-C399-5C1D200BC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9090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27B3A4C-4AB3-BED6-CBAF-60C9FFA98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E923D0D-D283-56DB-3E2F-3DFED765A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419429-5614-A4F1-4D59-4B7BB3BF0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20C567-C85E-4977-AA98-36776993482D}" type="datetimeFigureOut">
              <a:rPr lang="ko-KR" altLang="en-US" smtClean="0"/>
              <a:t>2024-05-31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CAE349-FCBF-43C5-DB54-5201DE363F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E334506-EE14-708D-09B5-3A5624E45F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CE4370-2BF2-462F-8001-4583E3060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746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8E13CC78-460F-8972-4486-9090E2601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ko-KR" altLang="en-US" sz="8000" dirty="0">
                <a:solidFill>
                  <a:srgbClr val="FFFFFF"/>
                </a:solidFill>
              </a:rPr>
              <a:t>일본의 역사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DA97D1A-4D74-0756-84D4-8EE42454AF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pPr algn="l"/>
            <a:r>
              <a:rPr lang="en-US" altLang="ko-KR" sz="2000" dirty="0">
                <a:solidFill>
                  <a:srgbClr val="FFFFFF"/>
                </a:solidFill>
              </a:rPr>
              <a:t>2*12*109 </a:t>
            </a:r>
            <a:r>
              <a:rPr lang="ko-KR" altLang="en-US" sz="2000" dirty="0">
                <a:solidFill>
                  <a:srgbClr val="FFFFFF"/>
                </a:solidFill>
              </a:rPr>
              <a:t>권</a:t>
            </a:r>
            <a:r>
              <a:rPr lang="en-US" altLang="ko-KR" sz="2000">
                <a:solidFill>
                  <a:srgbClr val="FFFFFF"/>
                </a:solidFill>
              </a:rPr>
              <a:t>*</a:t>
            </a:r>
            <a:r>
              <a:rPr lang="ko-KR" altLang="en-US" sz="2000">
                <a:solidFill>
                  <a:srgbClr val="FFFFFF"/>
                </a:solidFill>
              </a:rPr>
              <a:t>우</a:t>
            </a:r>
            <a:endParaRPr lang="ko-KR" altLang="en-US" sz="2000" dirty="0">
              <a:solidFill>
                <a:srgbClr val="FFFFFF"/>
              </a:solidFill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50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8DF16A4-F140-E582-1FFC-E9A813DD2056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헤이안 시대의 시작과 중요한 사건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헤이안 시대는 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794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년부터 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1185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년까지 이어진 일본의 중세 시대를 가리킵니다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헤이안 시대는 평화로운 정치적 기반을 제공하여 일본의 문화와 경제 발전에 영향을 미쳤습니다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762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BE75459-54B0-5C7D-BCFC-EA5788238E36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민족적 무장세력의 발전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헤이안 시대에는 민족적 무장세력인 사무라이 계급이 발전했습니다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사무라이는 땅과 권력을 소유하며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주로 농경사회의 보호와 안전을 담당했습니다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496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DD8BB2F-77CE-0D68-EDDA-591BEB9784D1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왕실과 신분제도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왕실은 헤이안 시대에도 중요한 역할을 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그러나 사무라이 계급의 강화로 왕실의 권력은 상대적으로 약화되었습니다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신분제도는 사회의 계급을 명확히 구분하였으며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사무라이와 농민 등이 주요한 계층으로 나눠졌습니다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3422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7E915AE-C4B7-B70D-C6BC-795067496A2F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헤이안 시대의 문화 발전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헤이안 시대는 일본의 문화 발전의 중요한 시기였습니다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특히 시조무신 문화가 발전하였으며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고대적인 신앙과 예술이 발전했습니다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또한 시가와 노래가 널리 보급되었고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고유한 문학과 민요가 형성되었습니다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379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9F7DCC-2005-4921-07A4-FC67D9189E8F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3200" b="1" i="0" dirty="0" err="1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카무라</a:t>
            </a:r>
            <a:r>
              <a:rPr lang="en-US" altLang="ko-KR" sz="32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32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시대</a:t>
            </a:r>
          </a:p>
        </p:txBody>
      </p:sp>
      <p:sp>
        <p:nvSpPr>
          <p:cNvPr id="30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172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EC90028-F7B0-ED85-6BB2-53AD3F9C1512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미나모토 노 요리타쓰와</a:t>
            </a:r>
            <a:r>
              <a:rPr lang="en-US" altLang="ko-KR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민족 통일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카무라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시대는 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12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세기 초에 미나모토 노 요리타쓰가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민족 통일을 달성한 시기를 가리킵니다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요리타쓰는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대일본 제국을 선포하고 헤이안 시대의 분열된 일본을 하나로 통일했습니다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94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0DE46DD-009A-C3B9-5B8A-E6096FA8BA80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카무라</a:t>
            </a:r>
            <a:r>
              <a:rPr lang="en-US" altLang="ko-KR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왕조의 성립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미나모토 노 요리타쓰는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1185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년 데나 가와라 전투에서 승리하여 왕위에 올랐으며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카무라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(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源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)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왕조를 성립했습니다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이는 왕실의 권력을 확립하고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중세 일본의 정치 구조를 바꿨습니다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281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C4F73B-D117-8A5A-0D00-20BF03D756F5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후지와라 세력의 민란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카무라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왕조의 통치는 후지와라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(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平氏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)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세력과의 대립으로 시작되었습니다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후지와라 세력은 헤이안 시대에 권력을 가졌던 세력으로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카무라와의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충돌이 중세 일본의 정치적 불안을 초래했습니다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222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41033F9-1687-DA39-D290-D1BE27CB209B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중세 일본의 정치와 사회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카무라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시대는 일본의 중세 시대를 대표하는 시기로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사무라이 계급의 힘을 중심으로 한 정치와 사회 구조가 형성되었습니다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사무라이는 주로 땅과 권력을 소유하며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이는 중세 일본의 사회적 계급 구조를 형성했습니다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2957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8D8671-516C-B4DB-22BD-697E16014AB2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32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조사 시대</a:t>
            </a:r>
          </a:p>
        </p:txBody>
      </p:sp>
      <p:sp>
        <p:nvSpPr>
          <p:cNvPr id="30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32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69A47E-4208-6665-8D22-C294C9C5348D}"/>
              </a:ext>
            </a:extLst>
          </p:cNvPr>
          <p:cNvSpPr txBox="1"/>
          <p:nvPr/>
        </p:nvSpPr>
        <p:spPr>
          <a:xfrm>
            <a:off x="1188069" y="381935"/>
            <a:ext cx="4008583" cy="59744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ko-KR" alt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목차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22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760019B-04C2-1167-DB87-BC09B8347247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지리적 배경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고대 시대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헤이안 시대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 err="1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카무라</a:t>
            </a:r>
            <a:r>
              <a:rPr lang="en-US" altLang="ko-KR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시대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조사 시대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근대화와 제국주의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재건과 경제 발전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현대 일본의 사회와 문화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국제 관계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미래 전망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문화 유산과 관광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교훈과 결론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참고 자료 및 문헌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561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FA2DBDC-A516-747F-A1D9-7CF6D4EA89BE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에도 시대의 개선과 변화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에도 시대는 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1603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년부터 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1868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년까지 이어진 일본의 시대로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토요타미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미노노리가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에도 시대를 개설했습니다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 시대에는 경제적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사회적으로의 안정과 변화가 이루어졌으며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문화와 예술이 발전했습니다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6258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277F977-D50E-035E-52D4-89B402663069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사무라이의 사회적 지위와 역할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사무라이는 에도 시대에도 일본 사회의 주요 계층 중 하나로 남아 있었습니다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그들은 봉건제 하에서 주로 무장하여 주인을 보호하고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토지를 관리하는 역할을 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7851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FC6091D-DA74-FA35-C1C9-376B0A6D54EC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외국과의 교류와 제한된 정책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에도 시대에는 외국과의 교류가 일부 허용되었으나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그 교류를 엄격하게 통제하였습니다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특히 외국인의 일본 입국을 엄격히 제한하고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외국에서도 일본인의 해외 이동을 제한하는 정책이 시행되었습니다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4402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9473F70-D734-A9B0-0A5B-514720E158F4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고립과 그 영향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에도 시대의 고립 정책은 일본을 서구 문명의 영향에서 보호하고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독자적인 문화와 정치를 유지하려는 노력의 일환으로 이루어졌습니다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그러나 이러한 고립은 나중에 일본의 기술적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경제적 및 군사적 후퇴를 초래했습니다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8021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612C84-4D26-A276-4A0C-AC0D67FF483F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32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근대화와 제국주의</a:t>
            </a:r>
          </a:p>
        </p:txBody>
      </p:sp>
      <p:sp>
        <p:nvSpPr>
          <p:cNvPr id="30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28176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DC39971-9C29-8031-E5AB-0948FC7C12BE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메이지 복원과 근대화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메이지 복원은 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1868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년에 일어난 일련의 사건으로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일본을 민주주의와 근대화로의 급격한 변화로 이끌었습니다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미국과의 조약을 통해 일본은 외국과의 폐쇄 정책을 철폐하고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서구 문명의 수용을 시작했습니다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7845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16464AD-DBDB-D957-E84B-4A25A6ED1605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제국주의와 군사적 장악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근대화 과정에서 일본은 제국주의의 이념을 채택하고 군사적 장악을 추구했습니다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이는 일본이 동아시아에서 군사적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정치적 영향력을 증가시키는 데 기여했습니다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19269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21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23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6" name="Group 25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27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F657172-5F37-DE72-08F1-389341622860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제</a:t>
            </a:r>
            <a:r>
              <a:rPr lang="en-US" altLang="ko-KR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2</a:t>
            </a: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차 세계 대전과 일본의 역할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제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2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차 세계 대전에서 일본은 동맹국으로 참전했으며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전투에서 승리하고 영토를 확장했습니다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그러나 나치 독일과의 동맹은 패배로 이어지고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아시아와 태평양 지역에서의 싸움에서 패배했습니다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438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3C87F53-3FBE-4EFF-4FCF-65668D08602C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전쟁 후의 일본과 미군 점령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제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2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차 세계 대전 후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미군은 일본을 점령하고 민주주의와 시장 경제를 도입했습니다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이러한 변화는 일본이 국제 사회에서 평화와 협력의 중심으로 발전하는 데 중요한 역할을 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76483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77057D-8DF4-9616-8A23-7B300F18316B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32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재건과 경제 발전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263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F9D4FB-F351-3636-6750-D039E44E587A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32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지리적 배경</a:t>
            </a:r>
          </a:p>
        </p:txBody>
      </p:sp>
      <p:sp>
        <p:nvSpPr>
          <p:cNvPr id="30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4247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07BAB6E-079D-4DE1-A2AF-7115714F3077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미군 지원 아래의 민주주의와 시장 경제</a:t>
            </a:r>
            <a:endParaRPr lang="en-US" altLang="ko-KR" sz="2000" b="0" i="0" dirty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제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2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차 세계 대전 이후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미군은 일본을 점령하고 민주주의와 시장 경제를 도입했습니다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이러한 변화는 일본의 정치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경제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사회 구조에 긍정적인 영향을 미쳤습니다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2873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82CB4ED-EF42-4838-0252-664505F8A5CD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경제적 성장과 산업화</a:t>
            </a:r>
            <a:endParaRPr lang="en-US" altLang="ko-KR" sz="2000" b="0" i="0" dirty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1950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년대 이후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높은 경제성장률을 기록하면서 산업화가 신속히 진행되었습니다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자동차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전자제품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철강 등의 산업이 발전하여 경제적 성장을 견인했습니다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  <a:br>
              <a:rPr lang="en-US" altLang="ko-KR" sz="2000" dirty="0">
                <a:solidFill>
                  <a:schemeClr val="tx1">
                    <a:alpha val="80000"/>
                  </a:schemeClr>
                </a:solidFill>
              </a:rPr>
            </a:br>
            <a:endParaRPr lang="en-US" altLang="ko-KR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8260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71D416C-2EEC-575D-9283-852EB63ED3A9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세계적 경제 대국으로의 발전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1960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년대부터 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1970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년대에 걸쳐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세계적인 경제 대국으로 발전했습니다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미국 이후 세계 두 번째로 큰 경제 규모를 가지게 되었으며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세계 시장에서 강력한 입지를 확보했습니다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1234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3E0FC3A-9C1E-008A-5DF5-826E3BE8C71F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기술 혁신과 국제적 영향력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기술 혁신을 통해 국제적 영향력을 증대시켰습니다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자동차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전자제품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로봇공학 등 다양한 분야에서 일본의 기술은 세계적인 인정을 받았으며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기술 혁신의 선두주자로 자리매김했습니다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6819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4D238D-C5D5-D8E1-68A8-FA20AED6144B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32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현대 일본의 사회와 문화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1926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240EB99-ED0A-721D-8661-3A16C0BBA843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현대 일본의 사회 구조와 특징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현대 일본의 사회는 고령화와 인구 감소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고용 불안 등의 과제에 직면하고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 사회는 고도의 현대화와 경제 성장으로 인해 도시화와 가족 구조의 변화가 진행되었습니다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5209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4754938-606D-71E0-02DD-DD0203929407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정치 체제와 국제적 역할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입헌 군주국가로서 자유 민주주의를 수용하고 있으며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의회제를 가지고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국제 사회에서 일본은 주요 경제 대국으로서 활발한 역할을 하고 있으며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국제 평화와 안정에 기여하고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2545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15FCCA8-A8EF-9AB7-FC59-6AA5DD16FE97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문화적 영향과 유산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독특한 문화와 전통을 갖고 있으며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전통적인 예술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음악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미술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문학 등의 영향력이 큽니다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문화는 세계적으로도 많은 영향을 끼치고 있으며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독특한 문화 유산은 많은 관광객들을 끌어모읍니다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9635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651FA48-6FAC-D617-4366-4EC08D50B43E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환경 문제와 대응책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환경 보호와 지속 가능한 발전에 관심을 가지고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과도한 산림 파괴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대기 오염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해양 오염 등의 문제에 대응하기 위해 정부와 시민단체가 노력하고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04606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0C5E46-0A95-3569-7A86-0C8A7EE169F3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국제 관계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053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BA454AA-94B8-33A4-F032-C99FCD276942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지도와 함께 일본의 지리적 특징 설명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위치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: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동아시아에 위치한 섬나라로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한국과 중국 사이에 위치하고 있습니다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2000" b="0" i="0" dirty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지형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: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주로 산악 지형으로 이루어져 있으며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북쪽에는 홋카이도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본도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신주쿠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그리고 남쪽에는 </a:t>
            </a:r>
            <a:r>
              <a:rPr lang="ko-KR" altLang="en-US" sz="2000" b="0" i="0" dirty="0" err="1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리우큐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제도 등이 있습니다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2000" b="0" i="0" dirty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기후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: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기후는 남부와 북부 사이에 상당한 차이가 있으며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서쪽은 비가 많은 영토이고 동쪽은 건조한 기후를 가지고 있습니다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2000" b="0" i="0" dirty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해류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: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일본을 둘러싼 바다는 다양한 해류가 유입되어 다양한 생태계를 형성합니다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지리적 영향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: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이러한 지리적 특징은 일본의 역사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문화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경제 등에 큰 영향을 미쳤습니다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5618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946719A-7AE4-4653-9A84-36C2FE7643F1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주요 국제 동맹과 관계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미국과의 동맹을 중심으로 다양한 국제 동맹을 가지고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미국과의 안보 동맹은 일본의 외교 정책의 중추를 이루고 있으며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미국 이외에도 유럽 연합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호주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캐나다 등과도 깊은 관계를 유지하고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13823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5976287-6785-7EAC-FA33-3CD2DC3D83D1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아시아와의 역사적 갈등과 관계 정리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아시아 지역과의 역사적 갈등을 가지고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특히 일본의 과거 침략과 식민지 지배로 인해 중국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한국 등과의 관계가 여전히 긴장 상태에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최근에는 역사 문제에 대한 사죄와 배상을 포함한 외교적 노력을 기울이고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6821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EC71553-F9B8-F244-C8B7-84163C305DE2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세계무역 및 경제 파트너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세계무역에서 중요한 위치를 차지하고 있으며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다양한 국가와의 경제적 파트너 관계를 가지고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특히 중국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미국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유럽 연합 등과의 경제적 교류가 활발하며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세계 최대의 수출국 및 수입국 중 하나입니다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8414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E00D78A-D1AE-F499-DEF5-ECF3C7CAFEA3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국제 노력과 개발원조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국제 노력을 통해 국제 사회에 기여하고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특히 개발원조 분야에서 많은 자금을 기부하고 있으며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선진 기술과 지원을 통해 개도국의 발전에 기여하고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5487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3ABE76-DB56-AE94-8D07-66103AA0BB9D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3200" b="1" dirty="0">
                <a:solidFill>
                  <a:schemeClr val="tx1">
                    <a:alpha val="80000"/>
                  </a:schemeClr>
                </a:solidFill>
                <a:effectLst/>
              </a:rPr>
              <a:t>미래 전망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07049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F3DC23D-07E2-54AE-E362-0BB0C3B04CB4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미래 전망과 도전 과제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인구 감소와 고령화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경제 성장률의 둔화 등의 다양한 도전 과제를 직면하고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이러한 도전 과제에 대응하기 위해서는 혁신적인 정책과 새로운 발전 전략이 필요합니다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b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</a:br>
            <a:endParaRPr lang="en-US" altLang="ko-KR" sz="200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24822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1A68C04-EA71-E46F-57C8-3DA6ABA5D6C9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인구 감소와 고령화 문제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급격한 인구 감소와 고령화 문제를 경험하고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이는 사회 복지 비용의 증가와 노동력 인력 부족으로 이어지는 등의 여러 문제를 야기할 수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1917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698563B-263A-BBD3-A2E7-A9B34FCC2F2E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기술 혁신과 산업 구조 변화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기술 혁신을 통해 경제 성장과 산업 구조의 변화를 이루려는 노력을 기울이고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인공지능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로봇공학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바이오 기술 등의 분야에서의 혁신은 일본의 경제 발전을 이끌어 갈 수 있는 중요한 요소입니다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95241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E62B81C-C086-46BF-B7E6-EA254232850F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지속 가능한 발전 방향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일본은 지속 가능한 발전을 위해 환경 보호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에너지 절약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재활용 산업 등의 분야에 집중하고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또한 새로운 에너지원의 개발과 친환경 기술의 도입을 통해 지속 가능한 발전을 모색하고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6009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3EB3CD-8D80-03D6-70D9-96175E17D41D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3200" b="1" dirty="0">
                <a:solidFill>
                  <a:schemeClr val="tx1">
                    <a:alpha val="80000"/>
                  </a:schemeClr>
                </a:solidFill>
                <a:effectLst/>
              </a:rPr>
              <a:t>교훈과 결론</a:t>
            </a:r>
            <a:endParaRPr lang="en-US" altLang="ko-KR" sz="3200" dirty="0">
              <a:solidFill>
                <a:schemeClr val="tx1">
                  <a:alpha val="80000"/>
                </a:schemeClr>
              </a:solidFill>
              <a:effectLst/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4269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FBDF54-E141-3E38-40CC-8E46D3D79B2B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32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고대 시대</a:t>
            </a:r>
          </a:p>
        </p:txBody>
      </p:sp>
      <p:sp>
        <p:nvSpPr>
          <p:cNvPr id="30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45779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2205F39-769F-FD47-7B03-3D781F653432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역사로부터 얻을 수 있는 교훈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역사는 변화와 도전으로 가득 차 있는데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이를 통해 우리는 끊임없는 발전과 혁신의 중요성을 깨닫게 됩니다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과거의 실패와 성공은 우리에게 교훈이 되어야 합니다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b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</a:br>
            <a:endParaRPr lang="en-US" altLang="ko-KR" sz="200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950307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3DB11DE-BAA5-3F91-7FBB-C560E14E43ED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다양성과 협력의 중요성 강조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역사는 다양한 문화와 관습이 공존하고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협력을 통해 발전할 수 있음을 보여줍니다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다양성을 존중하고 협력하는 태도는 사회와 국제사회에서 중요한 가치입니다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36533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FC18906-75B6-0453-0B0E-36AC9D6FF603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역사적 경험이 현재와 미래에 미치는 영향</a:t>
            </a:r>
            <a:endParaRPr lang="en-US" altLang="ko-KR" sz="2000" b="0" i="0">
              <a:solidFill>
                <a:schemeClr val="tx1">
                  <a:alpha val="80000"/>
                </a:schemeClr>
              </a:solidFill>
              <a:effectLst/>
              <a:highlight>
                <a:srgbClr val="FFFFFF"/>
              </a:highlight>
            </a:endParaRP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일본의 역사는 현재와 미래에도 영향을 미치고 있습니다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과거의 경험은 현재의 선택과 미래의 방향성을 결정하는데 중요한 역할을 합니다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따라서 과거의 실수를 되풀이하지 않고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성공적인 경험을 발전시키는 것이 중요합니다</a:t>
            </a:r>
            <a:r>
              <a:rPr lang="en-US" altLang="ko-KR" sz="2000" b="0" i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4271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5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082F284-DC52-1A2C-D1FA-485C044F9AE9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야마토 왕조와 초기 일본의 형성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야마토 왕조는 기원전 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3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세기에 발생한 고대 일본의 왕조로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현대 일본의 시초로 여겨집니다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야마토 왕조는 </a:t>
            </a:r>
            <a:r>
              <a:rPr lang="ko-KR" altLang="en-US" sz="2000" b="0" i="0" dirty="0" err="1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본도의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 dirty="0" err="1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히마코토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 dirty="0" err="1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요메이와의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결혼을 통해 세력을 확장했으며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이후 다양한 지배 영역을 통합했습니다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034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03DEFC9-FEAE-C267-21B8-F0E14DFB9AE8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중국과의 문화 교류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야마토 왕조는 중국과의 문화 교류를 통해 다양한 기술과 문화를 수용했습니다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중국의 정치 제도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종교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문화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미술 등이 일본에 전파되었으며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특히 율동 시대에는 중국의 문명이 큰 영향을 끼쳤습니다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405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3871F1A-A7BC-7A02-AB87-B7CE3FB626A7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고대 일본의 사회와 경제 구조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고대 일본의 사회 구조는 주로 농경사회로 구성되어 있었습니다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marL="742950" lvl="1"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이 시기에는 주로 농업과 사냥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어업 등이 주요 경제활동으로 이루어졌으며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강력한 군주와 부족단위의 사회적 조직이 형성되었습니다</a:t>
            </a:r>
            <a:r>
              <a:rPr lang="en-US" altLang="ko-KR" sz="2000" b="0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6682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F1F2B5-E21A-8E11-F5EC-4526476D857C}"/>
              </a:ext>
            </a:extLst>
          </p:cNvPr>
          <p:cNvSpPr txBox="1"/>
          <p:nvPr/>
        </p:nvSpPr>
        <p:spPr>
          <a:xfrm>
            <a:off x="6297233" y="518400"/>
            <a:ext cx="4771607" cy="5837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latinLnBrk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altLang="en-US" sz="3200" b="1" i="0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FF"/>
                </a:highlight>
              </a:rPr>
              <a:t>헤이안 시대</a:t>
            </a:r>
          </a:p>
        </p:txBody>
      </p:sp>
      <p:sp>
        <p:nvSpPr>
          <p:cNvPr id="30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429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1416</Words>
  <Application>Microsoft Office PowerPoint</Application>
  <PresentationFormat>와이드스크린</PresentationFormat>
  <Paragraphs>149</Paragraphs>
  <Slides>52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52</vt:i4>
      </vt:variant>
    </vt:vector>
  </HeadingPairs>
  <TitlesOfParts>
    <vt:vector size="55" baseType="lpstr">
      <vt:lpstr>맑은 고딕</vt:lpstr>
      <vt:lpstr>Arial</vt:lpstr>
      <vt:lpstr>Office 테마</vt:lpstr>
      <vt:lpstr>일본의 역사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역사</dc:title>
  <dc:creator>권관우</dc:creator>
  <cp:lastModifiedBy>권관우</cp:lastModifiedBy>
  <cp:revision>2</cp:revision>
  <dcterms:created xsi:type="dcterms:W3CDTF">2024-05-31T08:27:39Z</dcterms:created>
  <dcterms:modified xsi:type="dcterms:W3CDTF">2024-05-31T09:03:09Z</dcterms:modified>
</cp:coreProperties>
</file>