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9" r:id="rId2"/>
    <p:sldId id="270" r:id="rId3"/>
    <p:sldId id="271" r:id="rId4"/>
    <p:sldId id="272" r:id="rId5"/>
    <p:sldId id="274" r:id="rId6"/>
    <p:sldId id="275" r:id="rId7"/>
  </p:sldIdLst>
  <p:sldSz cx="18288000" cy="10287000"/>
  <p:notesSz cx="6858000" cy="9144000"/>
  <p:embeddedFontLst>
    <p:embeddedFont>
      <p:font typeface="윤고딕" panose="020B0600000101010101" charset="-127"/>
      <p:regular r:id="rId8"/>
    </p:embeddedFont>
    <p:embeddedFont>
      <p:font typeface="Algerian" panose="04020705040A02060702" pitchFamily="82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7232" y="3612691"/>
            <a:ext cx="7550884" cy="4367584"/>
            <a:chOff x="0" y="0"/>
            <a:chExt cx="1988710" cy="11503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88710" cy="1150310"/>
            </a:xfrm>
            <a:custGeom>
              <a:avLst/>
              <a:gdLst/>
              <a:ahLst/>
              <a:cxnLst/>
              <a:rect l="l" t="t" r="r" b="b"/>
              <a:pathLst>
                <a:path w="1988710" h="1150310">
                  <a:moveTo>
                    <a:pt x="0" y="0"/>
                  </a:moveTo>
                  <a:lnTo>
                    <a:pt x="1988710" y="0"/>
                  </a:lnTo>
                  <a:lnTo>
                    <a:pt x="1988710" y="1150310"/>
                  </a:lnTo>
                  <a:lnTo>
                    <a:pt x="0" y="1150310"/>
                  </a:lnTo>
                  <a:close/>
                </a:path>
              </a:pathLst>
            </a:custGeom>
            <a:solidFill>
              <a:srgbClr val="FF99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988710" cy="1226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43126" y="2012760"/>
            <a:ext cx="7955729" cy="14552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320"/>
              </a:lnSpc>
            </a:pPr>
            <a:r>
              <a:rPr lang="en-US" altLang="ko-KR" sz="8800" dirty="0">
                <a:solidFill>
                  <a:srgbClr val="000000"/>
                </a:solidFill>
                <a:latin typeface="Algerian" panose="04020705040A02060702" pitchFamily="82" charset="0"/>
              </a:rPr>
              <a:t>U.F.O</a:t>
            </a:r>
            <a:r>
              <a:rPr lang="ko-KR" altLang="en-US" sz="8800" dirty="0">
                <a:solidFill>
                  <a:srgbClr val="000000"/>
                </a:solidFill>
                <a:latin typeface="Algerian" panose="04020705040A02060702" pitchFamily="82" charset="0"/>
              </a:rPr>
              <a:t> </a:t>
            </a:r>
            <a:r>
              <a:rPr lang="ko-KR" altLang="en-US" sz="8800" dirty="0" err="1">
                <a:solidFill>
                  <a:srgbClr val="000000"/>
                </a:solidFill>
                <a:latin typeface="Algerian" panose="04020705040A02060702" pitchFamily="82" charset="0"/>
              </a:rPr>
              <a:t>야끼소바</a:t>
            </a:r>
            <a:endParaRPr lang="en-US" sz="8800" dirty="0">
              <a:solidFill>
                <a:srgbClr val="00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144000" y="4046244"/>
            <a:ext cx="8105234" cy="2758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36"/>
              </a:lnSpc>
            </a:pP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닛신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UFO 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야끼소바는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닛신에서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생산하는 인기 있는 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야끼소바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(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볶음면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) 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제품입니다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. 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일본에서뿐만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아니라 해외에서도 많은 사랑을 받고 있습니다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. 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재료는 양배추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, 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당근 등의 야채와 돼지고기 조각이 포함되어 있어 더욱 풍부한 맛과 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식감을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느낄 수 있습니다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.</a:t>
            </a:r>
            <a:endParaRPr lang="en-US" sz="2609" dirty="0">
              <a:solidFill>
                <a:srgbClr val="000000"/>
              </a:solidFill>
              <a:latin typeface="윤고딕"/>
              <a:ea typeface="윤고딕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C62E10-05D9-B6C5-2E32-FFD7E3EBF21C}"/>
              </a:ext>
            </a:extLst>
          </p:cNvPr>
          <p:cNvSpPr txBox="1"/>
          <p:nvPr/>
        </p:nvSpPr>
        <p:spPr>
          <a:xfrm>
            <a:off x="591721" y="342900"/>
            <a:ext cx="155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lgerian" panose="04020705040A02060702" pitchFamily="82" charset="0"/>
              </a:rPr>
              <a:t>1. </a:t>
            </a:r>
            <a:r>
              <a:rPr lang="ko-KR" altLang="en-US" dirty="0">
                <a:latin typeface="Algerian" panose="04020705040A02060702" pitchFamily="82" charset="0"/>
              </a:rPr>
              <a:t>라멘 </a:t>
            </a:r>
            <a:r>
              <a:rPr lang="en-US" altLang="ko-KR" dirty="0">
                <a:latin typeface="Algerian" panose="04020705040A02060702" pitchFamily="82" charset="0"/>
              </a:rPr>
              <a:t>- </a:t>
            </a:r>
            <a:r>
              <a:rPr lang="ko-KR" altLang="en-US" dirty="0" err="1">
                <a:latin typeface="Algerian" panose="04020705040A02060702" pitchFamily="82" charset="0"/>
              </a:rPr>
              <a:t>닛신</a:t>
            </a:r>
            <a:endParaRPr lang="ko-KR" altLang="en-US" dirty="0">
              <a:latin typeface="Algerian" panose="04020705040A02060702" pitchFamily="82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FCF3D23-F799-BFF4-3721-72C0C62A6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460" y="3612691"/>
            <a:ext cx="4858428" cy="43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7232" y="3612691"/>
            <a:ext cx="7550884" cy="4367584"/>
            <a:chOff x="0" y="0"/>
            <a:chExt cx="1988710" cy="11503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88710" cy="1150310"/>
            </a:xfrm>
            <a:custGeom>
              <a:avLst/>
              <a:gdLst/>
              <a:ahLst/>
              <a:cxnLst/>
              <a:rect l="l" t="t" r="r" b="b"/>
              <a:pathLst>
                <a:path w="1988710" h="1150310">
                  <a:moveTo>
                    <a:pt x="0" y="0"/>
                  </a:moveTo>
                  <a:lnTo>
                    <a:pt x="1988710" y="0"/>
                  </a:lnTo>
                  <a:lnTo>
                    <a:pt x="1988710" y="1150310"/>
                  </a:lnTo>
                  <a:lnTo>
                    <a:pt x="0" y="1150310"/>
                  </a:lnTo>
                  <a:close/>
                </a:path>
              </a:pathLst>
            </a:custGeom>
            <a:solidFill>
              <a:srgbClr val="FF99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988710" cy="1226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07232" y="1993340"/>
            <a:ext cx="10767874" cy="1450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320"/>
              </a:lnSpc>
            </a:pPr>
            <a:r>
              <a:rPr lang="ko-KR" altLang="en-US" sz="8800" dirty="0" err="1">
                <a:solidFill>
                  <a:srgbClr val="000000"/>
                </a:solidFill>
                <a:latin typeface="Algerian" panose="04020705040A02060702" pitchFamily="82" charset="0"/>
              </a:rPr>
              <a:t>돈베이</a:t>
            </a:r>
            <a:r>
              <a:rPr lang="ko-KR" altLang="en-US" sz="8800" dirty="0">
                <a:solidFill>
                  <a:srgbClr val="000000"/>
                </a:solidFill>
                <a:latin typeface="Algerian" panose="04020705040A02060702" pitchFamily="82" charset="0"/>
              </a:rPr>
              <a:t> 미니 </a:t>
            </a:r>
            <a:r>
              <a:rPr lang="ko-KR" altLang="en-US" sz="8800" dirty="0" err="1">
                <a:solidFill>
                  <a:srgbClr val="000000"/>
                </a:solidFill>
                <a:latin typeface="Algerian" panose="04020705040A02060702" pitchFamily="82" charset="0"/>
              </a:rPr>
              <a:t>카츠네</a:t>
            </a:r>
            <a:endParaRPr lang="en-US" sz="8800" dirty="0">
              <a:solidFill>
                <a:srgbClr val="00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144000" y="4046244"/>
            <a:ext cx="8105234" cy="3887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36"/>
              </a:lnSpc>
            </a:pP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닛신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돈베이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미니 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카츠네는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닛신에서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생산하는 인기 있는 우동 제품 중 하나입니다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. 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이 제품은 일본 전통 우동의 맛을 간편하게 즐길 수 있도록 만든 컵라면 제품으로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, 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특히 작은 사이즈로 제공되어 간편하게 먹기 좋습니다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. 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돈베이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미니 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카츠네는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유부가 달콤하고 짭조름한 맛이 국물에 잘 어우러져 독특한 풍미를 제공합니다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. 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유부의 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식감도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부드럽고 촉촉합니다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.</a:t>
            </a:r>
            <a:endParaRPr lang="en-US" sz="2609" dirty="0">
              <a:solidFill>
                <a:srgbClr val="000000"/>
              </a:solidFill>
              <a:latin typeface="윤고딕"/>
              <a:ea typeface="윤고딕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C62E10-05D9-B6C5-2E32-FFD7E3EBF21C}"/>
              </a:ext>
            </a:extLst>
          </p:cNvPr>
          <p:cNvSpPr txBox="1"/>
          <p:nvPr/>
        </p:nvSpPr>
        <p:spPr>
          <a:xfrm>
            <a:off x="591721" y="342900"/>
            <a:ext cx="155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lgerian" panose="04020705040A02060702" pitchFamily="82" charset="0"/>
              </a:rPr>
              <a:t>1. </a:t>
            </a:r>
            <a:r>
              <a:rPr lang="ko-KR" altLang="en-US" dirty="0">
                <a:latin typeface="Algerian" panose="04020705040A02060702" pitchFamily="82" charset="0"/>
              </a:rPr>
              <a:t>라멘 </a:t>
            </a:r>
            <a:r>
              <a:rPr lang="en-US" altLang="ko-KR" dirty="0">
                <a:latin typeface="Algerian" panose="04020705040A02060702" pitchFamily="82" charset="0"/>
              </a:rPr>
              <a:t>- </a:t>
            </a:r>
            <a:r>
              <a:rPr lang="ko-KR" altLang="en-US" dirty="0" err="1">
                <a:latin typeface="Algerian" panose="04020705040A02060702" pitchFamily="82" charset="0"/>
              </a:rPr>
              <a:t>닛신</a:t>
            </a:r>
            <a:endParaRPr lang="ko-KR" altLang="en-US" dirty="0">
              <a:latin typeface="Algerian" panose="04020705040A02060702" pitchFamily="82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8D84B5A8-9302-C68C-C693-3B1DAC4C5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776901"/>
            <a:ext cx="4667901" cy="403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44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7232" y="3612691"/>
            <a:ext cx="7550884" cy="4367584"/>
            <a:chOff x="0" y="0"/>
            <a:chExt cx="1988710" cy="11503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88710" cy="1150310"/>
            </a:xfrm>
            <a:custGeom>
              <a:avLst/>
              <a:gdLst/>
              <a:ahLst/>
              <a:cxnLst/>
              <a:rect l="l" t="t" r="r" b="b"/>
              <a:pathLst>
                <a:path w="1988710" h="1150310">
                  <a:moveTo>
                    <a:pt x="0" y="0"/>
                  </a:moveTo>
                  <a:lnTo>
                    <a:pt x="1988710" y="0"/>
                  </a:lnTo>
                  <a:lnTo>
                    <a:pt x="1988710" y="1150310"/>
                  </a:lnTo>
                  <a:lnTo>
                    <a:pt x="0" y="1150310"/>
                  </a:lnTo>
                  <a:close/>
                </a:path>
              </a:pathLst>
            </a:custGeom>
            <a:solidFill>
              <a:srgbClr val="FF99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988710" cy="1226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914400" y="2023193"/>
            <a:ext cx="8786674" cy="1450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320"/>
              </a:lnSpc>
            </a:pPr>
            <a:r>
              <a:rPr lang="ko-KR" altLang="en-US" sz="8800" dirty="0">
                <a:solidFill>
                  <a:srgbClr val="000000"/>
                </a:solidFill>
                <a:latin typeface="Algerian" panose="04020705040A02060702" pitchFamily="82" charset="0"/>
              </a:rPr>
              <a:t>컵 누들 오리지널</a:t>
            </a:r>
            <a:endParaRPr lang="en-US" sz="8800" dirty="0">
              <a:solidFill>
                <a:srgbClr val="00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144000" y="4046244"/>
            <a:ext cx="8105234" cy="3323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36"/>
              </a:lnSpc>
            </a:pP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닛신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컵 누들 오리지널은 세계 최초의 컵라면으로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, 1971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년 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닛신에서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출시한 혁신적인 컵라면 제품입니다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. 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이 제품은 전 세계적으로 큰 인기를 끌며 인스턴트 라면 시장에서 중요한 위치를 차지하고 있습니다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. 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재료는 건조된 야채와 작은 고기 조각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, 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계란이 포함되어 있어 풍부한 향을 내며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, 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식욕을 돋웁니다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.</a:t>
            </a:r>
            <a:endParaRPr lang="en-US" sz="2609" dirty="0">
              <a:solidFill>
                <a:srgbClr val="000000"/>
              </a:solidFill>
              <a:latin typeface="윤고딕"/>
              <a:ea typeface="윤고딕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C62E10-05D9-B6C5-2E32-FFD7E3EBF21C}"/>
              </a:ext>
            </a:extLst>
          </p:cNvPr>
          <p:cNvSpPr txBox="1"/>
          <p:nvPr/>
        </p:nvSpPr>
        <p:spPr>
          <a:xfrm>
            <a:off x="591721" y="342900"/>
            <a:ext cx="155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lgerian" panose="04020705040A02060702" pitchFamily="82" charset="0"/>
              </a:rPr>
              <a:t>1. </a:t>
            </a:r>
            <a:r>
              <a:rPr lang="ko-KR" altLang="en-US" dirty="0">
                <a:latin typeface="Algerian" panose="04020705040A02060702" pitchFamily="82" charset="0"/>
              </a:rPr>
              <a:t>라멘 </a:t>
            </a:r>
            <a:r>
              <a:rPr lang="en-US" altLang="ko-KR" dirty="0">
                <a:latin typeface="Algerian" panose="04020705040A02060702" pitchFamily="82" charset="0"/>
              </a:rPr>
              <a:t>- </a:t>
            </a:r>
            <a:r>
              <a:rPr lang="ko-KR" altLang="en-US" dirty="0" err="1">
                <a:latin typeface="Algerian" panose="04020705040A02060702" pitchFamily="82" charset="0"/>
              </a:rPr>
              <a:t>닛신</a:t>
            </a:r>
            <a:endParaRPr lang="ko-KR" altLang="en-US" dirty="0">
              <a:latin typeface="Algerian" panose="04020705040A02060702" pitchFamily="82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4ACF6402-0983-4BCE-8BEF-2445E3F9B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02" y="3707249"/>
            <a:ext cx="4429743" cy="411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647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7232" y="3612691"/>
            <a:ext cx="7550884" cy="4367584"/>
            <a:chOff x="0" y="0"/>
            <a:chExt cx="1988710" cy="11503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88710" cy="1150310"/>
            </a:xfrm>
            <a:custGeom>
              <a:avLst/>
              <a:gdLst/>
              <a:ahLst/>
              <a:cxnLst/>
              <a:rect l="l" t="t" r="r" b="b"/>
              <a:pathLst>
                <a:path w="1988710" h="1150310">
                  <a:moveTo>
                    <a:pt x="0" y="0"/>
                  </a:moveTo>
                  <a:lnTo>
                    <a:pt x="1988710" y="0"/>
                  </a:lnTo>
                  <a:lnTo>
                    <a:pt x="1988710" y="1150310"/>
                  </a:lnTo>
                  <a:lnTo>
                    <a:pt x="0" y="1150310"/>
                  </a:lnTo>
                  <a:close/>
                </a:path>
              </a:pathLst>
            </a:custGeom>
            <a:solidFill>
              <a:srgbClr val="FF99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988710" cy="1226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07232" y="2023193"/>
            <a:ext cx="11072674" cy="1450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320"/>
              </a:lnSpc>
            </a:pPr>
            <a:r>
              <a:rPr lang="ko-KR" altLang="en-US" sz="8800" err="1">
                <a:solidFill>
                  <a:srgbClr val="000000"/>
                </a:solidFill>
                <a:latin typeface="Algerian" panose="04020705040A02060702" pitchFamily="82" charset="0"/>
              </a:rPr>
              <a:t>호빵맨</a:t>
            </a:r>
            <a:r>
              <a:rPr lang="ko-KR" altLang="en-US" sz="8800" dirty="0">
                <a:solidFill>
                  <a:srgbClr val="000000"/>
                </a:solidFill>
                <a:latin typeface="Algerian" panose="04020705040A02060702" pitchFamily="82" charset="0"/>
              </a:rPr>
              <a:t> </a:t>
            </a:r>
            <a:r>
              <a:rPr lang="ko-KR" altLang="en-US" sz="8800" dirty="0" err="1">
                <a:solidFill>
                  <a:srgbClr val="000000"/>
                </a:solidFill>
                <a:latin typeface="Algerian" panose="04020705040A02060702" pitchFamily="82" charset="0"/>
              </a:rPr>
              <a:t>컵라멘</a:t>
            </a:r>
            <a:r>
              <a:rPr lang="en-US" altLang="ko-KR" sz="8800" dirty="0">
                <a:solidFill>
                  <a:srgbClr val="000000"/>
                </a:solidFill>
                <a:latin typeface="Algerian" panose="04020705040A02060702" pitchFamily="82" charset="0"/>
              </a:rPr>
              <a:t> </a:t>
            </a:r>
            <a:r>
              <a:rPr lang="ko-KR" altLang="en-US" sz="8800" dirty="0">
                <a:solidFill>
                  <a:srgbClr val="000000"/>
                </a:solidFill>
                <a:latin typeface="Algerian" panose="04020705040A02060702" pitchFamily="82" charset="0"/>
              </a:rPr>
              <a:t>우동</a:t>
            </a:r>
            <a:endParaRPr lang="en-US" altLang="ko-KR" sz="8800" dirty="0">
              <a:solidFill>
                <a:srgbClr val="00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144000" y="4046244"/>
            <a:ext cx="8105234" cy="3887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36"/>
              </a:lnSpc>
            </a:pP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닛신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호빵맨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컵라면 우동은 일본에서 인기 있는 어린이 애니메이션 캐릭터 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호빵맨을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테마로 한 컵라면 제품입니다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. 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이 제품은 특히 어린이들을 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타켓으로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하여 만들어졌으며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, 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귀여운 캐릭터와 건강한 재료로 부모와 아이들 모두에게 인기를 끌고 있습니다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. 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이 컵라면은 어린이들을 위한 제품인 만큼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, 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저염으로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만들어졌으며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, 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인공 첨가제를 최소화하여 건강을 고려한 제품입니다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.</a:t>
            </a:r>
            <a:endParaRPr lang="en-US" sz="2609" dirty="0">
              <a:solidFill>
                <a:srgbClr val="000000"/>
              </a:solidFill>
              <a:latin typeface="윤고딕"/>
              <a:ea typeface="윤고딕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C62E10-05D9-B6C5-2E32-FFD7E3EBF21C}"/>
              </a:ext>
            </a:extLst>
          </p:cNvPr>
          <p:cNvSpPr txBox="1"/>
          <p:nvPr/>
        </p:nvSpPr>
        <p:spPr>
          <a:xfrm>
            <a:off x="591721" y="342900"/>
            <a:ext cx="155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lgerian" panose="04020705040A02060702" pitchFamily="82" charset="0"/>
              </a:rPr>
              <a:t>1. </a:t>
            </a:r>
            <a:r>
              <a:rPr lang="ko-KR" altLang="en-US" dirty="0">
                <a:latin typeface="Algerian" panose="04020705040A02060702" pitchFamily="82" charset="0"/>
              </a:rPr>
              <a:t>라멘 </a:t>
            </a:r>
            <a:r>
              <a:rPr lang="en-US" altLang="ko-KR" dirty="0">
                <a:latin typeface="Algerian" panose="04020705040A02060702" pitchFamily="82" charset="0"/>
              </a:rPr>
              <a:t>- </a:t>
            </a:r>
            <a:r>
              <a:rPr lang="ko-KR" altLang="en-US" dirty="0" err="1">
                <a:latin typeface="Algerian" panose="04020705040A02060702" pitchFamily="82" charset="0"/>
              </a:rPr>
              <a:t>닛신</a:t>
            </a:r>
            <a:endParaRPr lang="ko-KR" altLang="en-US" dirty="0">
              <a:latin typeface="Algerian" panose="04020705040A02060702" pitchFamily="82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5E0AA3C7-BCE5-E389-196D-D49E54975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603" y="3708222"/>
            <a:ext cx="4160142" cy="417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364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7232" y="3612691"/>
            <a:ext cx="7550884" cy="4367584"/>
            <a:chOff x="0" y="0"/>
            <a:chExt cx="1988710" cy="11503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88710" cy="1150310"/>
            </a:xfrm>
            <a:custGeom>
              <a:avLst/>
              <a:gdLst/>
              <a:ahLst/>
              <a:cxnLst/>
              <a:rect l="l" t="t" r="r" b="b"/>
              <a:pathLst>
                <a:path w="1988710" h="1150310">
                  <a:moveTo>
                    <a:pt x="0" y="0"/>
                  </a:moveTo>
                  <a:lnTo>
                    <a:pt x="1988710" y="0"/>
                  </a:lnTo>
                  <a:lnTo>
                    <a:pt x="1988710" y="1150310"/>
                  </a:lnTo>
                  <a:lnTo>
                    <a:pt x="0" y="1150310"/>
                  </a:lnTo>
                  <a:close/>
                </a:path>
              </a:pathLst>
            </a:custGeom>
            <a:solidFill>
              <a:srgbClr val="FF99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988710" cy="1226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07232" y="2023193"/>
            <a:ext cx="11072674" cy="1450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320"/>
              </a:lnSpc>
            </a:pPr>
            <a:r>
              <a:rPr lang="ko-KR" altLang="en-US" sz="8800" dirty="0" err="1">
                <a:solidFill>
                  <a:srgbClr val="000000"/>
                </a:solidFill>
                <a:latin typeface="Algerian" panose="04020705040A02060702" pitchFamily="82" charset="0"/>
              </a:rPr>
              <a:t>닛신</a:t>
            </a:r>
            <a:r>
              <a:rPr lang="ko-KR" altLang="en-US" sz="8800" dirty="0">
                <a:solidFill>
                  <a:srgbClr val="000000"/>
                </a:solidFill>
                <a:latin typeface="Algerian" panose="04020705040A02060702" pitchFamily="82" charset="0"/>
              </a:rPr>
              <a:t> 컵 누들 </a:t>
            </a:r>
            <a:r>
              <a:rPr lang="ko-KR" altLang="en-US" sz="8800" dirty="0" err="1">
                <a:solidFill>
                  <a:srgbClr val="000000"/>
                </a:solidFill>
                <a:latin typeface="Algerian" panose="04020705040A02060702" pitchFamily="82" charset="0"/>
              </a:rPr>
              <a:t>씨푸드</a:t>
            </a:r>
            <a:endParaRPr lang="en-US" altLang="ko-KR" sz="8800" dirty="0">
              <a:solidFill>
                <a:srgbClr val="00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144000" y="4046244"/>
            <a:ext cx="8105234" cy="3447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ko-KR" altLang="en-US" sz="2800" dirty="0" err="1"/>
              <a:t>닛신</a:t>
            </a:r>
            <a:r>
              <a:rPr lang="ko-KR" altLang="en-US" sz="2800" dirty="0"/>
              <a:t> 컵 누들 </a:t>
            </a:r>
            <a:r>
              <a:rPr lang="ko-KR" altLang="en-US" sz="2800" dirty="0" err="1"/>
              <a:t>씨푸드는</a:t>
            </a:r>
            <a:r>
              <a:rPr lang="ko-KR" altLang="en-US" sz="2800" dirty="0"/>
              <a:t> </a:t>
            </a:r>
            <a:r>
              <a:rPr lang="ko-KR" altLang="en-US" sz="2800" dirty="0" err="1"/>
              <a:t>닛신에서</a:t>
            </a:r>
            <a:r>
              <a:rPr lang="ko-KR" altLang="en-US" sz="2800" dirty="0"/>
              <a:t> 생산하는 인기 있는 컵라면 중 하나로</a:t>
            </a:r>
            <a:r>
              <a:rPr lang="en-US" altLang="ko-KR" sz="2800" dirty="0"/>
              <a:t>, </a:t>
            </a:r>
            <a:r>
              <a:rPr lang="ko-KR" altLang="en-US" sz="2800" dirty="0"/>
              <a:t>해산물 맛을 기본으로 한 컵라면</a:t>
            </a:r>
            <a:r>
              <a:rPr lang="en-US" altLang="ko-KR" sz="2800" dirty="0"/>
              <a:t> </a:t>
            </a:r>
            <a:r>
              <a:rPr lang="ko-KR" altLang="en-US" sz="2800" dirty="0"/>
              <a:t>입니다</a:t>
            </a:r>
            <a:r>
              <a:rPr lang="en-US" altLang="ko-KR" sz="2800" dirty="0"/>
              <a:t>. </a:t>
            </a:r>
            <a:r>
              <a:rPr lang="ko-KR" altLang="en-US" sz="2800" dirty="0"/>
              <a:t>이 제품은 </a:t>
            </a:r>
            <a:r>
              <a:rPr lang="ko-KR" altLang="en-US" sz="2800" dirty="0" err="1"/>
              <a:t>일본뿐만</a:t>
            </a:r>
            <a:r>
              <a:rPr lang="ko-KR" altLang="en-US" sz="2800" dirty="0"/>
              <a:t> 아니라 전 세계적으로 많은 사랑을 받고 있으며</a:t>
            </a:r>
            <a:r>
              <a:rPr lang="en-US" altLang="ko-KR" sz="2800" dirty="0"/>
              <a:t>, </a:t>
            </a:r>
            <a:r>
              <a:rPr lang="ko-KR" altLang="en-US" sz="2800" dirty="0"/>
              <a:t>해산물의 풍부한 맛과 향이 특징입니다</a:t>
            </a:r>
            <a:r>
              <a:rPr lang="en-US" altLang="ko-KR" sz="2800" dirty="0"/>
              <a:t>. </a:t>
            </a:r>
            <a:r>
              <a:rPr lang="ko-KR" altLang="en-US" sz="2800" dirty="0"/>
              <a:t>다양한 해산물 재료와 함께 </a:t>
            </a:r>
            <a:r>
              <a:rPr lang="ko-KR" altLang="en-US" sz="2800" dirty="0" err="1"/>
              <a:t>크리미한</a:t>
            </a:r>
            <a:r>
              <a:rPr lang="ko-KR" altLang="en-US" sz="2800" dirty="0"/>
              <a:t> 국물이 어우러져 해산물의 풍부한 향을 느낄 수 있습니다</a:t>
            </a:r>
            <a:r>
              <a:rPr lang="en-US" altLang="ko-KR" sz="2800" dirty="0"/>
              <a:t>. </a:t>
            </a:r>
            <a:r>
              <a:rPr lang="ko-KR" altLang="en-US" sz="2800" dirty="0"/>
              <a:t>해산물의 감칠맛이 국물에 잘 배어 있습니다</a:t>
            </a:r>
            <a:r>
              <a:rPr lang="en-US" altLang="ko-KR" sz="2800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C62E10-05D9-B6C5-2E32-FFD7E3EBF21C}"/>
              </a:ext>
            </a:extLst>
          </p:cNvPr>
          <p:cNvSpPr txBox="1"/>
          <p:nvPr/>
        </p:nvSpPr>
        <p:spPr>
          <a:xfrm>
            <a:off x="591721" y="342900"/>
            <a:ext cx="155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lgerian" panose="04020705040A02060702" pitchFamily="82" charset="0"/>
              </a:rPr>
              <a:t>1. </a:t>
            </a:r>
            <a:r>
              <a:rPr lang="ko-KR" altLang="en-US" dirty="0">
                <a:latin typeface="Algerian" panose="04020705040A02060702" pitchFamily="82" charset="0"/>
              </a:rPr>
              <a:t>라멘 </a:t>
            </a:r>
            <a:r>
              <a:rPr lang="en-US" altLang="ko-KR" dirty="0">
                <a:latin typeface="Algerian" panose="04020705040A02060702" pitchFamily="82" charset="0"/>
              </a:rPr>
              <a:t>- </a:t>
            </a:r>
            <a:r>
              <a:rPr lang="ko-KR" altLang="en-US" dirty="0" err="1">
                <a:latin typeface="Algerian" panose="04020705040A02060702" pitchFamily="82" charset="0"/>
              </a:rPr>
              <a:t>닛신</a:t>
            </a:r>
            <a:endParaRPr lang="ko-KR" altLang="en-US" dirty="0">
              <a:latin typeface="Algerian" panose="04020705040A02060702" pitchFamily="82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F252C04-DC86-A04A-C83F-28D77C806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934" y="3781664"/>
            <a:ext cx="4153480" cy="40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3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7232" y="3612691"/>
            <a:ext cx="7550884" cy="4367584"/>
            <a:chOff x="0" y="0"/>
            <a:chExt cx="1988710" cy="11503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88710" cy="1150310"/>
            </a:xfrm>
            <a:custGeom>
              <a:avLst/>
              <a:gdLst/>
              <a:ahLst/>
              <a:cxnLst/>
              <a:rect l="l" t="t" r="r" b="b"/>
              <a:pathLst>
                <a:path w="1988710" h="1150310">
                  <a:moveTo>
                    <a:pt x="0" y="0"/>
                  </a:moveTo>
                  <a:lnTo>
                    <a:pt x="1988710" y="0"/>
                  </a:lnTo>
                  <a:lnTo>
                    <a:pt x="1988710" y="1150310"/>
                  </a:lnTo>
                  <a:lnTo>
                    <a:pt x="0" y="1150310"/>
                  </a:lnTo>
                  <a:close/>
                </a:path>
              </a:pathLst>
            </a:custGeom>
            <a:solidFill>
              <a:srgbClr val="FF99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988710" cy="1226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07232" y="2023193"/>
            <a:ext cx="11072674" cy="1450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320"/>
              </a:lnSpc>
            </a:pPr>
            <a:r>
              <a:rPr lang="ko-KR" altLang="en-US" sz="8800" dirty="0">
                <a:solidFill>
                  <a:srgbClr val="000000"/>
                </a:solidFill>
                <a:latin typeface="Algerian" panose="04020705040A02060702" pitchFamily="82" charset="0"/>
              </a:rPr>
              <a:t>라오 컵라면</a:t>
            </a:r>
            <a:endParaRPr lang="en-US" altLang="ko-KR" sz="8800" dirty="0">
              <a:solidFill>
                <a:srgbClr val="00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144000" y="4046244"/>
            <a:ext cx="8105234" cy="3323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36"/>
              </a:lnSpc>
            </a:pP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닛신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라오 컵라면은 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닛신에서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제조하는 프리미엄 인스턴트 라면 브랜드입니다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. 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닛신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라오는 고급스러운 맛과 품질로 많은 인기를 끌고 있습니다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. </a:t>
            </a:r>
            <a:r>
              <a:rPr lang="ko-KR" altLang="en-US" sz="2609" dirty="0" err="1">
                <a:solidFill>
                  <a:srgbClr val="000000"/>
                </a:solidFill>
                <a:latin typeface="윤고딕"/>
                <a:ea typeface="윤고딕"/>
              </a:rPr>
              <a:t>닛신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 라오는 다양한 맛의 국물을 제공하며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, 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대표적으로 소유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(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간장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), 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미소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(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된장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), 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시오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(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소금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) 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베이스가 있습니다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. 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각 국물은 깊고 진한 맛을 내며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, </a:t>
            </a:r>
            <a:r>
              <a:rPr lang="ko-KR" altLang="en-US" sz="2609" dirty="0">
                <a:solidFill>
                  <a:srgbClr val="000000"/>
                </a:solidFill>
                <a:latin typeface="윤고딕"/>
                <a:ea typeface="윤고딕"/>
              </a:rPr>
              <a:t>전통적인 일본 라면의 풍미를 잘 살리고 있습니다</a:t>
            </a:r>
            <a:r>
              <a:rPr lang="en-US" altLang="ko-KR" sz="2609" dirty="0">
                <a:solidFill>
                  <a:srgbClr val="000000"/>
                </a:solidFill>
                <a:latin typeface="윤고딕"/>
                <a:ea typeface="윤고딕"/>
              </a:rPr>
              <a:t>.</a:t>
            </a:r>
            <a:endParaRPr lang="en-US" sz="2609" dirty="0">
              <a:solidFill>
                <a:srgbClr val="000000"/>
              </a:solidFill>
              <a:latin typeface="윤고딕"/>
              <a:ea typeface="윤고딕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C62E10-05D9-B6C5-2E32-FFD7E3EBF21C}"/>
              </a:ext>
            </a:extLst>
          </p:cNvPr>
          <p:cNvSpPr txBox="1"/>
          <p:nvPr/>
        </p:nvSpPr>
        <p:spPr>
          <a:xfrm>
            <a:off x="591721" y="342900"/>
            <a:ext cx="155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lgerian" panose="04020705040A02060702" pitchFamily="82" charset="0"/>
              </a:rPr>
              <a:t>1. </a:t>
            </a:r>
            <a:r>
              <a:rPr lang="ko-KR" altLang="en-US" dirty="0">
                <a:latin typeface="Algerian" panose="04020705040A02060702" pitchFamily="82" charset="0"/>
              </a:rPr>
              <a:t>라멘 </a:t>
            </a:r>
            <a:r>
              <a:rPr lang="en-US" altLang="ko-KR" dirty="0">
                <a:latin typeface="Algerian" panose="04020705040A02060702" pitchFamily="82" charset="0"/>
              </a:rPr>
              <a:t>- </a:t>
            </a:r>
            <a:r>
              <a:rPr lang="ko-KR" altLang="en-US" dirty="0" err="1">
                <a:latin typeface="Algerian" panose="04020705040A02060702" pitchFamily="82" charset="0"/>
              </a:rPr>
              <a:t>닛신</a:t>
            </a:r>
            <a:endParaRPr lang="ko-KR" altLang="en-US" dirty="0">
              <a:latin typeface="Algerian" panose="04020705040A02060702" pitchFamily="82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AF9965A-2F6A-C914-714B-360FE7563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907" y="3767375"/>
            <a:ext cx="4715533" cy="405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156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359</Words>
  <Application>Microsoft Office PowerPoint</Application>
  <PresentationFormat>사용자 지정</PresentationFormat>
  <Paragraphs>18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1" baseType="lpstr">
      <vt:lpstr>Calibri</vt:lpstr>
      <vt:lpstr>Arial</vt:lpstr>
      <vt:lpstr>윤고딕</vt:lpstr>
      <vt:lpstr>Algerian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오렌지색 심플한 자기소개 포트폴리오 프레젠테이션</dc:title>
  <cp:lastModifiedBy>tod gkr</cp:lastModifiedBy>
  <cp:revision>28</cp:revision>
  <dcterms:created xsi:type="dcterms:W3CDTF">2006-08-16T00:00:00Z</dcterms:created>
  <dcterms:modified xsi:type="dcterms:W3CDTF">2024-05-31T10:07:19Z</dcterms:modified>
  <dc:identifier>DAGGUyJMBUM</dc:identifier>
</cp:coreProperties>
</file>