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81.png"/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79.png"/><Relationship Id="rId15" Type="http://schemas.openxmlformats.org/officeDocument/2006/relationships/image" Target="../media/image83.png"/><Relationship Id="rId10" Type="http://schemas.openxmlformats.org/officeDocument/2006/relationships/image" Target="../media/image68.png"/><Relationship Id="rId4" Type="http://schemas.openxmlformats.org/officeDocument/2006/relationships/image" Target="../media/image78.png"/><Relationship Id="rId9" Type="http://schemas.openxmlformats.org/officeDocument/2006/relationships/image" Target="../media/image67.png"/><Relationship Id="rId1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12" Type="http://schemas.openxmlformats.org/officeDocument/2006/relationships/image" Target="../media/image70.png"/><Relationship Id="rId17" Type="http://schemas.openxmlformats.org/officeDocument/2006/relationships/image" Target="../media/image88.png"/><Relationship Id="rId2" Type="http://schemas.openxmlformats.org/officeDocument/2006/relationships/image" Target="../media/image1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69.png"/><Relationship Id="rId5" Type="http://schemas.openxmlformats.org/officeDocument/2006/relationships/image" Target="../media/image79.png"/><Relationship Id="rId15" Type="http://schemas.openxmlformats.org/officeDocument/2006/relationships/image" Target="../media/image87.png"/><Relationship Id="rId10" Type="http://schemas.openxmlformats.org/officeDocument/2006/relationships/image" Target="../media/image68.png"/><Relationship Id="rId4" Type="http://schemas.openxmlformats.org/officeDocument/2006/relationships/image" Target="../media/image78.png"/><Relationship Id="rId9" Type="http://schemas.openxmlformats.org/officeDocument/2006/relationships/image" Target="../media/image67.png"/><Relationship Id="rId1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3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9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-215900"/>
            <a:ext cx="14020800" cy="2857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05200"/>
            <a:ext cx="4978400" cy="527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300" y="3505200"/>
            <a:ext cx="4978400" cy="5270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505200"/>
            <a:ext cx="49784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7100" y="3390900"/>
            <a:ext cx="4191000" cy="6362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2500" y="2298700"/>
            <a:ext cx="7112000" cy="1409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1500" y="3530600"/>
            <a:ext cx="4241800" cy="6070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" y="2374900"/>
            <a:ext cx="6375400" cy="133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420600" y="3733800"/>
            <a:ext cx="4191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381500"/>
            <a:ext cx="4660900" cy="5092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098800"/>
            <a:ext cx="4660900" cy="1155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4381500"/>
            <a:ext cx="8128000" cy="5092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479800" y="3987800"/>
            <a:ext cx="660400" cy="660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3004800" y="3975100"/>
            <a:ext cx="546100" cy="546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340000">
            <a:off x="266700" y="5994400"/>
            <a:ext cx="711200" cy="723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28700" y="3771900"/>
            <a:ext cx="1752600" cy="1752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2340000">
            <a:off x="17272000" y="5994400"/>
            <a:ext cx="711200" cy="723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26000" y="3771900"/>
            <a:ext cx="1752600" cy="17526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85000" y="3238500"/>
            <a:ext cx="10553700" cy="6184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9100" y="4521200"/>
            <a:ext cx="4470400" cy="4876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4000" y="3149600"/>
            <a:ext cx="4025900" cy="1181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146300" y="-317500"/>
            <a:ext cx="189103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381500"/>
            <a:ext cx="4660900" cy="5092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098800"/>
            <a:ext cx="4660900" cy="1155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1600" y="4381500"/>
            <a:ext cx="4394200" cy="5092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479800" y="3987800"/>
            <a:ext cx="660400" cy="660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3004800" y="3975100"/>
            <a:ext cx="546100" cy="546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340000">
            <a:off x="266700" y="5994400"/>
            <a:ext cx="711200" cy="723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28700" y="3771900"/>
            <a:ext cx="1752600" cy="1752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2340000">
            <a:off x="17272000" y="5994400"/>
            <a:ext cx="711200" cy="723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26000" y="3771900"/>
            <a:ext cx="1752600" cy="1752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68100" y="3098800"/>
            <a:ext cx="4457700" cy="1155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9100" y="5499100"/>
            <a:ext cx="4483100" cy="2832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35200" y="3149600"/>
            <a:ext cx="3276600" cy="1181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146300" y="-317500"/>
            <a:ext cx="18910300" cy="284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50700" y="3162300"/>
            <a:ext cx="3276600" cy="1181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31600" y="4762500"/>
            <a:ext cx="45212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-215900"/>
            <a:ext cx="14020800" cy="2857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505200"/>
            <a:ext cx="4978400" cy="5270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300" y="3505200"/>
            <a:ext cx="4978400" cy="5270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613400"/>
            <a:ext cx="914400" cy="86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505200"/>
            <a:ext cx="4978400" cy="527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3263900"/>
            <a:ext cx="1193800" cy="1130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8800" y="3670300"/>
            <a:ext cx="4483100" cy="49276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28500" y="3784600"/>
            <a:ext cx="4432300" cy="4699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1500" y="3568700"/>
            <a:ext cx="4254500" cy="51943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73100" y="2298700"/>
            <a:ext cx="715010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920000">
            <a:off x="16306800" y="3644900"/>
            <a:ext cx="952500" cy="1346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" y="3543300"/>
            <a:ext cx="1498600" cy="149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160000">
            <a:off x="88900" y="5562600"/>
            <a:ext cx="1282700" cy="546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000" y="3276600"/>
            <a:ext cx="7239000" cy="5702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1000" y="3276600"/>
            <a:ext cx="7239000" cy="5702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066800" y="7607300"/>
            <a:ext cx="304800" cy="30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0000">
            <a:off x="17056100" y="5613400"/>
            <a:ext cx="622300" cy="977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40000">
            <a:off x="16789400" y="7797800"/>
            <a:ext cx="304800" cy="30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98100" y="3352800"/>
            <a:ext cx="6057900" cy="5689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0400" y="3670300"/>
            <a:ext cx="7048500" cy="5003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7700" y="1028700"/>
            <a:ext cx="11861800" cy="287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700" y="6159500"/>
            <a:ext cx="6972300" cy="2819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6159500"/>
            <a:ext cx="6972300" cy="2819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700" y="3162300"/>
            <a:ext cx="6972300" cy="2819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00" y="3822700"/>
            <a:ext cx="1282700" cy="1282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000">
            <a:off x="1320800" y="7264400"/>
            <a:ext cx="889000" cy="1244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500000">
            <a:off x="15849600" y="7518400"/>
            <a:ext cx="1689100" cy="736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162300"/>
            <a:ext cx="6972300" cy="2819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920000">
            <a:off x="15938500" y="3860800"/>
            <a:ext cx="1003300" cy="1422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8600" y="3924300"/>
            <a:ext cx="3276600" cy="127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5200" y="3822700"/>
            <a:ext cx="3276600" cy="12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0900" y="6794500"/>
            <a:ext cx="3276600" cy="127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6794500"/>
            <a:ext cx="3276600" cy="127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8900" y="3060700"/>
            <a:ext cx="6959600" cy="1460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5700" y="3327400"/>
            <a:ext cx="6134100" cy="3086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3300" y="2959100"/>
            <a:ext cx="6921500" cy="1460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04400" y="3937000"/>
            <a:ext cx="6223000" cy="1917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23300" y="5930900"/>
            <a:ext cx="6883400" cy="1460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6600" y="7010400"/>
            <a:ext cx="6464300" cy="19177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600" y="5880100"/>
            <a:ext cx="6959600" cy="1460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73400" y="7061200"/>
            <a:ext cx="5422900" cy="15240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0500" y="1041400"/>
            <a:ext cx="135636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920000">
            <a:off x="16306800" y="3644900"/>
            <a:ext cx="952500" cy="1346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" y="3543300"/>
            <a:ext cx="1498600" cy="149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160000">
            <a:off x="88900" y="5562600"/>
            <a:ext cx="1282700" cy="546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000" y="3276600"/>
            <a:ext cx="7239000" cy="5702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1000" y="3276600"/>
            <a:ext cx="7239000" cy="5702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066800" y="7607300"/>
            <a:ext cx="304800" cy="30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0000">
            <a:off x="17056100" y="5613400"/>
            <a:ext cx="622300" cy="977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40000">
            <a:off x="16789400" y="7797800"/>
            <a:ext cx="304800" cy="304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3683000"/>
            <a:ext cx="6172200" cy="5156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6100" y="3022600"/>
            <a:ext cx="7048500" cy="6388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3500" y="-241300"/>
            <a:ext cx="13665200" cy="401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920000">
            <a:off x="16306800" y="3644900"/>
            <a:ext cx="952500" cy="1346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" y="3543300"/>
            <a:ext cx="1498600" cy="149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160000">
            <a:off x="88900" y="5562600"/>
            <a:ext cx="1282700" cy="546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000" y="3276600"/>
            <a:ext cx="7239000" cy="5702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1000" y="3276600"/>
            <a:ext cx="7239000" cy="5702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066800" y="7607300"/>
            <a:ext cx="304800" cy="30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0000">
            <a:off x="17056100" y="5613400"/>
            <a:ext cx="622300" cy="977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40000">
            <a:off x="16789400" y="7797800"/>
            <a:ext cx="304800" cy="30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7700" y="3721100"/>
            <a:ext cx="7073900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3500" y="-241300"/>
            <a:ext cx="13665200" cy="4013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91700" y="5245100"/>
            <a:ext cx="632460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920000">
            <a:off x="16306800" y="3644900"/>
            <a:ext cx="952500" cy="1346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" y="3543300"/>
            <a:ext cx="1498600" cy="149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160000">
            <a:off x="88900" y="5562600"/>
            <a:ext cx="1282700" cy="546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000" y="3276600"/>
            <a:ext cx="7239000" cy="5702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0" y="3276600"/>
            <a:ext cx="7239000" cy="5702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066800" y="7607300"/>
            <a:ext cx="304800" cy="30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0000">
            <a:off x="17056100" y="5613400"/>
            <a:ext cx="622300" cy="977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40000">
            <a:off x="16789400" y="7797800"/>
            <a:ext cx="304800" cy="30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3100" y="3721100"/>
            <a:ext cx="7035800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3500" y="-241300"/>
            <a:ext cx="13665200" cy="4013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5000" y="3759200"/>
            <a:ext cx="70358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3300" y="6337300"/>
            <a:ext cx="1270000" cy="120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8800" y="7835900"/>
            <a:ext cx="1930400" cy="19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187700"/>
            <a:ext cx="11976100" cy="1079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80200"/>
            <a:ext cx="2946400" cy="1079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6718300"/>
            <a:ext cx="469900" cy="762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3225800"/>
            <a:ext cx="469900" cy="762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6680200"/>
            <a:ext cx="11976100" cy="107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187700"/>
            <a:ext cx="2946400" cy="1079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0" y="3340100"/>
            <a:ext cx="1270000" cy="1206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98600" y="1054100"/>
            <a:ext cx="18237200" cy="2857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2600" y="3302000"/>
            <a:ext cx="3200400" cy="1041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7800" y="3225800"/>
            <a:ext cx="10033000" cy="1676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1800" y="6731000"/>
            <a:ext cx="3289300" cy="1104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700" y="6883400"/>
            <a:ext cx="7797800" cy="2070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381500"/>
            <a:ext cx="3695700" cy="5092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098800"/>
            <a:ext cx="3695700" cy="1155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4381500"/>
            <a:ext cx="3695700" cy="5092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00" y="3098800"/>
            <a:ext cx="3695700" cy="1155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4381500"/>
            <a:ext cx="8128000" cy="5092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200" y="3098800"/>
            <a:ext cx="7912100" cy="1155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098800" y="4089400"/>
            <a:ext cx="546100" cy="546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946900" y="4089400"/>
            <a:ext cx="546100" cy="546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3004800" y="3975100"/>
            <a:ext cx="546100" cy="546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340000">
            <a:off x="266700" y="5994400"/>
            <a:ext cx="711200" cy="723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28700" y="3771900"/>
            <a:ext cx="1752600" cy="1752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2340000">
            <a:off x="17272000" y="5994400"/>
            <a:ext cx="711200" cy="723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26000" y="3771900"/>
            <a:ext cx="1752600" cy="17526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49900" y="4610100"/>
            <a:ext cx="3340100" cy="4584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27200" y="4622800"/>
            <a:ext cx="3606800" cy="51054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9200" y="3149600"/>
            <a:ext cx="3810000" cy="1181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22900" y="3238500"/>
            <a:ext cx="3733800" cy="1117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59900" y="4546600"/>
            <a:ext cx="8001000" cy="4889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36400" y="3149600"/>
            <a:ext cx="3086100" cy="1181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146300" y="-317500"/>
            <a:ext cx="18910300" cy="284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gram</dc:creator>
  <cp:lastModifiedBy>gram</cp:lastModifiedBy>
  <cp:revision>1</cp:revision>
  <dcterms:created xsi:type="dcterms:W3CDTF">2006-08-16T00:00:00Z</dcterms:created>
  <dcterms:modified xsi:type="dcterms:W3CDTF">2024-05-31T09:32:24Z</dcterms:modified>
</cp:coreProperties>
</file>