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41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-88900"/>
            <a:ext cx="14198600" cy="190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231900"/>
            <a:ext cx="8089900" cy="754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00" y="1257300"/>
            <a:ext cx="7937500" cy="7518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000" y="3263900"/>
            <a:ext cx="17233900" cy="6616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2100" y="1358900"/>
            <a:ext cx="53467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2500" y="4038600"/>
            <a:ext cx="118237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900" y="4114800"/>
            <a:ext cx="118237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400" y="4114800"/>
            <a:ext cx="116967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6000" y="4114800"/>
            <a:ext cx="118237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4013200"/>
            <a:ext cx="118237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4241800"/>
            <a:ext cx="117729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1054100"/>
            <a:ext cx="16383000" cy="285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400" y="4813300"/>
            <a:ext cx="122428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225800"/>
            <a:ext cx="1219200" cy="1219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40000">
            <a:off x="1092200" y="5753100"/>
            <a:ext cx="952500" cy="134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4280000">
            <a:off x="15836900" y="7556500"/>
            <a:ext cx="1638300" cy="72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16192500" y="4559300"/>
            <a:ext cx="1028700" cy="129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3162300"/>
            <a:ext cx="14503400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314700"/>
            <a:ext cx="1028700" cy="104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7378700"/>
            <a:ext cx="228600" cy="22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1800" y="3810000"/>
            <a:ext cx="2540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162300" y="977900"/>
            <a:ext cx="19900900" cy="287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3100" y="4330700"/>
            <a:ext cx="124079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120000">
            <a:off x="14935200" y="6756400"/>
            <a:ext cx="2070100" cy="3340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465072000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74200" y="-3886200"/>
            <a:ext cx="37439600" cy="1809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647700"/>
            <a:ext cx="18719800" cy="905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600000">
            <a:off x="12738100" y="8343900"/>
            <a:ext cx="1117600" cy="1841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7581900"/>
            <a:ext cx="2260600" cy="226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0000">
            <a:off x="2794000" y="5041900"/>
            <a:ext cx="711200" cy="723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20000">
            <a:off x="15443200" y="6184900"/>
            <a:ext cx="20066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700" y="5803900"/>
            <a:ext cx="1270000" cy="1206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-2120900"/>
            <a:ext cx="2984500" cy="298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4300" y="2908300"/>
            <a:ext cx="406400" cy="406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9258300"/>
            <a:ext cx="23114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0" y="2895600"/>
            <a:ext cx="406400" cy="406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4100" y="3162300"/>
            <a:ext cx="13487400" cy="4406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7264400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-88900"/>
            <a:ext cx="14198600" cy="190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231900"/>
            <a:ext cx="8089900" cy="754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00" y="1257300"/>
            <a:ext cx="7937500" cy="7518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" y="2565400"/>
            <a:ext cx="17132300" cy="7620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1384300"/>
            <a:ext cx="533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-88900"/>
            <a:ext cx="14198600" cy="190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231900"/>
            <a:ext cx="8089900" cy="754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00" y="1257300"/>
            <a:ext cx="7937500" cy="7518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300" y="2654300"/>
            <a:ext cx="17233900" cy="742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1300" y="1181100"/>
            <a:ext cx="5308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-88900"/>
            <a:ext cx="14198600" cy="190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231900"/>
            <a:ext cx="8089900" cy="754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00" y="1257300"/>
            <a:ext cx="7937500" cy="7518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7200" y="2679700"/>
            <a:ext cx="14998700" cy="774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00" y="1485900"/>
            <a:ext cx="58928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2197100"/>
            <a:ext cx="7239000" cy="7188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2800" y="1079500"/>
            <a:ext cx="5588000" cy="8128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3600" y="2247900"/>
            <a:ext cx="6438900" cy="659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-368300"/>
            <a:ext cx="1377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2197100"/>
            <a:ext cx="7239000" cy="7188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2800" y="1079500"/>
            <a:ext cx="5588000" cy="8128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2500" y="1473200"/>
            <a:ext cx="6350000" cy="842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-368300"/>
            <a:ext cx="1377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6159500"/>
            <a:ext cx="6972300" cy="281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6159500"/>
            <a:ext cx="6972300" cy="2819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3162300"/>
            <a:ext cx="6972300" cy="28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822700"/>
            <a:ext cx="1282700" cy="128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1320800" y="7264400"/>
            <a:ext cx="889000" cy="1244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500000">
            <a:off x="15849600" y="7518400"/>
            <a:ext cx="1689100" cy="736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162300"/>
            <a:ext cx="6972300" cy="2819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920000">
            <a:off x="15938500" y="3860800"/>
            <a:ext cx="1003300" cy="142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4445000"/>
            <a:ext cx="3276600" cy="12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1900" y="7124700"/>
            <a:ext cx="3276600" cy="127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0500" y="3238500"/>
            <a:ext cx="4559300" cy="28194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0400" y="6197600"/>
            <a:ext cx="6172200" cy="2743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800" y="3581400"/>
            <a:ext cx="6731000" cy="1460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5700" y="4635500"/>
            <a:ext cx="6388100" cy="1143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5500" y="6146800"/>
            <a:ext cx="6197600" cy="1460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1700" y="7200900"/>
            <a:ext cx="6845300" cy="2311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3500" y="-12700"/>
            <a:ext cx="124333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100" y="2108200"/>
            <a:ext cx="11976100" cy="2425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0" y="6337300"/>
            <a:ext cx="2946400" cy="91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409700" y="63627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1900" y="6286500"/>
            <a:ext cx="11976100" cy="273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244600" y="2082800"/>
            <a:ext cx="469900" cy="762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000" y="2057400"/>
            <a:ext cx="2946400" cy="1079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14400" y="-165100"/>
            <a:ext cx="17551400" cy="2540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900" y="2209800"/>
            <a:ext cx="3035300" cy="1041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1400" y="2247900"/>
            <a:ext cx="12014200" cy="2463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6184900"/>
            <a:ext cx="3162300" cy="1409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8100" y="6692900"/>
            <a:ext cx="116840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2451100"/>
            <a:ext cx="29464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80000">
            <a:off x="1498600" y="2463800"/>
            <a:ext cx="469900" cy="762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900" y="2451100"/>
            <a:ext cx="11976100" cy="2489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5626100"/>
            <a:ext cx="29464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80000">
            <a:off x="1320800" y="5651500"/>
            <a:ext cx="469900" cy="762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5626100"/>
            <a:ext cx="11976100" cy="260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14400" y="-330200"/>
            <a:ext cx="17551400" cy="2540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8600" y="2438400"/>
            <a:ext cx="32258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400" y="2616200"/>
            <a:ext cx="11264900" cy="2921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4200" y="5461000"/>
            <a:ext cx="2857500" cy="1524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0000" y="5626100"/>
            <a:ext cx="11785600" cy="339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gram</dc:creator>
  <cp:lastModifiedBy>gram</cp:lastModifiedBy>
  <cp:revision>1</cp:revision>
  <dcterms:created xsi:type="dcterms:W3CDTF">2006-08-16T00:00:00Z</dcterms:created>
  <dcterms:modified xsi:type="dcterms:W3CDTF">2024-05-31T11:09:20Z</dcterms:modified>
</cp:coreProperties>
</file>