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870" r:id="rId4"/>
  </p:sldMasterIdLst>
  <p:sldIdLst>
    <p:sldId id="256" r:id="rId5"/>
    <p:sldId id="259" r:id="rId6"/>
    <p:sldId id="295" r:id="rId7"/>
    <p:sldId id="257" r:id="rId8"/>
    <p:sldId id="260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18288000" cy="10287000"/>
  <p:notesSz cx="6858000" cy="9144000"/>
  <p:embeddedFontLst>
    <p:embeddedFont>
      <p:font typeface="맑은 고딕" panose="020B0503020000020004" pitchFamily="50" charset="-127"/>
      <p:regular r:id="rId17"/>
      <p:bold r:id="rId18"/>
    </p:embeddedFont>
    <p:embeddedFont>
      <p:font typeface="에스코어 드림 6 Bold" panose="020B0703030302020204" pitchFamily="34" charset="-127"/>
      <p:bold r:id="rId19"/>
    </p:embeddedFont>
    <p:embeddedFont>
      <p:font typeface="에스코어 드림 8 Heavy" panose="020B0903030302020204" pitchFamily="34" charset="-127"/>
      <p:bold r:id="rId20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31" autoAdjust="0"/>
    <p:restoredTop sz="94667" autoAdjust="0"/>
  </p:normalViewPr>
  <p:slideViewPr>
    <p:cSldViewPr>
      <p:cViewPr varScale="1">
        <p:scale>
          <a:sx n="74" d="100"/>
          <a:sy n="74" d="100"/>
        </p:scale>
        <p:origin x="52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9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4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34DB439-8CA5-D05D-5BC2-5E5F0A50DF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5D6CD4E6-B427-4517-1127-A4051233A5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B63995F-B78F-A628-94C8-8A2C719B7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C682DD4-8AE8-4E43-7B03-48FF169C3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A0B1748-04FE-92D2-2235-DC50F294A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326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557B6DD-FCBC-2A97-0470-E529DA7D1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3B2E8765-D50B-6D44-CEE5-0B204158A9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013FAB6-80F1-4147-401E-49A4E8E8C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B982A75-9D15-71FB-9719-CE5C64B90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E04358E-0C19-B814-E8AC-B95A5FB15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818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A9BF28D3-FE1D-E127-0A98-88613A5929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27B8484C-46B7-49EF-1042-490912779F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56BAFD9-A9B0-7370-0EA8-55B1F9A8B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D73E6DA-9535-029C-90EB-DD90F7874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4133DD7-632E-48C5-57F2-1856649B4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31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8BCD908-4599-9B44-AFF7-CFC0C8901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D5B4820-F747-F48D-237F-8E9A8CC09A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D2632B3-D6BB-1CF7-0633-E78739949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8AFBCE8-73DE-870C-43E3-90BF8A06B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6C20CAB-E9B4-7C47-568E-C8311D1AF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786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D735070-3005-99F7-B081-6A4AAD996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20E58C7-6E65-1FB4-184A-4693E9E344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82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82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82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38DCDC8-C3FC-CA29-8EBB-EBE6C5A29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6E47113-2B85-CE64-9657-DC42488E1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BE95BD4-AD20-9D8A-6289-DBF3859FB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677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C6B0D51-DCDA-4E27-D06A-3B32D5118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1A015D3-7E64-36D4-81C9-66DC3B5EA5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430DDFF6-D1C1-322E-66AC-B569DA0B52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9806A899-BB3F-7C9C-A7D2-B32F5BA3C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F27832C-17C6-0EA9-744C-10AB337DE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7D322BC-A894-7CA4-FB8B-6706D9845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651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AD5404C-EA22-655B-F68B-D3C671A04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B4DE237-F015-A3A0-7F73-661C4E5EE5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A2114B70-EF30-0B6C-2FD3-2C264BE5FC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B88FEED5-F26E-3F19-0920-57D4D2AA19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F30D55E7-334C-0AC1-F005-614AA3AD92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4F9D8618-F757-3DDA-06CF-02D9BA387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A699F024-CC56-E899-6547-47F6F101E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71BFFB7F-8A62-75EA-DA1B-7F6737365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934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3B795BE-0621-585E-7697-201CAAEAC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7D390D73-EF1A-30E6-2104-027D4F0F0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EF0C6E35-784B-5470-59C2-C928E3043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AC44584B-1045-5E13-C362-03240F74D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651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8CEE146F-CB14-A789-E96A-1FFF51577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E8D25249-6A7D-3F01-DACC-0B2B82EF1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D1815AF-E54E-1D70-1592-E0BBE2175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373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E22E22C-ECB0-A754-9AE5-B56FFAC74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79793C0-5CD5-5EA2-3199-42A58B18AD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F87D104C-4200-3577-DC81-ACCED4B428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28334DB4-CA66-B5FE-0160-86E40E35D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B08F5478-CE2F-9A73-770B-F88E3E852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DDEDB5E-C0D2-E385-2A3E-2B3EE531C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41EF41C-816E-93F5-FC04-5565E5074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B6A9D219-716D-FC0A-3E41-C76923F91F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25D23D51-9261-C010-B9C3-2FCF1F5EBD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E85B3B1-F02C-D3AE-A567-75B5BAFEC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BB699F0F-21DB-6502-796A-A9070C2F0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E4E2788-91EE-1514-66DE-DF685ABA6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062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2550395A-B8C4-E46C-5234-A8F7E1A8A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9E8AFA8-D08F-625F-FA20-B5C441E580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061C038-0DC0-87C7-8185-83F40DBA62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738224A-5B94-BCD6-9A0C-A12909696D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D5C48E7-DF1A-96BE-ABFB-C0231FD264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068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</p:sldLayoutIdLst>
  <p:txStyles>
    <p:titleStyle>
      <a:lvl1pPr algn="l" defTabSz="1371600" rtl="0" eaLnBrk="1" latinLnBrk="1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1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38225" y="0"/>
            <a:ext cx="0" cy="10287000"/>
          </a:xfrm>
          <a:prstGeom prst="line">
            <a:avLst/>
          </a:prstGeom>
          <a:ln w="19050" cap="flat">
            <a:solidFill>
              <a:srgbClr val="39383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3" name="TextBox 3"/>
          <p:cNvSpPr txBox="1"/>
          <p:nvPr/>
        </p:nvSpPr>
        <p:spPr>
          <a:xfrm>
            <a:off x="3590210" y="3412064"/>
            <a:ext cx="11107579" cy="34628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999"/>
              </a:lnSpc>
              <a:spcBef>
                <a:spcPct val="0"/>
              </a:spcBef>
            </a:pPr>
            <a:r>
              <a:rPr lang="ko-KR" altLang="en-US" sz="9999" dirty="0">
                <a:solidFill>
                  <a:srgbClr val="393831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일본 행사와 </a:t>
            </a:r>
            <a:endParaRPr lang="en-US" altLang="ko-KR" sz="9999" dirty="0">
              <a:solidFill>
                <a:srgbClr val="393831"/>
              </a:solidFill>
              <a:latin typeface="에스코어 드림 6 Bold" panose="020B0703030302020204" pitchFamily="34" charset="-127"/>
              <a:ea typeface="에스코어 드림 6 Bold" panose="020B0703030302020204" pitchFamily="34" charset="-127"/>
            </a:endParaRPr>
          </a:p>
          <a:p>
            <a:pPr algn="ctr">
              <a:lnSpc>
                <a:spcPts val="13999"/>
              </a:lnSpc>
              <a:spcBef>
                <a:spcPct val="0"/>
              </a:spcBef>
            </a:pPr>
            <a:r>
              <a:rPr lang="ko-KR" altLang="en-US" sz="9999" dirty="0">
                <a:solidFill>
                  <a:srgbClr val="393831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놀이 문화</a:t>
            </a:r>
            <a:endParaRPr lang="en-US" sz="9999" dirty="0">
              <a:solidFill>
                <a:srgbClr val="393831"/>
              </a:solidFill>
              <a:latin typeface="에스코어 드림 6 Bold" panose="020B0703030302020204" pitchFamily="34" charset="-127"/>
              <a:ea typeface="에스코어 드림 6 Bold" panose="020B0703030302020204" pitchFamily="34" charset="-127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2954000" y="7203403"/>
            <a:ext cx="6059909" cy="5834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ko-KR" altLang="en-US" sz="3500" dirty="0">
                <a:solidFill>
                  <a:srgbClr val="393831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일본 사회와 관광</a:t>
            </a:r>
            <a:endParaRPr lang="en-US" sz="3500" dirty="0">
              <a:solidFill>
                <a:srgbClr val="393831"/>
              </a:solidFill>
              <a:latin typeface="에스코어 드림 6 Bold" panose="020B0703030302020204" pitchFamily="34" charset="-127"/>
              <a:ea typeface="에스코어 드림 6 Bold" panose="020B0703030302020204" pitchFamily="34" charset="-127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2816600" y="8115300"/>
            <a:ext cx="5014197" cy="10515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800"/>
              </a:lnSpc>
              <a:spcBef>
                <a:spcPct val="0"/>
              </a:spcBef>
            </a:pPr>
            <a:r>
              <a:rPr lang="ko-KR" altLang="en-US" sz="2800" dirty="0" err="1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일본어일본학과</a:t>
            </a:r>
            <a:r>
              <a:rPr lang="ko-KR" altLang="en-US" sz="28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 </a:t>
            </a:r>
            <a:r>
              <a:rPr lang="en-US" altLang="ko-KR" sz="28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3</a:t>
            </a:r>
            <a:r>
              <a:rPr lang="ko-KR" altLang="en-US" sz="28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학년 </a:t>
            </a:r>
            <a:endParaRPr lang="en-US" altLang="ko-KR" sz="2800" dirty="0">
              <a:latin typeface="에스코어 드림 6 Bold" panose="020B0703030302020204" pitchFamily="34" charset="-127"/>
              <a:ea typeface="에스코어 드림 6 Bold" panose="020B0703030302020204" pitchFamily="34" charset="-127"/>
            </a:endParaRPr>
          </a:p>
          <a:p>
            <a:pPr algn="r">
              <a:lnSpc>
                <a:spcPts val="2800"/>
              </a:lnSpc>
              <a:spcBef>
                <a:spcPct val="0"/>
              </a:spcBef>
            </a:pPr>
            <a:r>
              <a:rPr lang="en-US" altLang="ko-KR" sz="2800" dirty="0">
                <a:solidFill>
                  <a:srgbClr val="393831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                22016411 </a:t>
            </a:r>
            <a:r>
              <a:rPr lang="ko-KR" altLang="en-US" sz="2800" dirty="0" err="1">
                <a:solidFill>
                  <a:srgbClr val="393831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추연욱</a:t>
            </a:r>
            <a:r>
              <a:rPr lang="en-US" altLang="ko-KR" sz="2000" dirty="0">
                <a:solidFill>
                  <a:srgbClr val="393831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	</a:t>
            </a:r>
            <a:endParaRPr lang="en-US" sz="2000" dirty="0">
              <a:solidFill>
                <a:srgbClr val="393831"/>
              </a:solidFill>
              <a:latin typeface="에스코어 드림 6 Bold" panose="020B0703030302020204" pitchFamily="34" charset="-127"/>
              <a:ea typeface="에스코어 드림 6 Bold" panose="020B0703030302020204" pitchFamily="34" charset="-127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2">
            <a:extLst>
              <a:ext uri="{FF2B5EF4-FFF2-40B4-BE49-F238E27FC236}">
                <a16:creationId xmlns:a16="http://schemas.microsoft.com/office/drawing/2014/main" id="{0325EF59-DA1E-E923-697A-E55711723813}"/>
              </a:ext>
            </a:extLst>
          </p:cNvPr>
          <p:cNvSpPr txBox="1"/>
          <p:nvPr/>
        </p:nvSpPr>
        <p:spPr>
          <a:xfrm>
            <a:off x="533400" y="826239"/>
            <a:ext cx="6128497" cy="21037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+mj-cs"/>
              </a:rPr>
              <a:t>6.</a:t>
            </a:r>
            <a:r>
              <a:rPr lang="ko-KR" altLang="en-US" sz="4800"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+mj-cs"/>
              </a:rPr>
              <a:t>다나바타</a:t>
            </a:r>
            <a:endParaRPr lang="en-US" sz="4800" dirty="0">
              <a:latin typeface="에스코어 드림 6 Bold" panose="020B0703030302020204" pitchFamily="34" charset="-127"/>
              <a:ea typeface="에스코어 드림 6 Bold" panose="020B0703030302020204" pitchFamily="34" charset="-127"/>
              <a:cs typeface="+mj-c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14350" y="2705100"/>
            <a:ext cx="8915400" cy="81930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71500" indent="-228600" latinLnBrk="0">
              <a:lnSpc>
                <a:spcPct val="25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sz="32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7</a:t>
            </a:r>
            <a:r>
              <a:rPr lang="ko-KR" altLang="en-US" sz="32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월 </a:t>
            </a:r>
            <a:r>
              <a:rPr lang="en-US" altLang="ko-KR" sz="32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7</a:t>
            </a:r>
            <a:r>
              <a:rPr lang="ko-KR" altLang="en-US" sz="32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일 견우와 직녀가 만나는 날로</a:t>
            </a:r>
            <a:r>
              <a:rPr lang="en-US" altLang="ko-KR" sz="32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 </a:t>
            </a:r>
            <a:r>
              <a:rPr lang="ko-KR" altLang="en-US" sz="32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오색 </a:t>
            </a:r>
            <a:r>
              <a:rPr lang="ko-KR" altLang="en-US" sz="3200" dirty="0" err="1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단자쿠에</a:t>
            </a:r>
            <a:r>
              <a:rPr lang="en-US" altLang="ko-KR" sz="32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 </a:t>
            </a:r>
            <a:r>
              <a:rPr lang="ko-KR" altLang="en-US" sz="32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노래나 뜻있는 문구</a:t>
            </a:r>
            <a:r>
              <a:rPr lang="en-US" altLang="ko-KR" sz="32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, </a:t>
            </a:r>
            <a:r>
              <a:rPr lang="ko-KR" altLang="en-US" sz="32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소원을 적어 색지 장식과 함께 대나무에 매달고 다음날 </a:t>
            </a:r>
            <a:r>
              <a:rPr lang="ko-KR" altLang="en-US" sz="3200" dirty="0" err="1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대나무째로</a:t>
            </a:r>
            <a:r>
              <a:rPr lang="en-US" altLang="ko-KR" sz="32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 </a:t>
            </a:r>
            <a:r>
              <a:rPr lang="ko-KR" altLang="en-US" sz="32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강</a:t>
            </a:r>
            <a:r>
              <a:rPr lang="en-US" altLang="ko-KR" sz="32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, </a:t>
            </a:r>
            <a:r>
              <a:rPr lang="ko-KR" altLang="en-US" sz="32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바다로 떠내려 보낸다</a:t>
            </a:r>
            <a:r>
              <a:rPr lang="en-US" altLang="ko-KR" sz="32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.</a:t>
            </a:r>
          </a:p>
          <a:p>
            <a:pPr marL="571500" indent="-228600" latinLnBrk="0">
              <a:lnSpc>
                <a:spcPct val="25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200" dirty="0">
              <a:latin typeface="에스코어 드림 6 Bold" panose="020B0703030302020204" pitchFamily="34" charset="-127"/>
              <a:ea typeface="에스코어 드림 6 Bold" panose="020B0703030302020204" pitchFamily="34" charset="-127"/>
            </a:endParaRPr>
          </a:p>
          <a:p>
            <a:pPr indent="-228600" latinLnBrk="0">
              <a:lnSpc>
                <a:spcPct val="25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200" dirty="0">
              <a:latin typeface="에스코어 드림 6 Bold" panose="020B0703030302020204" pitchFamily="34" charset="-127"/>
              <a:ea typeface="에스코어 드림 6 Bold" panose="020B0703030302020204" pitchFamily="34" charset="-127"/>
            </a:endParaRPr>
          </a:p>
        </p:txBody>
      </p:sp>
      <p:pic>
        <p:nvPicPr>
          <p:cNvPr id="4" name="그림 3" descr="야외, 나무, 중국 건축, 일본 건축이(가) 표시된 사진&#10;&#10;자동 생성된 설명">
            <a:extLst>
              <a:ext uri="{FF2B5EF4-FFF2-40B4-BE49-F238E27FC236}">
                <a16:creationId xmlns:a16="http://schemas.microsoft.com/office/drawing/2014/main" id="{888E7A93-5468-B7E3-CFEC-35F02D54AB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5" r="18072"/>
          <a:stretch/>
        </p:blipFill>
        <p:spPr>
          <a:xfrm>
            <a:off x="8839201" y="10"/>
            <a:ext cx="9425188" cy="10286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030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2">
            <a:extLst>
              <a:ext uri="{FF2B5EF4-FFF2-40B4-BE49-F238E27FC236}">
                <a16:creationId xmlns:a16="http://schemas.microsoft.com/office/drawing/2014/main" id="{0325EF59-DA1E-E923-697A-E55711723813}"/>
              </a:ext>
            </a:extLst>
          </p:cNvPr>
          <p:cNvSpPr txBox="1"/>
          <p:nvPr/>
        </p:nvSpPr>
        <p:spPr>
          <a:xfrm>
            <a:off x="685800" y="800099"/>
            <a:ext cx="6128497" cy="21037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+mj-cs"/>
              </a:rPr>
              <a:t>7.</a:t>
            </a:r>
            <a:r>
              <a:rPr lang="ko-KR" altLang="en-US" sz="48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+mj-cs"/>
              </a:rPr>
              <a:t>오봉</a:t>
            </a:r>
            <a:endParaRPr lang="en-US" sz="4800" dirty="0">
              <a:latin typeface="에스코어 드림 6 Bold" panose="020B0703030302020204" pitchFamily="34" charset="-127"/>
              <a:ea typeface="에스코어 드림 6 Bold" panose="020B0703030302020204" pitchFamily="34" charset="-127"/>
              <a:cs typeface="+mj-c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04800" y="1851952"/>
            <a:ext cx="8991600" cy="23009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71500" indent="-228600" latinLnBrk="0">
              <a:lnSpc>
                <a:spcPct val="20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전국적으로 양력 </a:t>
            </a:r>
            <a:r>
              <a:rPr lang="en-US" altLang="ko-KR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8</a:t>
            </a:r>
            <a:r>
              <a:rPr lang="ko-KR" altLang="en-US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월 </a:t>
            </a:r>
            <a:r>
              <a:rPr lang="en-US" altLang="ko-KR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13</a:t>
            </a:r>
            <a:r>
              <a:rPr lang="ko-KR" altLang="en-US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일부터 </a:t>
            </a:r>
            <a:r>
              <a:rPr lang="en-US" altLang="ko-KR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16</a:t>
            </a:r>
            <a:r>
              <a:rPr lang="ko-KR" altLang="en-US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일까지</a:t>
            </a:r>
            <a:r>
              <a:rPr lang="en-US" altLang="ko-KR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 </a:t>
            </a:r>
            <a:r>
              <a:rPr lang="ko-KR" altLang="en-US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지방은 </a:t>
            </a:r>
            <a:r>
              <a:rPr lang="en-US" altLang="ko-KR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7</a:t>
            </a:r>
            <a:r>
              <a:rPr lang="ko-KR" altLang="en-US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월 </a:t>
            </a:r>
            <a:r>
              <a:rPr lang="en-US" altLang="ko-KR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13</a:t>
            </a:r>
            <a:r>
              <a:rPr lang="ko-KR" altLang="en-US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일부터 </a:t>
            </a:r>
            <a:r>
              <a:rPr lang="en-US" altLang="ko-KR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16</a:t>
            </a:r>
            <a:r>
              <a:rPr lang="ko-KR" altLang="en-US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일에 걸쳐 행하는 행사이다</a:t>
            </a:r>
            <a:r>
              <a:rPr lang="en-US" altLang="ko-KR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. </a:t>
            </a:r>
          </a:p>
          <a:p>
            <a:pPr marL="571500" indent="-228600" latinLnBrk="0">
              <a:lnSpc>
                <a:spcPct val="20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ko-KR" sz="3000" dirty="0">
              <a:latin typeface="에스코어 드림 6 Bold" panose="020B0703030302020204" pitchFamily="34" charset="-127"/>
              <a:ea typeface="에스코어 드림 6 Bold" panose="020B0703030302020204" pitchFamily="34" charset="-127"/>
            </a:endParaRPr>
          </a:p>
          <a:p>
            <a:pPr marL="571500" indent="-228600" latinLnBrk="0">
              <a:lnSpc>
                <a:spcPct val="20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000" dirty="0">
              <a:latin typeface="에스코어 드림 6 Bold" panose="020B0703030302020204" pitchFamily="34" charset="-127"/>
              <a:ea typeface="에스코어 드림 6 Bold" panose="020B0703030302020204" pitchFamily="34" charset="-127"/>
            </a:endParaRPr>
          </a:p>
          <a:p>
            <a:pPr indent="-228600" latinLnBrk="0">
              <a:lnSpc>
                <a:spcPct val="20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000" dirty="0">
              <a:latin typeface="에스코어 드림 6 Bold" panose="020B0703030302020204" pitchFamily="34" charset="-127"/>
              <a:ea typeface="에스코어 드림 6 Bold" panose="020B0703030302020204" pitchFamily="34" charset="-127"/>
            </a:endParaRPr>
          </a:p>
        </p:txBody>
      </p:sp>
      <p:pic>
        <p:nvPicPr>
          <p:cNvPr id="4" name="그림 3" descr="하늘, 의류, 야외, 사람이(가) 표시된 사진&#10;&#10;자동 생성된 설명">
            <a:extLst>
              <a:ext uri="{FF2B5EF4-FFF2-40B4-BE49-F238E27FC236}">
                <a16:creationId xmlns:a16="http://schemas.microsoft.com/office/drawing/2014/main" id="{FFEEBD05-0A20-DEF1-99FD-2EB43E622A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6" r="20699"/>
          <a:stretch/>
        </p:blipFill>
        <p:spPr>
          <a:xfrm>
            <a:off x="9525000" y="10"/>
            <a:ext cx="8763000" cy="102869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D2C6858-6F04-B6C3-8EF4-2725A26A0AA8}"/>
              </a:ext>
            </a:extLst>
          </p:cNvPr>
          <p:cNvSpPr txBox="1"/>
          <p:nvPr/>
        </p:nvSpPr>
        <p:spPr>
          <a:xfrm>
            <a:off x="304800" y="4305300"/>
            <a:ext cx="9144000" cy="28044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228600" latinLnBrk="0">
              <a:lnSpc>
                <a:spcPct val="20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조상의 음식을 장만하여 명복을 빌고</a:t>
            </a:r>
            <a:r>
              <a:rPr lang="en-US" altLang="ko-KR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, </a:t>
            </a:r>
            <a:r>
              <a:rPr lang="ko-KR" altLang="en-US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묘를 찾아가 성묘하는 날이다</a:t>
            </a:r>
            <a:r>
              <a:rPr lang="en-US" altLang="ko-KR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. </a:t>
            </a:r>
          </a:p>
          <a:p>
            <a:pPr marL="571500" indent="-228600" latinLnBrk="0">
              <a:lnSpc>
                <a:spcPct val="20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ko-KR" sz="3000" dirty="0">
              <a:latin typeface="에스코어 드림 6 Bold" panose="020B0703030302020204" pitchFamily="34" charset="-127"/>
              <a:ea typeface="에스코어 드림 6 Bold" panose="020B0703030302020204" pitchFamily="34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3CC027-4925-ACF1-C01A-124A31677974}"/>
              </a:ext>
            </a:extLst>
          </p:cNvPr>
          <p:cNvSpPr txBox="1"/>
          <p:nvPr/>
        </p:nvSpPr>
        <p:spPr>
          <a:xfrm>
            <a:off x="304800" y="6630836"/>
            <a:ext cx="9144000" cy="18042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228600" latinLnBrk="0">
              <a:lnSpc>
                <a:spcPct val="20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이때 </a:t>
            </a:r>
            <a:r>
              <a:rPr lang="ko-KR" altLang="en-US" sz="3000" dirty="0" err="1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유카타를</a:t>
            </a:r>
            <a:r>
              <a:rPr lang="en-US" altLang="ko-KR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 </a:t>
            </a:r>
            <a:r>
              <a:rPr lang="ko-KR" altLang="en-US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입고 피리나 북소리에 맞춰 </a:t>
            </a:r>
            <a:r>
              <a:rPr lang="en-US" altLang="ko-KR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‘</a:t>
            </a:r>
            <a:r>
              <a:rPr lang="ko-KR" altLang="en-US" sz="3000" dirty="0" err="1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봉오도리</a:t>
            </a:r>
            <a:r>
              <a:rPr lang="en-US" altLang="ko-KR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’ </a:t>
            </a:r>
            <a:r>
              <a:rPr lang="ko-KR" altLang="en-US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춤을 추며 축제를 즐긴다</a:t>
            </a:r>
            <a:r>
              <a:rPr lang="en-US" altLang="ko-KR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09596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2">
            <a:extLst>
              <a:ext uri="{FF2B5EF4-FFF2-40B4-BE49-F238E27FC236}">
                <a16:creationId xmlns:a16="http://schemas.microsoft.com/office/drawing/2014/main" id="{0325EF59-DA1E-E923-697A-E55711723813}"/>
              </a:ext>
            </a:extLst>
          </p:cNvPr>
          <p:cNvSpPr txBox="1"/>
          <p:nvPr/>
        </p:nvSpPr>
        <p:spPr>
          <a:xfrm>
            <a:off x="762000" y="952500"/>
            <a:ext cx="6128497" cy="21037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+mj-cs"/>
              </a:rPr>
              <a:t>8.</a:t>
            </a:r>
            <a:r>
              <a:rPr lang="ko-KR" altLang="en-US" sz="4800" dirty="0" err="1"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+mj-cs"/>
              </a:rPr>
              <a:t>쓰키미</a:t>
            </a:r>
            <a:endParaRPr lang="en-US" sz="4800" dirty="0">
              <a:latin typeface="에스코어 드림 6 Bold" panose="020B0703030302020204" pitchFamily="34" charset="-127"/>
              <a:ea typeface="에스코어 드림 6 Bold" panose="020B0703030302020204" pitchFamily="34" charset="-127"/>
              <a:cs typeface="+mj-c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685800" y="2324100"/>
            <a:ext cx="7239000" cy="30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71500" indent="-228600" latinLnBrk="0">
              <a:lnSpc>
                <a:spcPct val="20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음력 </a:t>
            </a:r>
            <a:r>
              <a:rPr lang="en-US" altLang="ko-KR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8</a:t>
            </a:r>
            <a:r>
              <a:rPr lang="ko-KR" altLang="en-US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월 </a:t>
            </a:r>
            <a:r>
              <a:rPr lang="en-US" altLang="ko-KR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15</a:t>
            </a:r>
            <a:r>
              <a:rPr lang="ko-KR" altLang="en-US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일 밤 보름달을 보며 달맞이 축제를 벌인다</a:t>
            </a:r>
            <a:r>
              <a:rPr lang="en-US" altLang="ko-KR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. </a:t>
            </a:r>
            <a:r>
              <a:rPr lang="ko-KR" altLang="en-US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이날 보름달이 연중 가장 둥글며 밝게 빛난다고 한다</a:t>
            </a:r>
            <a:r>
              <a:rPr lang="en-US" altLang="ko-KR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.</a:t>
            </a:r>
          </a:p>
          <a:p>
            <a:pPr marL="571500" indent="-228600" latinLnBrk="0">
              <a:lnSpc>
                <a:spcPct val="20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000" dirty="0">
              <a:latin typeface="에스코어 드림 6 Bold" panose="020B0703030302020204" pitchFamily="34" charset="-127"/>
              <a:ea typeface="에스코어 드림 6 Bold" panose="020B0703030302020204" pitchFamily="34" charset="-127"/>
            </a:endParaRPr>
          </a:p>
          <a:p>
            <a:pPr indent="-228600" latinLnBrk="0">
              <a:lnSpc>
                <a:spcPct val="20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000" dirty="0">
              <a:latin typeface="에스코어 드림 6 Bold" panose="020B0703030302020204" pitchFamily="34" charset="-127"/>
              <a:ea typeface="에스코어 드림 6 Bold" panose="020B0703030302020204" pitchFamily="34" charset="-127"/>
            </a:endParaRPr>
          </a:p>
        </p:txBody>
      </p:sp>
      <p:pic>
        <p:nvPicPr>
          <p:cNvPr id="3" name="그림 2" descr="달, 꽃병, 화분, 실내용 화초이(가) 표시된 사진&#10;&#10;자동 생성된 설명">
            <a:extLst>
              <a:ext uri="{FF2B5EF4-FFF2-40B4-BE49-F238E27FC236}">
                <a16:creationId xmlns:a16="http://schemas.microsoft.com/office/drawing/2014/main" id="{71EECCDC-8664-95E1-5495-B3F841FEE8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40" r="7195"/>
          <a:stretch/>
        </p:blipFill>
        <p:spPr>
          <a:xfrm>
            <a:off x="8476488" y="10"/>
            <a:ext cx="9811512" cy="102869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4A106C9-88E5-9E57-08CA-4407C3CF6DA4}"/>
              </a:ext>
            </a:extLst>
          </p:cNvPr>
          <p:cNvSpPr txBox="1"/>
          <p:nvPr/>
        </p:nvSpPr>
        <p:spPr>
          <a:xfrm>
            <a:off x="762000" y="6158688"/>
            <a:ext cx="7162800" cy="18042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228600" latinLnBrk="0">
              <a:lnSpc>
                <a:spcPct val="20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사람들은 </a:t>
            </a:r>
            <a:r>
              <a:rPr lang="ko-KR" altLang="en-US" sz="3000" dirty="0" err="1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스스키</a:t>
            </a:r>
            <a:r>
              <a:rPr lang="en-US" altLang="ko-KR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(</a:t>
            </a:r>
            <a:r>
              <a:rPr lang="ko-KR" altLang="en-US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억새</a:t>
            </a:r>
            <a:r>
              <a:rPr lang="en-US" altLang="ko-KR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)</a:t>
            </a:r>
            <a:r>
              <a:rPr lang="ko-KR" altLang="en-US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와 </a:t>
            </a:r>
            <a:r>
              <a:rPr lang="ko-KR" altLang="en-US" sz="3000" dirty="0" err="1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쓰키미단고를</a:t>
            </a:r>
            <a:r>
              <a:rPr lang="en-US" altLang="ko-KR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 </a:t>
            </a:r>
            <a:r>
              <a:rPr lang="ko-KR" altLang="en-US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장식하고 보름달을 즐긴다</a:t>
            </a:r>
            <a:r>
              <a:rPr lang="en-US" altLang="ko-KR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9156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9248775"/>
            <a:ext cx="18288000" cy="0"/>
          </a:xfrm>
          <a:prstGeom prst="line">
            <a:avLst/>
          </a:prstGeom>
          <a:ln w="19050" cap="flat">
            <a:solidFill>
              <a:srgbClr val="39383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ko-KR" altLang="en-US"/>
          </a:p>
        </p:txBody>
      </p:sp>
      <p:grpSp>
        <p:nvGrpSpPr>
          <p:cNvPr id="5" name="Group 5"/>
          <p:cNvGrpSpPr/>
          <p:nvPr/>
        </p:nvGrpSpPr>
        <p:grpSpPr>
          <a:xfrm>
            <a:off x="1713995" y="9593463"/>
            <a:ext cx="143109" cy="143109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93831"/>
            </a:solidFill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68622" y="9597657"/>
            <a:ext cx="143109" cy="143109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93831"/>
            </a:solidFill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5943600" y="625973"/>
            <a:ext cx="5964023" cy="14912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261"/>
              </a:lnSpc>
              <a:spcBef>
                <a:spcPct val="0"/>
              </a:spcBef>
            </a:pPr>
            <a:r>
              <a:rPr lang="ko-KR" altLang="en-US" sz="9600" dirty="0">
                <a:solidFill>
                  <a:srgbClr val="393831"/>
                </a:solidFill>
                <a:latin typeface="에스코어 드림 8 Heavy" panose="020B0903030302020204" pitchFamily="34" charset="-127"/>
                <a:ea typeface="에스코어 드림 8 Heavy" panose="020B0903030302020204" pitchFamily="34" charset="-127"/>
                <a:cs typeface="함초롬바탕" panose="02030604000101010101" pitchFamily="18" charset="-127"/>
              </a:rPr>
              <a:t>목차</a:t>
            </a:r>
            <a:endParaRPr lang="en-US" sz="9600" dirty="0">
              <a:solidFill>
                <a:srgbClr val="393831"/>
              </a:solidFill>
              <a:latin typeface="에스코어 드림 8 Heavy" panose="020B0903030302020204" pitchFamily="34" charset="-127"/>
              <a:ea typeface="에스코어 드림 8 Heavy" panose="020B0903030302020204" pitchFamily="34" charset="-127"/>
              <a:cs typeface="함초롬바탕" panose="02030604000101010101" pitchFamily="18" charset="-127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374077" y="2307013"/>
            <a:ext cx="5964023" cy="4230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00"/>
              </a:lnSpc>
              <a:spcBef>
                <a:spcPct val="0"/>
              </a:spcBef>
            </a:pPr>
            <a:r>
              <a:rPr lang="en-US" sz="4800" dirty="0">
                <a:solidFill>
                  <a:srgbClr val="393831"/>
                </a:solidFill>
                <a:latin typeface="에스코어 드림 8 Heavy" panose="020B0903030302020204" pitchFamily="34" charset="-127"/>
                <a:ea typeface="에스코어 드림 8 Heavy" panose="020B0903030302020204" pitchFamily="34" charset="-127"/>
                <a:cs typeface="함초롬바탕" panose="02030604000101010101" pitchFamily="18" charset="-127"/>
              </a:rPr>
              <a:t>1. </a:t>
            </a:r>
            <a:r>
              <a:rPr lang="ko-KR" altLang="en-US" sz="4800" dirty="0">
                <a:solidFill>
                  <a:srgbClr val="393831"/>
                </a:solidFill>
                <a:latin typeface="에스코어 드림 8 Heavy" panose="020B0903030302020204" pitchFamily="34" charset="-127"/>
                <a:ea typeface="에스코어 드림 8 Heavy" panose="020B0903030302020204" pitchFamily="34" charset="-127"/>
                <a:cs typeface="함초롬바탕" panose="02030604000101010101" pitchFamily="18" charset="-127"/>
              </a:rPr>
              <a:t>일본인의 행사</a:t>
            </a:r>
            <a:endParaRPr lang="en-US" sz="4800" dirty="0">
              <a:solidFill>
                <a:srgbClr val="393831"/>
              </a:solidFill>
              <a:latin typeface="에스코어 드림 8 Heavy" panose="020B0903030302020204" pitchFamily="34" charset="-127"/>
              <a:ea typeface="에스코어 드림 8 Heavy" panose="020B0903030302020204" pitchFamily="34" charset="-127"/>
              <a:cs typeface="함초롬바탕" panose="02030604000101010101" pitchFamily="18" charset="-127"/>
            </a:endParaRPr>
          </a:p>
        </p:txBody>
      </p:sp>
      <p:grpSp>
        <p:nvGrpSpPr>
          <p:cNvPr id="13" name="Group 13"/>
          <p:cNvGrpSpPr/>
          <p:nvPr/>
        </p:nvGrpSpPr>
        <p:grpSpPr>
          <a:xfrm>
            <a:off x="779965" y="9597657"/>
            <a:ext cx="143109" cy="143109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93831"/>
            </a:solidFill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091309" y="9597657"/>
            <a:ext cx="143109" cy="143109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93831"/>
            </a:solidFill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402652" y="9597657"/>
            <a:ext cx="143109" cy="143109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93831"/>
            </a:solidFill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40" name="TextBox 12">
            <a:extLst>
              <a:ext uri="{FF2B5EF4-FFF2-40B4-BE49-F238E27FC236}">
                <a16:creationId xmlns:a16="http://schemas.microsoft.com/office/drawing/2014/main" id="{59B3B2CB-1CFF-C919-C44B-AE3B7AC6A354}"/>
              </a:ext>
            </a:extLst>
          </p:cNvPr>
          <p:cNvSpPr txBox="1"/>
          <p:nvPr/>
        </p:nvSpPr>
        <p:spPr>
          <a:xfrm>
            <a:off x="1374077" y="4997716"/>
            <a:ext cx="7439296" cy="4230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00"/>
              </a:lnSpc>
              <a:spcBef>
                <a:spcPct val="0"/>
              </a:spcBef>
            </a:pPr>
            <a:r>
              <a:rPr lang="en-US" sz="4800" dirty="0">
                <a:solidFill>
                  <a:srgbClr val="393831"/>
                </a:solidFill>
                <a:latin typeface="에스코어 드림 8 Heavy" panose="020B0903030302020204" pitchFamily="34" charset="-127"/>
                <a:ea typeface="에스코어 드림 8 Heavy" panose="020B0903030302020204" pitchFamily="34" charset="-127"/>
                <a:cs typeface="함초롬바탕" panose="02030604000101010101" pitchFamily="18" charset="-127"/>
              </a:rPr>
              <a:t>3. </a:t>
            </a:r>
            <a:r>
              <a:rPr lang="ko-KR" altLang="en-US" sz="4800" dirty="0">
                <a:solidFill>
                  <a:srgbClr val="393831"/>
                </a:solidFill>
                <a:latin typeface="에스코어 드림 8 Heavy" panose="020B0903030302020204" pitchFamily="34" charset="-127"/>
                <a:ea typeface="에스코어 드림 8 Heavy" panose="020B0903030302020204" pitchFamily="34" charset="-127"/>
                <a:cs typeface="함초롬바탕" panose="02030604000101010101" pitchFamily="18" charset="-127"/>
              </a:rPr>
              <a:t>일본 전통 놀이 종류</a:t>
            </a:r>
            <a:endParaRPr lang="en-US" sz="4800" dirty="0">
              <a:solidFill>
                <a:srgbClr val="393831"/>
              </a:solidFill>
              <a:latin typeface="에스코어 드림 8 Heavy" panose="020B0903030302020204" pitchFamily="34" charset="-127"/>
              <a:ea typeface="에스코어 드림 8 Heavy" panose="020B0903030302020204" pitchFamily="34" charset="-127"/>
              <a:cs typeface="함초롬바탕" panose="02030604000101010101" pitchFamily="18" charset="-127"/>
            </a:endParaRPr>
          </a:p>
        </p:txBody>
      </p:sp>
      <p:sp>
        <p:nvSpPr>
          <p:cNvPr id="41" name="TextBox 12">
            <a:extLst>
              <a:ext uri="{FF2B5EF4-FFF2-40B4-BE49-F238E27FC236}">
                <a16:creationId xmlns:a16="http://schemas.microsoft.com/office/drawing/2014/main" id="{6048ACD0-83AF-6521-2E8B-5A6080C80F87}"/>
              </a:ext>
            </a:extLst>
          </p:cNvPr>
          <p:cNvSpPr txBox="1"/>
          <p:nvPr/>
        </p:nvSpPr>
        <p:spPr>
          <a:xfrm>
            <a:off x="1374077" y="6340086"/>
            <a:ext cx="3925416" cy="4230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  <a:spcBef>
                <a:spcPct val="0"/>
              </a:spcBef>
            </a:pPr>
            <a:r>
              <a:rPr lang="en-US" sz="4800" dirty="0">
                <a:solidFill>
                  <a:srgbClr val="393831"/>
                </a:solidFill>
                <a:latin typeface="에스코어 드림 8 Heavy" panose="020B0903030302020204" pitchFamily="34" charset="-127"/>
                <a:ea typeface="에스코어 드림 8 Heavy" panose="020B0903030302020204" pitchFamily="34" charset="-127"/>
                <a:cs typeface="함초롬바탕" panose="02030604000101010101" pitchFamily="18" charset="-127"/>
              </a:rPr>
              <a:t>4. </a:t>
            </a:r>
            <a:r>
              <a:rPr lang="ko-KR" altLang="en-US" sz="4800" dirty="0" err="1">
                <a:solidFill>
                  <a:srgbClr val="393831"/>
                </a:solidFill>
                <a:latin typeface="에스코어 드림 8 Heavy" panose="020B0903030302020204" pitchFamily="34" charset="-127"/>
                <a:ea typeface="에스코어 드림 8 Heavy" panose="020B0903030302020204" pitchFamily="34" charset="-127"/>
                <a:cs typeface="함초롬바탕" panose="02030604000101010101" pitchFamily="18" charset="-127"/>
              </a:rPr>
              <a:t>마쓰리</a:t>
            </a:r>
            <a:endParaRPr lang="en-US" sz="4800" dirty="0">
              <a:solidFill>
                <a:srgbClr val="393831"/>
              </a:solidFill>
              <a:latin typeface="에스코어 드림 8 Heavy" panose="020B0903030302020204" pitchFamily="34" charset="-127"/>
              <a:ea typeface="에스코어 드림 8 Heavy" panose="020B0903030302020204" pitchFamily="34" charset="-127"/>
              <a:cs typeface="함초롬바탕" panose="02030604000101010101" pitchFamily="18" charset="-127"/>
            </a:endParaRPr>
          </a:p>
        </p:txBody>
      </p:sp>
      <p:sp>
        <p:nvSpPr>
          <p:cNvPr id="42" name="TextBox 12">
            <a:extLst>
              <a:ext uri="{FF2B5EF4-FFF2-40B4-BE49-F238E27FC236}">
                <a16:creationId xmlns:a16="http://schemas.microsoft.com/office/drawing/2014/main" id="{346C824C-9FDC-4A97-E19D-C7F18A24D565}"/>
              </a:ext>
            </a:extLst>
          </p:cNvPr>
          <p:cNvSpPr txBox="1"/>
          <p:nvPr/>
        </p:nvSpPr>
        <p:spPr>
          <a:xfrm>
            <a:off x="1374077" y="3649383"/>
            <a:ext cx="10210800" cy="4230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00"/>
              </a:lnSpc>
              <a:spcBef>
                <a:spcPct val="0"/>
              </a:spcBef>
            </a:pPr>
            <a:r>
              <a:rPr lang="en-US" sz="4800" dirty="0">
                <a:solidFill>
                  <a:srgbClr val="393831"/>
                </a:solidFill>
                <a:latin typeface="에스코어 드림 8 Heavy" panose="020B0903030302020204" pitchFamily="34" charset="-127"/>
                <a:ea typeface="에스코어 드림 8 Heavy" panose="020B0903030302020204" pitchFamily="34" charset="-127"/>
                <a:cs typeface="함초롬바탕" panose="02030604000101010101" pitchFamily="18" charset="-127"/>
              </a:rPr>
              <a:t>2. </a:t>
            </a:r>
            <a:r>
              <a:rPr lang="ko-KR" altLang="en-US" sz="4800" dirty="0">
                <a:solidFill>
                  <a:srgbClr val="393831"/>
                </a:solidFill>
                <a:latin typeface="에스코어 드림 8 Heavy" panose="020B0903030302020204" pitchFamily="34" charset="-127"/>
                <a:ea typeface="에스코어 드림 8 Heavy" panose="020B0903030302020204" pitchFamily="34" charset="-127"/>
                <a:cs typeface="함초롬바탕" panose="02030604000101010101" pitchFamily="18" charset="-127"/>
              </a:rPr>
              <a:t>일본의 설날</a:t>
            </a:r>
            <a:r>
              <a:rPr lang="en-US" altLang="ko-KR" sz="4800" dirty="0">
                <a:solidFill>
                  <a:srgbClr val="393831"/>
                </a:solidFill>
                <a:latin typeface="에스코어 드림 8 Heavy" panose="020B0903030302020204" pitchFamily="34" charset="-127"/>
                <a:ea typeface="에스코어 드림 8 Heavy" panose="020B0903030302020204" pitchFamily="34" charset="-127"/>
                <a:cs typeface="함초롬바탕" panose="02030604000101010101" pitchFamily="18" charset="-127"/>
              </a:rPr>
              <a:t>-</a:t>
            </a:r>
            <a:r>
              <a:rPr lang="ko-KR" altLang="en-US" sz="4800" dirty="0">
                <a:solidFill>
                  <a:srgbClr val="393831"/>
                </a:solidFill>
                <a:latin typeface="에스코어 드림 8 Heavy" panose="020B0903030302020204" pitchFamily="34" charset="-127"/>
                <a:ea typeface="에스코어 드림 8 Heavy" panose="020B0903030302020204" pitchFamily="34" charset="-127"/>
                <a:cs typeface="함초롬바탕" panose="02030604000101010101" pitchFamily="18" charset="-127"/>
              </a:rPr>
              <a:t>새해 문화</a:t>
            </a:r>
            <a:endParaRPr lang="en-US" sz="4800" dirty="0">
              <a:solidFill>
                <a:srgbClr val="393831"/>
              </a:solidFill>
              <a:latin typeface="에스코어 드림 8 Heavy" panose="020B0903030302020204" pitchFamily="34" charset="-127"/>
              <a:ea typeface="에스코어 드림 8 Heavy" panose="020B0903030302020204" pitchFamily="34" charset="-127"/>
              <a:cs typeface="함초롬바탕" panose="02030604000101010101" pitchFamily="18" charset="-127"/>
            </a:endParaRPr>
          </a:p>
        </p:txBody>
      </p:sp>
      <p:sp>
        <p:nvSpPr>
          <p:cNvPr id="23" name="TextBox 12">
            <a:extLst>
              <a:ext uri="{FF2B5EF4-FFF2-40B4-BE49-F238E27FC236}">
                <a16:creationId xmlns:a16="http://schemas.microsoft.com/office/drawing/2014/main" id="{B7C431F1-8BBB-DCDE-2999-E28D24323FF8}"/>
              </a:ext>
            </a:extLst>
          </p:cNvPr>
          <p:cNvSpPr txBox="1"/>
          <p:nvPr/>
        </p:nvSpPr>
        <p:spPr>
          <a:xfrm>
            <a:off x="1350192" y="7682456"/>
            <a:ext cx="7793807" cy="4230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00"/>
              </a:lnSpc>
              <a:spcBef>
                <a:spcPct val="0"/>
              </a:spcBef>
            </a:pPr>
            <a:r>
              <a:rPr lang="en-US" sz="4800" dirty="0">
                <a:solidFill>
                  <a:srgbClr val="393831"/>
                </a:solidFill>
                <a:latin typeface="에스코어 드림 8 Heavy" panose="020B0903030302020204" pitchFamily="34" charset="-127"/>
                <a:ea typeface="에스코어 드림 8 Heavy" panose="020B0903030302020204" pitchFamily="34" charset="-127"/>
                <a:cs typeface="함초롬바탕" panose="02030604000101010101" pitchFamily="18" charset="-127"/>
              </a:rPr>
              <a:t>5. </a:t>
            </a:r>
            <a:r>
              <a:rPr lang="ko-KR" altLang="en-US" sz="4800" dirty="0" err="1">
                <a:solidFill>
                  <a:srgbClr val="393831"/>
                </a:solidFill>
                <a:latin typeface="에스코어 드림 8 Heavy" panose="020B0903030302020204" pitchFamily="34" charset="-127"/>
                <a:ea typeface="에스코어 드림 8 Heavy" panose="020B0903030302020204" pitchFamily="34" charset="-127"/>
                <a:cs typeface="함초롬바탕" panose="02030604000101010101" pitchFamily="18" charset="-127"/>
              </a:rPr>
              <a:t>마쓰리에서</a:t>
            </a:r>
            <a:r>
              <a:rPr lang="ko-KR" altLang="en-US" sz="4800" dirty="0">
                <a:solidFill>
                  <a:srgbClr val="393831"/>
                </a:solidFill>
                <a:latin typeface="에스코어 드림 8 Heavy" panose="020B0903030302020204" pitchFamily="34" charset="-127"/>
                <a:ea typeface="에스코어 드림 8 Heavy" panose="020B0903030302020204" pitchFamily="34" charset="-127"/>
                <a:cs typeface="함초롬바탕" panose="02030604000101010101" pitchFamily="18" charset="-127"/>
              </a:rPr>
              <a:t> 주로 하는 활동</a:t>
            </a:r>
            <a:endParaRPr lang="en-US" sz="4800" dirty="0">
              <a:solidFill>
                <a:srgbClr val="393831"/>
              </a:solidFill>
              <a:latin typeface="에스코어 드림 8 Heavy" panose="020B0903030302020204" pitchFamily="34" charset="-127"/>
              <a:ea typeface="에스코어 드림 8 Heavy" panose="020B0903030302020204" pitchFamily="34" charset="-127"/>
              <a:cs typeface="함초롬바탕" panose="02030604000101010101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0" grpId="0"/>
      <p:bldP spid="41" grpId="0"/>
      <p:bldP spid="42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D47766EE-4192-4B2D-A5A0-F60F9A5F74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그림 1" descr="의류, 사람, 건물, 야외이(가) 표시된 사진&#10;&#10;자동 생성된 설명">
            <a:extLst>
              <a:ext uri="{FF2B5EF4-FFF2-40B4-BE49-F238E27FC236}">
                <a16:creationId xmlns:a16="http://schemas.microsoft.com/office/drawing/2014/main" id="{BB36B05D-865B-D724-9A56-84DFDFC1BA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730"/>
          <a:stretch/>
        </p:blipFill>
        <p:spPr>
          <a:xfrm>
            <a:off x="20" y="10"/>
            <a:ext cx="18287980" cy="10286990"/>
          </a:xfrm>
          <a:prstGeom prst="rect">
            <a:avLst/>
          </a:prstGeom>
        </p:spPr>
      </p:pic>
      <p:sp>
        <p:nvSpPr>
          <p:cNvPr id="15" name="Graphic 1">
            <a:extLst>
              <a:ext uri="{FF2B5EF4-FFF2-40B4-BE49-F238E27FC236}">
                <a16:creationId xmlns:a16="http://schemas.microsoft.com/office/drawing/2014/main" id="{D6705569-F545-4F47-A260-A9202826E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3983157" y="1257301"/>
            <a:ext cx="10647241" cy="6823577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8" name="TextBox 12">
            <a:extLst>
              <a:ext uri="{FF2B5EF4-FFF2-40B4-BE49-F238E27FC236}">
                <a16:creationId xmlns:a16="http://schemas.microsoft.com/office/drawing/2014/main" id="{0325EF59-DA1E-E923-697A-E55711723813}"/>
              </a:ext>
            </a:extLst>
          </p:cNvPr>
          <p:cNvSpPr txBox="1"/>
          <p:nvPr/>
        </p:nvSpPr>
        <p:spPr>
          <a:xfrm>
            <a:off x="4988209" y="2886928"/>
            <a:ext cx="8311581" cy="248306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+mj-cs"/>
              </a:rPr>
              <a:t>1. </a:t>
            </a:r>
            <a:r>
              <a:rPr lang="ko-KR" altLang="en-US" sz="66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+mj-cs"/>
              </a:rPr>
              <a:t>일본인의 행사</a:t>
            </a:r>
            <a:endParaRPr lang="en-US" sz="6600" dirty="0">
              <a:latin typeface="에스코어 드림 6 Bold" panose="020B0703030302020204" pitchFamily="34" charset="-127"/>
              <a:ea typeface="에스코어 드림 6 Bold" panose="020B0703030302020204" pitchFamily="34" charset="-127"/>
              <a:cs typeface="+mj-c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143000" y="3826764"/>
            <a:ext cx="6128497" cy="53868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000" dirty="0">
              <a:latin typeface="에스코어 드림 6 Bold" panose="020B0703030302020204" pitchFamily="34" charset="-127"/>
              <a:ea typeface="에스코어 드림 6 Bold" panose="020B07030303020202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48953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7"/>
          <p:cNvSpPr/>
          <p:nvPr/>
        </p:nvSpPr>
        <p:spPr>
          <a:xfrm>
            <a:off x="17231730" y="0"/>
            <a:ext cx="0" cy="10287000"/>
          </a:xfrm>
          <a:prstGeom prst="line">
            <a:avLst/>
          </a:prstGeom>
          <a:ln w="19050" cap="flat">
            <a:solidFill>
              <a:srgbClr val="39383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8" name="TextBox 12">
            <a:extLst>
              <a:ext uri="{FF2B5EF4-FFF2-40B4-BE49-F238E27FC236}">
                <a16:creationId xmlns:a16="http://schemas.microsoft.com/office/drawing/2014/main" id="{1856C966-4E19-BA0F-3F7D-752988647DFD}"/>
              </a:ext>
            </a:extLst>
          </p:cNvPr>
          <p:cNvSpPr txBox="1"/>
          <p:nvPr/>
        </p:nvSpPr>
        <p:spPr>
          <a:xfrm>
            <a:off x="1056268" y="1257300"/>
            <a:ext cx="6868529" cy="4453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00"/>
              </a:lnSpc>
              <a:spcBef>
                <a:spcPct val="0"/>
              </a:spcBef>
            </a:pPr>
            <a:r>
              <a:rPr lang="en-US" sz="5400" dirty="0">
                <a:solidFill>
                  <a:srgbClr val="393831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1. </a:t>
            </a:r>
            <a:r>
              <a:rPr lang="ko-KR" altLang="en-US" sz="5400" dirty="0">
                <a:solidFill>
                  <a:srgbClr val="393831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일본인의 행사</a:t>
            </a:r>
            <a:endParaRPr lang="en-US" sz="5400" dirty="0">
              <a:solidFill>
                <a:srgbClr val="393831"/>
              </a:solidFill>
              <a:latin typeface="에스코어 드림 6 Bold" panose="020B0703030302020204" pitchFamily="34" charset="-127"/>
              <a:ea typeface="에스코어 드림 6 Bold" panose="020B0703030302020204" pitchFamily="34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2F470E-8327-D126-4368-7256DB24C669}"/>
              </a:ext>
            </a:extLst>
          </p:cNvPr>
          <p:cNvSpPr txBox="1"/>
          <p:nvPr/>
        </p:nvSpPr>
        <p:spPr>
          <a:xfrm>
            <a:off x="1752600" y="2324100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 </a:t>
            </a:r>
            <a:r>
              <a:rPr lang="ko-KR" altLang="en-US" sz="4000" dirty="0" err="1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세쓰분</a:t>
            </a:r>
            <a:endParaRPr lang="ko-KR" altLang="en-US" sz="4000" dirty="0">
              <a:latin typeface="에스코어 드림 6 Bold" panose="020B0703030302020204" pitchFamily="34" charset="-127"/>
              <a:ea typeface="에스코어 드림 6 Bold" panose="020B0703030302020204" pitchFamily="34" charset="-127"/>
            </a:endParaRPr>
          </a:p>
        </p:txBody>
      </p:sp>
      <p:grpSp>
        <p:nvGrpSpPr>
          <p:cNvPr id="10" name="Group 8">
            <a:extLst>
              <a:ext uri="{FF2B5EF4-FFF2-40B4-BE49-F238E27FC236}">
                <a16:creationId xmlns:a16="http://schemas.microsoft.com/office/drawing/2014/main" id="{F6F3F5FD-BEE0-9D15-B500-A28D7FD24145}"/>
              </a:ext>
            </a:extLst>
          </p:cNvPr>
          <p:cNvGrpSpPr/>
          <p:nvPr/>
        </p:nvGrpSpPr>
        <p:grpSpPr>
          <a:xfrm>
            <a:off x="1574855" y="2575710"/>
            <a:ext cx="143109" cy="143109"/>
            <a:chOff x="0" y="0"/>
            <a:chExt cx="812800" cy="812800"/>
          </a:xfrm>
        </p:grpSpPr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919F8496-B141-BE93-3BC8-2177796DACEA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93831"/>
            </a:solidFill>
          </p:spPr>
          <p:txBody>
            <a:bodyPr/>
            <a:lstStyle/>
            <a:p>
              <a:endParaRPr lang="ko-KR" altLang="en-US" sz="2000"/>
            </a:p>
          </p:txBody>
        </p:sp>
        <p:sp>
          <p:nvSpPr>
            <p:cNvPr id="12" name="TextBox 10">
              <a:extLst>
                <a:ext uri="{FF2B5EF4-FFF2-40B4-BE49-F238E27FC236}">
                  <a16:creationId xmlns:a16="http://schemas.microsoft.com/office/drawing/2014/main" id="{889B18E3-4BC6-97AC-0357-27066CE82AA1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 sz="2000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C55E3DF6-357D-68CE-A7E9-1253944B7E59}"/>
              </a:ext>
            </a:extLst>
          </p:cNvPr>
          <p:cNvSpPr txBox="1"/>
          <p:nvPr/>
        </p:nvSpPr>
        <p:spPr>
          <a:xfrm>
            <a:off x="1752600" y="3692406"/>
            <a:ext cx="419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 </a:t>
            </a:r>
            <a:r>
              <a:rPr lang="ko-KR" altLang="en-US" sz="4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졸업식</a:t>
            </a:r>
            <a:r>
              <a:rPr lang="en-US" altLang="ko-KR" sz="4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, </a:t>
            </a:r>
            <a:r>
              <a:rPr lang="ko-KR" altLang="en-US" sz="4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입학식 </a:t>
            </a:r>
          </a:p>
        </p:txBody>
      </p:sp>
      <p:grpSp>
        <p:nvGrpSpPr>
          <p:cNvPr id="22" name="Group 8">
            <a:extLst>
              <a:ext uri="{FF2B5EF4-FFF2-40B4-BE49-F238E27FC236}">
                <a16:creationId xmlns:a16="http://schemas.microsoft.com/office/drawing/2014/main" id="{C2B9E14F-C285-036C-5A2C-20A27267E3E5}"/>
              </a:ext>
            </a:extLst>
          </p:cNvPr>
          <p:cNvGrpSpPr/>
          <p:nvPr/>
        </p:nvGrpSpPr>
        <p:grpSpPr>
          <a:xfrm>
            <a:off x="1576200" y="3944016"/>
            <a:ext cx="143109" cy="143109"/>
            <a:chOff x="0" y="0"/>
            <a:chExt cx="812800" cy="812800"/>
          </a:xfrm>
        </p:grpSpPr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29F2228A-7148-DAF1-781B-902470266BD2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93831"/>
            </a:solidFill>
          </p:spPr>
          <p:txBody>
            <a:bodyPr/>
            <a:lstStyle/>
            <a:p>
              <a:endParaRPr lang="ko-KR" altLang="en-US" sz="2000"/>
            </a:p>
          </p:txBody>
        </p:sp>
        <p:sp>
          <p:nvSpPr>
            <p:cNvPr id="24" name="TextBox 10">
              <a:extLst>
                <a:ext uri="{FF2B5EF4-FFF2-40B4-BE49-F238E27FC236}">
                  <a16:creationId xmlns:a16="http://schemas.microsoft.com/office/drawing/2014/main" id="{EB160BC6-2C34-542E-1CB4-DC7E252C0AD6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 sz="2000"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8FCAB54E-C883-73BD-13D1-478D6EE28FF2}"/>
              </a:ext>
            </a:extLst>
          </p:cNvPr>
          <p:cNvSpPr txBox="1"/>
          <p:nvPr/>
        </p:nvSpPr>
        <p:spPr>
          <a:xfrm>
            <a:off x="1752600" y="5055226"/>
            <a:ext cx="50924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 </a:t>
            </a:r>
            <a:r>
              <a:rPr lang="ko-KR" altLang="en-US" sz="4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하나미</a:t>
            </a:r>
          </a:p>
        </p:txBody>
      </p:sp>
      <p:grpSp>
        <p:nvGrpSpPr>
          <p:cNvPr id="42" name="Group 8">
            <a:extLst>
              <a:ext uri="{FF2B5EF4-FFF2-40B4-BE49-F238E27FC236}">
                <a16:creationId xmlns:a16="http://schemas.microsoft.com/office/drawing/2014/main" id="{FA1917D0-F628-8C5A-693A-BEB75A3E91C7}"/>
              </a:ext>
            </a:extLst>
          </p:cNvPr>
          <p:cNvGrpSpPr/>
          <p:nvPr/>
        </p:nvGrpSpPr>
        <p:grpSpPr>
          <a:xfrm>
            <a:off x="1576200" y="5306836"/>
            <a:ext cx="143109" cy="143109"/>
            <a:chOff x="0" y="0"/>
            <a:chExt cx="812800" cy="812800"/>
          </a:xfrm>
        </p:grpSpPr>
        <p:sp>
          <p:nvSpPr>
            <p:cNvPr id="43" name="Freeform 9">
              <a:extLst>
                <a:ext uri="{FF2B5EF4-FFF2-40B4-BE49-F238E27FC236}">
                  <a16:creationId xmlns:a16="http://schemas.microsoft.com/office/drawing/2014/main" id="{2E98E9DD-6C17-338C-58E1-1F94439DDEF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93831"/>
            </a:solidFill>
          </p:spPr>
          <p:txBody>
            <a:bodyPr/>
            <a:lstStyle/>
            <a:p>
              <a:endParaRPr lang="ko-KR" altLang="en-US" sz="2000"/>
            </a:p>
          </p:txBody>
        </p:sp>
        <p:sp>
          <p:nvSpPr>
            <p:cNvPr id="44" name="TextBox 10">
              <a:extLst>
                <a:ext uri="{FF2B5EF4-FFF2-40B4-BE49-F238E27FC236}">
                  <a16:creationId xmlns:a16="http://schemas.microsoft.com/office/drawing/2014/main" id="{A9AE6DF4-76FC-D9E2-5B39-E895740F6984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 sz="2000"/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DB462A22-FE48-955C-23D6-05579FAFE2F6}"/>
              </a:ext>
            </a:extLst>
          </p:cNvPr>
          <p:cNvSpPr txBox="1"/>
          <p:nvPr/>
        </p:nvSpPr>
        <p:spPr>
          <a:xfrm>
            <a:off x="1764671" y="6419014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 </a:t>
            </a:r>
            <a:r>
              <a:rPr lang="ko-KR" altLang="en-US" sz="4000" dirty="0" err="1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골든위크</a:t>
            </a:r>
            <a:endParaRPr lang="ko-KR" altLang="en-US" sz="4000" dirty="0">
              <a:latin typeface="에스코어 드림 6 Bold" panose="020B0703030302020204" pitchFamily="34" charset="-127"/>
              <a:ea typeface="에스코어 드림 6 Bold" panose="020B0703030302020204" pitchFamily="34" charset="-127"/>
            </a:endParaRPr>
          </a:p>
        </p:txBody>
      </p:sp>
      <p:grpSp>
        <p:nvGrpSpPr>
          <p:cNvPr id="46" name="Group 8">
            <a:extLst>
              <a:ext uri="{FF2B5EF4-FFF2-40B4-BE49-F238E27FC236}">
                <a16:creationId xmlns:a16="http://schemas.microsoft.com/office/drawing/2014/main" id="{FEA48F86-FC08-CF7E-B157-8BEA063C7C72}"/>
              </a:ext>
            </a:extLst>
          </p:cNvPr>
          <p:cNvGrpSpPr/>
          <p:nvPr/>
        </p:nvGrpSpPr>
        <p:grpSpPr>
          <a:xfrm>
            <a:off x="1588271" y="6670624"/>
            <a:ext cx="143109" cy="143109"/>
            <a:chOff x="0" y="0"/>
            <a:chExt cx="812800" cy="812800"/>
          </a:xfrm>
        </p:grpSpPr>
        <p:sp>
          <p:nvSpPr>
            <p:cNvPr id="47" name="Freeform 9">
              <a:extLst>
                <a:ext uri="{FF2B5EF4-FFF2-40B4-BE49-F238E27FC236}">
                  <a16:creationId xmlns:a16="http://schemas.microsoft.com/office/drawing/2014/main" id="{6F9A6C19-C305-DA89-2860-91ABFCF70E88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93831"/>
            </a:solidFill>
          </p:spPr>
          <p:txBody>
            <a:bodyPr/>
            <a:lstStyle/>
            <a:p>
              <a:endParaRPr lang="ko-KR" altLang="en-US" sz="2000"/>
            </a:p>
          </p:txBody>
        </p:sp>
        <p:sp>
          <p:nvSpPr>
            <p:cNvPr id="48" name="TextBox 10">
              <a:extLst>
                <a:ext uri="{FF2B5EF4-FFF2-40B4-BE49-F238E27FC236}">
                  <a16:creationId xmlns:a16="http://schemas.microsoft.com/office/drawing/2014/main" id="{E43D6F57-19BB-3965-D569-7D8565E27E21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 sz="2000"/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FDB9AB26-9F52-6B90-6972-4E1551BA9C4E}"/>
              </a:ext>
            </a:extLst>
          </p:cNvPr>
          <p:cNvSpPr txBox="1"/>
          <p:nvPr/>
        </p:nvSpPr>
        <p:spPr>
          <a:xfrm>
            <a:off x="1764670" y="7793085"/>
            <a:ext cx="48647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 </a:t>
            </a:r>
            <a:r>
              <a:rPr lang="ko-KR" altLang="en-US" sz="4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어머니날</a:t>
            </a:r>
            <a:r>
              <a:rPr lang="en-US" altLang="ko-KR" sz="4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, </a:t>
            </a:r>
            <a:r>
              <a:rPr lang="ko-KR" altLang="en-US" sz="4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아버지날</a:t>
            </a:r>
          </a:p>
        </p:txBody>
      </p:sp>
      <p:grpSp>
        <p:nvGrpSpPr>
          <p:cNvPr id="50" name="Group 8">
            <a:extLst>
              <a:ext uri="{FF2B5EF4-FFF2-40B4-BE49-F238E27FC236}">
                <a16:creationId xmlns:a16="http://schemas.microsoft.com/office/drawing/2014/main" id="{07BFD382-09B8-0581-72D8-D95B041602A3}"/>
              </a:ext>
            </a:extLst>
          </p:cNvPr>
          <p:cNvGrpSpPr/>
          <p:nvPr/>
        </p:nvGrpSpPr>
        <p:grpSpPr>
          <a:xfrm>
            <a:off x="1588271" y="8044695"/>
            <a:ext cx="143109" cy="143109"/>
            <a:chOff x="0" y="0"/>
            <a:chExt cx="812800" cy="812800"/>
          </a:xfrm>
        </p:grpSpPr>
        <p:sp>
          <p:nvSpPr>
            <p:cNvPr id="51" name="Freeform 9">
              <a:extLst>
                <a:ext uri="{FF2B5EF4-FFF2-40B4-BE49-F238E27FC236}">
                  <a16:creationId xmlns:a16="http://schemas.microsoft.com/office/drawing/2014/main" id="{06A8BBBC-6F3F-EC83-1C31-920E0F837D0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93831"/>
            </a:solidFill>
          </p:spPr>
          <p:txBody>
            <a:bodyPr/>
            <a:lstStyle/>
            <a:p>
              <a:endParaRPr lang="ko-KR" altLang="en-US" sz="2000"/>
            </a:p>
          </p:txBody>
        </p:sp>
        <p:sp>
          <p:nvSpPr>
            <p:cNvPr id="52" name="TextBox 10">
              <a:extLst>
                <a:ext uri="{FF2B5EF4-FFF2-40B4-BE49-F238E27FC236}">
                  <a16:creationId xmlns:a16="http://schemas.microsoft.com/office/drawing/2014/main" id="{B16C57BE-1F41-19FF-6479-C8E15E8C28CE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 sz="2000"/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60521BDF-DADC-57E7-9D01-8C61B770402E}"/>
              </a:ext>
            </a:extLst>
          </p:cNvPr>
          <p:cNvSpPr txBox="1"/>
          <p:nvPr/>
        </p:nvSpPr>
        <p:spPr>
          <a:xfrm>
            <a:off x="7187700" y="2325600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 </a:t>
            </a:r>
            <a:r>
              <a:rPr lang="ko-KR" altLang="en-US" sz="4000" dirty="0" err="1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다나바타</a:t>
            </a:r>
            <a:endParaRPr lang="ko-KR" altLang="en-US" sz="4000" dirty="0">
              <a:latin typeface="에스코어 드림 6 Bold" panose="020B0703030302020204" pitchFamily="34" charset="-127"/>
              <a:ea typeface="에스코어 드림 6 Bold" panose="020B0703030302020204" pitchFamily="34" charset="-127"/>
            </a:endParaRPr>
          </a:p>
        </p:txBody>
      </p:sp>
      <p:grpSp>
        <p:nvGrpSpPr>
          <p:cNvPr id="54" name="Group 8">
            <a:extLst>
              <a:ext uri="{FF2B5EF4-FFF2-40B4-BE49-F238E27FC236}">
                <a16:creationId xmlns:a16="http://schemas.microsoft.com/office/drawing/2014/main" id="{BE43A289-2F52-91D8-F216-B3AC1FB54AC1}"/>
              </a:ext>
            </a:extLst>
          </p:cNvPr>
          <p:cNvGrpSpPr/>
          <p:nvPr/>
        </p:nvGrpSpPr>
        <p:grpSpPr>
          <a:xfrm>
            <a:off x="7011300" y="2577600"/>
            <a:ext cx="143109" cy="143109"/>
            <a:chOff x="0" y="0"/>
            <a:chExt cx="812800" cy="812800"/>
          </a:xfrm>
        </p:grpSpPr>
        <p:sp>
          <p:nvSpPr>
            <p:cNvPr id="55" name="Freeform 9">
              <a:extLst>
                <a:ext uri="{FF2B5EF4-FFF2-40B4-BE49-F238E27FC236}">
                  <a16:creationId xmlns:a16="http://schemas.microsoft.com/office/drawing/2014/main" id="{8353ECAF-88B4-70CC-D607-8C19C4F29A0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93831"/>
            </a:solidFill>
          </p:spPr>
          <p:txBody>
            <a:bodyPr/>
            <a:lstStyle/>
            <a:p>
              <a:endParaRPr lang="ko-KR" altLang="en-US" sz="2000"/>
            </a:p>
          </p:txBody>
        </p:sp>
        <p:sp>
          <p:nvSpPr>
            <p:cNvPr id="56" name="TextBox 10">
              <a:extLst>
                <a:ext uri="{FF2B5EF4-FFF2-40B4-BE49-F238E27FC236}">
                  <a16:creationId xmlns:a16="http://schemas.microsoft.com/office/drawing/2014/main" id="{D94AE9FB-792B-E12A-A1A4-6FE2241401DF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 sz="2000"/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6AA0CCAB-5739-5AA7-3A73-252A42BCBD0D}"/>
              </a:ext>
            </a:extLst>
          </p:cNvPr>
          <p:cNvSpPr txBox="1"/>
          <p:nvPr/>
        </p:nvSpPr>
        <p:spPr>
          <a:xfrm>
            <a:off x="7186800" y="3693600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 </a:t>
            </a:r>
            <a:r>
              <a:rPr lang="ko-KR" altLang="en-US" sz="4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오봉</a:t>
            </a:r>
          </a:p>
        </p:txBody>
      </p:sp>
      <p:grpSp>
        <p:nvGrpSpPr>
          <p:cNvPr id="60" name="Group 8">
            <a:extLst>
              <a:ext uri="{FF2B5EF4-FFF2-40B4-BE49-F238E27FC236}">
                <a16:creationId xmlns:a16="http://schemas.microsoft.com/office/drawing/2014/main" id="{099F83C2-51C9-9DF0-F53D-3EBFBB41CD1D}"/>
              </a:ext>
            </a:extLst>
          </p:cNvPr>
          <p:cNvGrpSpPr/>
          <p:nvPr/>
        </p:nvGrpSpPr>
        <p:grpSpPr>
          <a:xfrm>
            <a:off x="7010400" y="3945600"/>
            <a:ext cx="143109" cy="143109"/>
            <a:chOff x="0" y="0"/>
            <a:chExt cx="812800" cy="812800"/>
          </a:xfrm>
        </p:grpSpPr>
        <p:sp>
          <p:nvSpPr>
            <p:cNvPr id="61" name="Freeform 9">
              <a:extLst>
                <a:ext uri="{FF2B5EF4-FFF2-40B4-BE49-F238E27FC236}">
                  <a16:creationId xmlns:a16="http://schemas.microsoft.com/office/drawing/2014/main" id="{332E9C17-E164-332B-5C7D-E318C1480CE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93831"/>
            </a:solidFill>
          </p:spPr>
          <p:txBody>
            <a:bodyPr/>
            <a:lstStyle/>
            <a:p>
              <a:endParaRPr lang="ko-KR" altLang="en-US" sz="2000"/>
            </a:p>
          </p:txBody>
        </p:sp>
        <p:sp>
          <p:nvSpPr>
            <p:cNvPr id="62" name="TextBox 10">
              <a:extLst>
                <a:ext uri="{FF2B5EF4-FFF2-40B4-BE49-F238E27FC236}">
                  <a16:creationId xmlns:a16="http://schemas.microsoft.com/office/drawing/2014/main" id="{4C58D59B-D7D5-8D7F-CA91-7B911E2D8CE7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 sz="2000"/>
            </a:p>
          </p:txBody>
        </p: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B4B414D3-E391-43D1-F339-2BD8B63575F7}"/>
              </a:ext>
            </a:extLst>
          </p:cNvPr>
          <p:cNvSpPr txBox="1"/>
          <p:nvPr/>
        </p:nvSpPr>
        <p:spPr>
          <a:xfrm>
            <a:off x="7186800" y="5054400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 </a:t>
            </a:r>
            <a:r>
              <a:rPr lang="ko-KR" altLang="en-US" sz="4000" dirty="0" err="1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쓰키미</a:t>
            </a:r>
            <a:endParaRPr lang="ko-KR" altLang="en-US" sz="4000" dirty="0">
              <a:latin typeface="에스코어 드림 6 Bold" panose="020B0703030302020204" pitchFamily="34" charset="-127"/>
              <a:ea typeface="에스코어 드림 6 Bold" panose="020B0703030302020204" pitchFamily="34" charset="-127"/>
            </a:endParaRPr>
          </a:p>
        </p:txBody>
      </p:sp>
      <p:grpSp>
        <p:nvGrpSpPr>
          <p:cNvPr id="64" name="Group 8">
            <a:extLst>
              <a:ext uri="{FF2B5EF4-FFF2-40B4-BE49-F238E27FC236}">
                <a16:creationId xmlns:a16="http://schemas.microsoft.com/office/drawing/2014/main" id="{5E62EFB3-E520-D9A2-3424-55AF5F277B79}"/>
              </a:ext>
            </a:extLst>
          </p:cNvPr>
          <p:cNvGrpSpPr/>
          <p:nvPr/>
        </p:nvGrpSpPr>
        <p:grpSpPr>
          <a:xfrm>
            <a:off x="7010400" y="5306400"/>
            <a:ext cx="143109" cy="143109"/>
            <a:chOff x="0" y="0"/>
            <a:chExt cx="812800" cy="812800"/>
          </a:xfrm>
        </p:grpSpPr>
        <p:sp>
          <p:nvSpPr>
            <p:cNvPr id="65" name="Freeform 9">
              <a:extLst>
                <a:ext uri="{FF2B5EF4-FFF2-40B4-BE49-F238E27FC236}">
                  <a16:creationId xmlns:a16="http://schemas.microsoft.com/office/drawing/2014/main" id="{E047E8B4-0578-44A7-5687-4974EE4BF128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93831"/>
            </a:solidFill>
          </p:spPr>
          <p:txBody>
            <a:bodyPr/>
            <a:lstStyle/>
            <a:p>
              <a:endParaRPr lang="ko-KR" altLang="en-US" sz="2000"/>
            </a:p>
          </p:txBody>
        </p:sp>
        <p:sp>
          <p:nvSpPr>
            <p:cNvPr id="66" name="TextBox 10">
              <a:extLst>
                <a:ext uri="{FF2B5EF4-FFF2-40B4-BE49-F238E27FC236}">
                  <a16:creationId xmlns:a16="http://schemas.microsoft.com/office/drawing/2014/main" id="{CFD3D564-6CF5-C98E-0A81-2EB34381271B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 sz="20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1" grpId="0"/>
      <p:bldP spid="41" grpId="0"/>
      <p:bldP spid="45" grpId="0"/>
      <p:bldP spid="49" grpId="0"/>
      <p:bldP spid="53" grpId="0"/>
      <p:bldP spid="59" grpId="0"/>
      <p:bldP spid="6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0EB215C-7839-4CEA-AA02-B8F7755F9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91011C6D-05BE-4D99-8C11-A0E478B129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6372701" cy="3377084"/>
          </a:xfrm>
          <a:custGeom>
            <a:avLst/>
            <a:gdLst>
              <a:gd name="connsiteX0" fmla="*/ 0 w 10915134"/>
              <a:gd name="connsiteY0" fmla="*/ 0 h 2251389"/>
              <a:gd name="connsiteX1" fmla="*/ 10915134 w 10915134"/>
              <a:gd name="connsiteY1" fmla="*/ 0 h 2251389"/>
              <a:gd name="connsiteX2" fmla="*/ 10882980 w 10915134"/>
              <a:gd name="connsiteY2" fmla="*/ 49990 h 2251389"/>
              <a:gd name="connsiteX3" fmla="*/ 10834795 w 10915134"/>
              <a:gd name="connsiteY3" fmla="*/ 110024 h 2251389"/>
              <a:gd name="connsiteX4" fmla="*/ 10738392 w 10915134"/>
              <a:gd name="connsiteY4" fmla="*/ 165813 h 2251389"/>
              <a:gd name="connsiteX5" fmla="*/ 10633692 w 10915134"/>
              <a:gd name="connsiteY5" fmla="*/ 209264 h 2251389"/>
              <a:gd name="connsiteX6" fmla="*/ 10586800 w 10915134"/>
              <a:gd name="connsiteY6" fmla="*/ 239716 h 2251389"/>
              <a:gd name="connsiteX7" fmla="*/ 10501658 w 10915134"/>
              <a:gd name="connsiteY7" fmla="*/ 307174 h 2251389"/>
              <a:gd name="connsiteX8" fmla="*/ 10404067 w 10915134"/>
              <a:gd name="connsiteY8" fmla="*/ 412395 h 2251389"/>
              <a:gd name="connsiteX9" fmla="*/ 10380953 w 10915134"/>
              <a:gd name="connsiteY9" fmla="*/ 472334 h 2251389"/>
              <a:gd name="connsiteX10" fmla="*/ 10341416 w 10915134"/>
              <a:gd name="connsiteY10" fmla="*/ 504774 h 2251389"/>
              <a:gd name="connsiteX11" fmla="*/ 10326329 w 10915134"/>
              <a:gd name="connsiteY11" fmla="*/ 523459 h 2251389"/>
              <a:gd name="connsiteX12" fmla="*/ 10298289 w 10915134"/>
              <a:gd name="connsiteY12" fmla="*/ 532173 h 2251389"/>
              <a:gd name="connsiteX13" fmla="*/ 10243127 w 10915134"/>
              <a:gd name="connsiteY13" fmla="*/ 540715 h 2251389"/>
              <a:gd name="connsiteX14" fmla="*/ 10141243 w 10915134"/>
              <a:gd name="connsiteY14" fmla="*/ 592343 h 2251389"/>
              <a:gd name="connsiteX15" fmla="*/ 9940352 w 10915134"/>
              <a:gd name="connsiteY15" fmla="*/ 631518 h 2251389"/>
              <a:gd name="connsiteX16" fmla="*/ 9836226 w 10915134"/>
              <a:gd name="connsiteY16" fmla="*/ 660496 h 2251389"/>
              <a:gd name="connsiteX17" fmla="*/ 9686899 w 10915134"/>
              <a:gd name="connsiteY17" fmla="*/ 683782 h 2251389"/>
              <a:gd name="connsiteX18" fmla="*/ 9578209 w 10915134"/>
              <a:gd name="connsiteY18" fmla="*/ 709781 h 2251389"/>
              <a:gd name="connsiteX19" fmla="*/ 9437298 w 10915134"/>
              <a:gd name="connsiteY19" fmla="*/ 757337 h 2251389"/>
              <a:gd name="connsiteX20" fmla="*/ 9435498 w 10915134"/>
              <a:gd name="connsiteY20" fmla="*/ 759689 h 2251389"/>
              <a:gd name="connsiteX21" fmla="*/ 9413910 w 10915134"/>
              <a:gd name="connsiteY21" fmla="*/ 764531 h 2251389"/>
              <a:gd name="connsiteX22" fmla="*/ 9361370 w 10915134"/>
              <a:gd name="connsiteY22" fmla="*/ 760593 h 2251389"/>
              <a:gd name="connsiteX23" fmla="*/ 9356626 w 10915134"/>
              <a:gd name="connsiteY23" fmla="*/ 764594 h 2251389"/>
              <a:gd name="connsiteX24" fmla="*/ 9311281 w 10915134"/>
              <a:gd name="connsiteY24" fmla="*/ 769260 h 2251389"/>
              <a:gd name="connsiteX25" fmla="*/ 9311173 w 10915134"/>
              <a:gd name="connsiteY25" fmla="*/ 771337 h 2251389"/>
              <a:gd name="connsiteX26" fmla="*/ 9300658 w 10915134"/>
              <a:gd name="connsiteY26" fmla="*/ 781452 h 2251389"/>
              <a:gd name="connsiteX27" fmla="*/ 9279376 w 10915134"/>
              <a:gd name="connsiteY27" fmla="*/ 796188 h 2251389"/>
              <a:gd name="connsiteX28" fmla="*/ 9189502 w 10915134"/>
              <a:gd name="connsiteY28" fmla="*/ 860175 h 2251389"/>
              <a:gd name="connsiteX29" fmla="*/ 9180260 w 10915134"/>
              <a:gd name="connsiteY29" fmla="*/ 862300 h 2251389"/>
              <a:gd name="connsiteX30" fmla="*/ 9180186 w 10915134"/>
              <a:gd name="connsiteY30" fmla="*/ 862799 h 2251389"/>
              <a:gd name="connsiteX31" fmla="*/ 9170652 w 10915134"/>
              <a:gd name="connsiteY31" fmla="*/ 865945 h 2251389"/>
              <a:gd name="connsiteX32" fmla="*/ 9145484 w 10915134"/>
              <a:gd name="connsiteY32" fmla="*/ 870300 h 2251389"/>
              <a:gd name="connsiteX33" fmla="*/ 9140031 w 10915134"/>
              <a:gd name="connsiteY33" fmla="*/ 874741 h 2251389"/>
              <a:gd name="connsiteX34" fmla="*/ 9138892 w 10915134"/>
              <a:gd name="connsiteY34" fmla="*/ 880860 h 2251389"/>
              <a:gd name="connsiteX35" fmla="*/ 9107257 w 10915134"/>
              <a:gd name="connsiteY35" fmla="*/ 903704 h 2251389"/>
              <a:gd name="connsiteX36" fmla="*/ 9034880 w 10915134"/>
              <a:gd name="connsiteY36" fmla="*/ 948837 h 2251389"/>
              <a:gd name="connsiteX37" fmla="*/ 8950600 w 10915134"/>
              <a:gd name="connsiteY37" fmla="*/ 994853 h 2251389"/>
              <a:gd name="connsiteX38" fmla="*/ 8753014 w 10915134"/>
              <a:gd name="connsiteY38" fmla="*/ 1118658 h 2251389"/>
              <a:gd name="connsiteX39" fmla="*/ 8581094 w 10915134"/>
              <a:gd name="connsiteY39" fmla="*/ 1153261 h 2251389"/>
              <a:gd name="connsiteX40" fmla="*/ 8498175 w 10915134"/>
              <a:gd name="connsiteY40" fmla="*/ 1187969 h 2251389"/>
              <a:gd name="connsiteX41" fmla="*/ 8448788 w 10915134"/>
              <a:gd name="connsiteY41" fmla="*/ 1206463 h 2251389"/>
              <a:gd name="connsiteX42" fmla="*/ 8367996 w 10915134"/>
              <a:gd name="connsiteY42" fmla="*/ 1232783 h 2251389"/>
              <a:gd name="connsiteX43" fmla="*/ 8367423 w 10915134"/>
              <a:gd name="connsiteY43" fmla="*/ 1238278 h 2251389"/>
              <a:gd name="connsiteX44" fmla="*/ 8359640 w 10915134"/>
              <a:gd name="connsiteY44" fmla="*/ 1246782 h 2251389"/>
              <a:gd name="connsiteX45" fmla="*/ 8346100 w 10915134"/>
              <a:gd name="connsiteY45" fmla="*/ 1266142 h 2251389"/>
              <a:gd name="connsiteX46" fmla="*/ 8318833 w 10915134"/>
              <a:gd name="connsiteY46" fmla="*/ 1292714 h 2251389"/>
              <a:gd name="connsiteX47" fmla="*/ 8317719 w 10915134"/>
              <a:gd name="connsiteY47" fmla="*/ 1291904 h 2251389"/>
              <a:gd name="connsiteX48" fmla="*/ 8307730 w 10915134"/>
              <a:gd name="connsiteY48" fmla="*/ 1293984 h 2251389"/>
              <a:gd name="connsiteX49" fmla="*/ 8240756 w 10915134"/>
              <a:gd name="connsiteY49" fmla="*/ 1301537 h 2251389"/>
              <a:gd name="connsiteX50" fmla="*/ 8216639 w 10915134"/>
              <a:gd name="connsiteY50" fmla="*/ 1327887 h 2251389"/>
              <a:gd name="connsiteX51" fmla="*/ 8211337 w 10915134"/>
              <a:gd name="connsiteY51" fmla="*/ 1332570 h 2251389"/>
              <a:gd name="connsiteX52" fmla="*/ 8211048 w 10915134"/>
              <a:gd name="connsiteY52" fmla="*/ 1332403 h 2251389"/>
              <a:gd name="connsiteX53" fmla="*/ 8205085 w 10915134"/>
              <a:gd name="connsiteY53" fmla="*/ 1336831 h 2251389"/>
              <a:gd name="connsiteX54" fmla="*/ 8137554 w 10915134"/>
              <a:gd name="connsiteY54" fmla="*/ 1342145 h 2251389"/>
              <a:gd name="connsiteX55" fmla="*/ 8054564 w 10915134"/>
              <a:gd name="connsiteY55" fmla="*/ 1367911 h 2251389"/>
              <a:gd name="connsiteX56" fmla="*/ 7973237 w 10915134"/>
              <a:gd name="connsiteY56" fmla="*/ 1397544 h 2251389"/>
              <a:gd name="connsiteX57" fmla="*/ 7944198 w 10915134"/>
              <a:gd name="connsiteY57" fmla="*/ 1410276 h 2251389"/>
              <a:gd name="connsiteX58" fmla="*/ 7890643 w 10915134"/>
              <a:gd name="connsiteY58" fmla="*/ 1424144 h 2251389"/>
              <a:gd name="connsiteX59" fmla="*/ 7864997 w 10915134"/>
              <a:gd name="connsiteY59" fmla="*/ 1425023 h 2251389"/>
              <a:gd name="connsiteX60" fmla="*/ 7864067 w 10915134"/>
              <a:gd name="connsiteY60" fmla="*/ 1426002 h 2251389"/>
              <a:gd name="connsiteX61" fmla="*/ 7861153 w 10915134"/>
              <a:gd name="connsiteY61" fmla="*/ 1423038 h 2251389"/>
              <a:gd name="connsiteX62" fmla="*/ 7844586 w 10915134"/>
              <a:gd name="connsiteY62" fmla="*/ 1429169 h 2251389"/>
              <a:gd name="connsiteX63" fmla="*/ 7840350 w 10915134"/>
              <a:gd name="connsiteY63" fmla="*/ 1432451 h 2251389"/>
              <a:gd name="connsiteX64" fmla="*/ 7833722 w 10915134"/>
              <a:gd name="connsiteY64" fmla="*/ 1435148 h 2251389"/>
              <a:gd name="connsiteX65" fmla="*/ 7833492 w 10915134"/>
              <a:gd name="connsiteY65" fmla="*/ 1434901 h 2251389"/>
              <a:gd name="connsiteX66" fmla="*/ 7827413 w 10915134"/>
              <a:gd name="connsiteY66" fmla="*/ 1438043 h 2251389"/>
              <a:gd name="connsiteX67" fmla="*/ 7798463 w 10915134"/>
              <a:gd name="connsiteY67" fmla="*/ 1457407 h 2251389"/>
              <a:gd name="connsiteX68" fmla="*/ 7759015 w 10915134"/>
              <a:gd name="connsiteY68" fmla="*/ 1458666 h 2251389"/>
              <a:gd name="connsiteX69" fmla="*/ 7752684 w 10915134"/>
              <a:gd name="connsiteY69" fmla="*/ 1444792 h 2251389"/>
              <a:gd name="connsiteX70" fmla="*/ 7747867 w 10915134"/>
              <a:gd name="connsiteY70" fmla="*/ 1447976 h 2251389"/>
              <a:gd name="connsiteX71" fmla="*/ 7738750 w 10915134"/>
              <a:gd name="connsiteY71" fmla="*/ 1456574 h 2251389"/>
              <a:gd name="connsiteX72" fmla="*/ 7735619 w 10915134"/>
              <a:gd name="connsiteY72" fmla="*/ 1456320 h 2251389"/>
              <a:gd name="connsiteX73" fmla="*/ 7705072 w 10915134"/>
              <a:gd name="connsiteY73" fmla="*/ 1465768 h 2251389"/>
              <a:gd name="connsiteX74" fmla="*/ 7696073 w 10915134"/>
              <a:gd name="connsiteY74" fmla="*/ 1462212 h 2251389"/>
              <a:gd name="connsiteX75" fmla="*/ 7692096 w 10915134"/>
              <a:gd name="connsiteY75" fmla="*/ 1462163 h 2251389"/>
              <a:gd name="connsiteX76" fmla="*/ 7674689 w 10915134"/>
              <a:gd name="connsiteY76" fmla="*/ 1477613 h 2251389"/>
              <a:gd name="connsiteX77" fmla="*/ 7665348 w 10915134"/>
              <a:gd name="connsiteY77" fmla="*/ 1483862 h 2251389"/>
              <a:gd name="connsiteX78" fmla="*/ 7606276 w 10915134"/>
              <a:gd name="connsiteY78" fmla="*/ 1538521 h 2251389"/>
              <a:gd name="connsiteX79" fmla="*/ 7504695 w 10915134"/>
              <a:gd name="connsiteY79" fmla="*/ 1566686 h 2251389"/>
              <a:gd name="connsiteX80" fmla="*/ 7401270 w 10915134"/>
              <a:gd name="connsiteY80" fmla="*/ 1597361 h 2251389"/>
              <a:gd name="connsiteX81" fmla="*/ 7320321 w 10915134"/>
              <a:gd name="connsiteY81" fmla="*/ 1619535 h 2251389"/>
              <a:gd name="connsiteX82" fmla="*/ 7149526 w 10915134"/>
              <a:gd name="connsiteY82" fmla="*/ 1743630 h 2251389"/>
              <a:gd name="connsiteX83" fmla="*/ 7105391 w 10915134"/>
              <a:gd name="connsiteY83" fmla="*/ 1752328 h 2251389"/>
              <a:gd name="connsiteX84" fmla="*/ 7071654 w 10915134"/>
              <a:gd name="connsiteY84" fmla="*/ 1785091 h 2251389"/>
              <a:gd name="connsiteX85" fmla="*/ 7054359 w 10915134"/>
              <a:gd name="connsiteY85" fmla="*/ 1782439 h 2251389"/>
              <a:gd name="connsiteX86" fmla="*/ 7051319 w 10915134"/>
              <a:gd name="connsiteY86" fmla="*/ 1781706 h 2251389"/>
              <a:gd name="connsiteX87" fmla="*/ 7040377 w 10915134"/>
              <a:gd name="connsiteY87" fmla="*/ 1784767 h 2251389"/>
              <a:gd name="connsiteX88" fmla="*/ 7035771 w 10915134"/>
              <a:gd name="connsiteY88" fmla="*/ 1778137 h 2251389"/>
              <a:gd name="connsiteX89" fmla="*/ 7018208 w 10915134"/>
              <a:gd name="connsiteY89" fmla="*/ 1777373 h 2251389"/>
              <a:gd name="connsiteX90" fmla="*/ 6998493 w 10915134"/>
              <a:gd name="connsiteY90" fmla="*/ 1785098 h 2251389"/>
              <a:gd name="connsiteX91" fmla="*/ 6928288 w 10915134"/>
              <a:gd name="connsiteY91" fmla="*/ 1811732 h 2251389"/>
              <a:gd name="connsiteX92" fmla="*/ 6917773 w 10915134"/>
              <a:gd name="connsiteY92" fmla="*/ 1820666 h 2251389"/>
              <a:gd name="connsiteX93" fmla="*/ 6881789 w 10915134"/>
              <a:gd name="connsiteY93" fmla="*/ 1828309 h 2251389"/>
              <a:gd name="connsiteX94" fmla="*/ 6879926 w 10915134"/>
              <a:gd name="connsiteY94" fmla="*/ 1830591 h 2251389"/>
              <a:gd name="connsiteX95" fmla="*/ 6845508 w 10915134"/>
              <a:gd name="connsiteY95" fmla="*/ 1841035 h 2251389"/>
              <a:gd name="connsiteX96" fmla="*/ 6786683 w 10915134"/>
              <a:gd name="connsiteY96" fmla="*/ 1868367 h 2251389"/>
              <a:gd name="connsiteX97" fmla="*/ 6773874 w 10915134"/>
              <a:gd name="connsiteY97" fmla="*/ 1863267 h 2251389"/>
              <a:gd name="connsiteX98" fmla="*/ 6771241 w 10915134"/>
              <a:gd name="connsiteY98" fmla="*/ 1859449 h 2251389"/>
              <a:gd name="connsiteX99" fmla="*/ 6755065 w 10915134"/>
              <a:gd name="connsiteY99" fmla="*/ 1866822 h 2251389"/>
              <a:gd name="connsiteX100" fmla="*/ 6740854 w 10915134"/>
              <a:gd name="connsiteY100" fmla="*/ 1865352 h 2251389"/>
              <a:gd name="connsiteX101" fmla="*/ 6730997 w 10915134"/>
              <a:gd name="connsiteY101" fmla="*/ 1874155 h 2251389"/>
              <a:gd name="connsiteX102" fmla="*/ 6714212 w 10915134"/>
              <a:gd name="connsiteY102" fmla="*/ 1876293 h 2251389"/>
              <a:gd name="connsiteX103" fmla="*/ 6693130 w 10915134"/>
              <a:gd name="connsiteY103" fmla="*/ 1876808 h 2251389"/>
              <a:gd name="connsiteX104" fmla="*/ 6674405 w 10915134"/>
              <a:gd name="connsiteY104" fmla="*/ 1873459 h 2251389"/>
              <a:gd name="connsiteX105" fmla="*/ 6647714 w 10915134"/>
              <a:gd name="connsiteY105" fmla="*/ 1878941 h 2251389"/>
              <a:gd name="connsiteX106" fmla="*/ 6586613 w 10915134"/>
              <a:gd name="connsiteY106" fmla="*/ 1887053 h 2251389"/>
              <a:gd name="connsiteX107" fmla="*/ 6540424 w 10915134"/>
              <a:gd name="connsiteY107" fmla="*/ 1893269 h 2251389"/>
              <a:gd name="connsiteX108" fmla="*/ 6460034 w 10915134"/>
              <a:gd name="connsiteY108" fmla="*/ 1911286 h 2251389"/>
              <a:gd name="connsiteX109" fmla="*/ 6445449 w 10915134"/>
              <a:gd name="connsiteY109" fmla="*/ 1926499 h 2251389"/>
              <a:gd name="connsiteX110" fmla="*/ 6407092 w 10915134"/>
              <a:gd name="connsiteY110" fmla="*/ 1921993 h 2251389"/>
              <a:gd name="connsiteX111" fmla="*/ 6396332 w 10915134"/>
              <a:gd name="connsiteY111" fmla="*/ 1907025 h 2251389"/>
              <a:gd name="connsiteX112" fmla="*/ 6347048 w 10915134"/>
              <a:gd name="connsiteY112" fmla="*/ 1912130 h 2251389"/>
              <a:gd name="connsiteX113" fmla="*/ 6302270 w 10915134"/>
              <a:gd name="connsiteY113" fmla="*/ 1933613 h 2251389"/>
              <a:gd name="connsiteX114" fmla="*/ 6243078 w 10915134"/>
              <a:gd name="connsiteY114" fmla="*/ 1945644 h 2251389"/>
              <a:gd name="connsiteX115" fmla="*/ 6207738 w 10915134"/>
              <a:gd name="connsiteY115" fmla="*/ 1953011 h 2251389"/>
              <a:gd name="connsiteX116" fmla="*/ 6108781 w 10915134"/>
              <a:gd name="connsiteY116" fmla="*/ 1959474 h 2251389"/>
              <a:gd name="connsiteX117" fmla="*/ 6103698 w 10915134"/>
              <a:gd name="connsiteY117" fmla="*/ 1959304 h 2251389"/>
              <a:gd name="connsiteX118" fmla="*/ 6087017 w 10915134"/>
              <a:gd name="connsiteY118" fmla="*/ 1969078 h 2251389"/>
              <a:gd name="connsiteX119" fmla="*/ 6086313 w 10915134"/>
              <a:gd name="connsiteY119" fmla="*/ 1971580 h 2251389"/>
              <a:gd name="connsiteX120" fmla="*/ 6024291 w 10915134"/>
              <a:gd name="connsiteY120" fmla="*/ 1966761 h 2251389"/>
              <a:gd name="connsiteX121" fmla="*/ 6016853 w 10915134"/>
              <a:gd name="connsiteY121" fmla="*/ 1970526 h 2251389"/>
              <a:gd name="connsiteX122" fmla="*/ 5975404 w 10915134"/>
              <a:gd name="connsiteY122" fmla="*/ 1961749 h 2251389"/>
              <a:gd name="connsiteX123" fmla="*/ 5954536 w 10915134"/>
              <a:gd name="connsiteY123" fmla="*/ 1960220 h 2251389"/>
              <a:gd name="connsiteX124" fmla="*/ 5917280 w 10915134"/>
              <a:gd name="connsiteY124" fmla="*/ 1954478 h 2251389"/>
              <a:gd name="connsiteX125" fmla="*/ 5914232 w 10915134"/>
              <a:gd name="connsiteY125" fmla="*/ 1956919 h 2251389"/>
              <a:gd name="connsiteX126" fmla="*/ 5906850 w 10915134"/>
              <a:gd name="connsiteY126" fmla="*/ 1954702 h 2251389"/>
              <a:gd name="connsiteX127" fmla="*/ 5901461 w 10915134"/>
              <a:gd name="connsiteY127" fmla="*/ 1957577 h 2251389"/>
              <a:gd name="connsiteX128" fmla="*/ 5895317 w 10915134"/>
              <a:gd name="connsiteY128" fmla="*/ 1956828 h 2251389"/>
              <a:gd name="connsiteX129" fmla="*/ 5831128 w 10915134"/>
              <a:gd name="connsiteY129" fmla="*/ 1968382 h 2251389"/>
              <a:gd name="connsiteX130" fmla="*/ 5817261 w 10915134"/>
              <a:gd name="connsiteY130" fmla="*/ 1966124 h 2251389"/>
              <a:gd name="connsiteX131" fmla="*/ 5806791 w 10915134"/>
              <a:gd name="connsiteY131" fmla="*/ 1974713 h 2251389"/>
              <a:gd name="connsiteX132" fmla="*/ 5762574 w 10915134"/>
              <a:gd name="connsiteY132" fmla="*/ 1976973 h 2251389"/>
              <a:gd name="connsiteX133" fmla="*/ 5747297 w 10915134"/>
              <a:gd name="connsiteY133" fmla="*/ 1970252 h 2251389"/>
              <a:gd name="connsiteX134" fmla="*/ 5733169 w 10915134"/>
              <a:gd name="connsiteY134" fmla="*/ 1965433 h 2251389"/>
              <a:gd name="connsiteX135" fmla="*/ 5731338 w 10915134"/>
              <a:gd name="connsiteY135" fmla="*/ 1965447 h 2251389"/>
              <a:gd name="connsiteX136" fmla="*/ 5712957 w 10915134"/>
              <a:gd name="connsiteY136" fmla="*/ 1965596 h 2251389"/>
              <a:gd name="connsiteX137" fmla="*/ 5678760 w 10915134"/>
              <a:gd name="connsiteY137" fmla="*/ 1965873 h 2251389"/>
              <a:gd name="connsiteX138" fmla="*/ 5612457 w 10915134"/>
              <a:gd name="connsiteY138" fmla="*/ 1972287 h 2251389"/>
              <a:gd name="connsiteX139" fmla="*/ 5462439 w 10915134"/>
              <a:gd name="connsiteY139" fmla="*/ 1941766 h 2251389"/>
              <a:gd name="connsiteX140" fmla="*/ 5249426 w 10915134"/>
              <a:gd name="connsiteY140" fmla="*/ 1957993 h 2251389"/>
              <a:gd name="connsiteX141" fmla="*/ 4795460 w 10915134"/>
              <a:gd name="connsiteY141" fmla="*/ 2018541 h 2251389"/>
              <a:gd name="connsiteX142" fmla="*/ 4698875 w 10915134"/>
              <a:gd name="connsiteY142" fmla="*/ 2031693 h 2251389"/>
              <a:gd name="connsiteX143" fmla="*/ 4635334 w 10915134"/>
              <a:gd name="connsiteY143" fmla="*/ 2035504 h 2251389"/>
              <a:gd name="connsiteX144" fmla="*/ 4529228 w 10915134"/>
              <a:gd name="connsiteY144" fmla="*/ 2076609 h 2251389"/>
              <a:gd name="connsiteX145" fmla="*/ 4408461 w 10915134"/>
              <a:gd name="connsiteY145" fmla="*/ 2090939 h 2251389"/>
              <a:gd name="connsiteX146" fmla="*/ 4254651 w 10915134"/>
              <a:gd name="connsiteY146" fmla="*/ 2101730 h 2251389"/>
              <a:gd name="connsiteX147" fmla="*/ 4213233 w 10915134"/>
              <a:gd name="connsiteY147" fmla="*/ 2120326 h 2251389"/>
              <a:gd name="connsiteX148" fmla="*/ 4153938 w 10915134"/>
              <a:gd name="connsiteY148" fmla="*/ 2137520 h 2251389"/>
              <a:gd name="connsiteX149" fmla="*/ 4050969 w 10915134"/>
              <a:gd name="connsiteY149" fmla="*/ 2177971 h 2251389"/>
              <a:gd name="connsiteX150" fmla="*/ 3933162 w 10915134"/>
              <a:gd name="connsiteY150" fmla="*/ 2199509 h 2251389"/>
              <a:gd name="connsiteX151" fmla="*/ 3797609 w 10915134"/>
              <a:gd name="connsiteY151" fmla="*/ 2185813 h 2251389"/>
              <a:gd name="connsiteX152" fmla="*/ 3723511 w 10915134"/>
              <a:gd name="connsiteY152" fmla="*/ 2185401 h 2251389"/>
              <a:gd name="connsiteX153" fmla="*/ 3478465 w 10915134"/>
              <a:gd name="connsiteY153" fmla="*/ 2181087 h 2251389"/>
              <a:gd name="connsiteX154" fmla="*/ 3308996 w 10915134"/>
              <a:gd name="connsiteY154" fmla="*/ 2177978 h 2251389"/>
              <a:gd name="connsiteX155" fmla="*/ 3260282 w 10915134"/>
              <a:gd name="connsiteY155" fmla="*/ 2194479 h 2251389"/>
              <a:gd name="connsiteX156" fmla="*/ 3178557 w 10915134"/>
              <a:gd name="connsiteY156" fmla="*/ 2221451 h 2251389"/>
              <a:gd name="connsiteX157" fmla="*/ 3097074 w 10915134"/>
              <a:gd name="connsiteY157" fmla="*/ 2229837 h 2251389"/>
              <a:gd name="connsiteX158" fmla="*/ 3029944 w 10915134"/>
              <a:gd name="connsiteY158" fmla="*/ 2248531 h 2251389"/>
              <a:gd name="connsiteX159" fmla="*/ 2964870 w 10915134"/>
              <a:gd name="connsiteY159" fmla="*/ 2251389 h 2251389"/>
              <a:gd name="connsiteX160" fmla="*/ 2931496 w 10915134"/>
              <a:gd name="connsiteY160" fmla="*/ 2243024 h 2251389"/>
              <a:gd name="connsiteX161" fmla="*/ 2892959 w 10915134"/>
              <a:gd name="connsiteY161" fmla="*/ 2233969 h 2251389"/>
              <a:gd name="connsiteX162" fmla="*/ 2839074 w 10915134"/>
              <a:gd name="connsiteY162" fmla="*/ 2225008 h 2251389"/>
              <a:gd name="connsiteX163" fmla="*/ 2693779 w 10915134"/>
              <a:gd name="connsiteY163" fmla="*/ 2231570 h 2251389"/>
              <a:gd name="connsiteX164" fmla="*/ 2523799 w 10915134"/>
              <a:gd name="connsiteY164" fmla="*/ 2236547 h 2251389"/>
              <a:gd name="connsiteX165" fmla="*/ 2340069 w 10915134"/>
              <a:gd name="connsiteY165" fmla="*/ 2220699 h 2251389"/>
              <a:gd name="connsiteX166" fmla="*/ 2076408 w 10915134"/>
              <a:gd name="connsiteY166" fmla="*/ 2194398 h 2251389"/>
              <a:gd name="connsiteX167" fmla="*/ 1983593 w 10915134"/>
              <a:gd name="connsiteY167" fmla="*/ 2219360 h 2251389"/>
              <a:gd name="connsiteX168" fmla="*/ 1853105 w 10915134"/>
              <a:gd name="connsiteY168" fmla="*/ 2214141 h 2251389"/>
              <a:gd name="connsiteX169" fmla="*/ 1748511 w 10915134"/>
              <a:gd name="connsiteY169" fmla="*/ 2178472 h 2251389"/>
              <a:gd name="connsiteX170" fmla="*/ 1633422 w 10915134"/>
              <a:gd name="connsiteY170" fmla="*/ 2143415 h 2251389"/>
              <a:gd name="connsiteX171" fmla="*/ 1558946 w 10915134"/>
              <a:gd name="connsiteY171" fmla="*/ 2128843 h 2251389"/>
              <a:gd name="connsiteX172" fmla="*/ 1385344 w 10915134"/>
              <a:gd name="connsiteY172" fmla="*/ 2124817 h 2251389"/>
              <a:gd name="connsiteX173" fmla="*/ 1227473 w 10915134"/>
              <a:gd name="connsiteY173" fmla="*/ 2113291 h 2251389"/>
              <a:gd name="connsiteX174" fmla="*/ 1088711 w 10915134"/>
              <a:gd name="connsiteY174" fmla="*/ 2097947 h 2251389"/>
              <a:gd name="connsiteX175" fmla="*/ 939259 w 10915134"/>
              <a:gd name="connsiteY175" fmla="*/ 2073411 h 2251389"/>
              <a:gd name="connsiteX176" fmla="*/ 914345 w 10915134"/>
              <a:gd name="connsiteY176" fmla="*/ 2063135 h 2251389"/>
              <a:gd name="connsiteX177" fmla="*/ 879393 w 10915134"/>
              <a:gd name="connsiteY177" fmla="*/ 2068419 h 2251389"/>
              <a:gd name="connsiteX178" fmla="*/ 739242 w 10915134"/>
              <a:gd name="connsiteY178" fmla="*/ 2091539 h 2251389"/>
              <a:gd name="connsiteX179" fmla="*/ 628509 w 10915134"/>
              <a:gd name="connsiteY179" fmla="*/ 2108134 h 2251389"/>
              <a:gd name="connsiteX180" fmla="*/ 508046 w 10915134"/>
              <a:gd name="connsiteY180" fmla="*/ 2109851 h 2251389"/>
              <a:gd name="connsiteX181" fmla="*/ 408793 w 10915134"/>
              <a:gd name="connsiteY181" fmla="*/ 2105335 h 2251389"/>
              <a:gd name="connsiteX182" fmla="*/ 259142 w 10915134"/>
              <a:gd name="connsiteY182" fmla="*/ 2115883 h 2251389"/>
              <a:gd name="connsiteX183" fmla="*/ 91266 w 10915134"/>
              <a:gd name="connsiteY183" fmla="*/ 2135533 h 2251389"/>
              <a:gd name="connsiteX184" fmla="*/ 12251 w 10915134"/>
              <a:gd name="connsiteY184" fmla="*/ 2121489 h 2251389"/>
              <a:gd name="connsiteX185" fmla="*/ 0 w 10915134"/>
              <a:gd name="connsiteY185" fmla="*/ 2122164 h 2251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10915134" h="2251389">
                <a:moveTo>
                  <a:pt x="0" y="0"/>
                </a:moveTo>
                <a:lnTo>
                  <a:pt x="10915134" y="0"/>
                </a:lnTo>
                <a:lnTo>
                  <a:pt x="10882980" y="49990"/>
                </a:lnTo>
                <a:cubicBezTo>
                  <a:pt x="10880871" y="52147"/>
                  <a:pt x="10836905" y="107867"/>
                  <a:pt x="10834795" y="110024"/>
                </a:cubicBezTo>
                <a:cubicBezTo>
                  <a:pt x="10820319" y="128194"/>
                  <a:pt x="10762503" y="175620"/>
                  <a:pt x="10738392" y="165813"/>
                </a:cubicBezTo>
                <a:cubicBezTo>
                  <a:pt x="10748670" y="186392"/>
                  <a:pt x="10638347" y="188684"/>
                  <a:pt x="10633692" y="209264"/>
                </a:cubicBezTo>
                <a:cubicBezTo>
                  <a:pt x="10631767" y="225908"/>
                  <a:pt x="10597419" y="233945"/>
                  <a:pt x="10586800" y="239716"/>
                </a:cubicBezTo>
                <a:cubicBezTo>
                  <a:pt x="10579628" y="256520"/>
                  <a:pt x="10520682" y="224915"/>
                  <a:pt x="10501658" y="307174"/>
                </a:cubicBezTo>
                <a:cubicBezTo>
                  <a:pt x="10447727" y="313339"/>
                  <a:pt x="10447126" y="425780"/>
                  <a:pt x="10404067" y="412395"/>
                </a:cubicBezTo>
                <a:cubicBezTo>
                  <a:pt x="10392937" y="413598"/>
                  <a:pt x="10388815" y="467371"/>
                  <a:pt x="10380953" y="472334"/>
                </a:cubicBezTo>
                <a:lnTo>
                  <a:pt x="10341416" y="504774"/>
                </a:lnTo>
                <a:lnTo>
                  <a:pt x="10326329" y="523459"/>
                </a:lnTo>
                <a:lnTo>
                  <a:pt x="10298289" y="532173"/>
                </a:lnTo>
                <a:cubicBezTo>
                  <a:pt x="10284422" y="535049"/>
                  <a:pt x="10265952" y="533199"/>
                  <a:pt x="10243127" y="540715"/>
                </a:cubicBezTo>
                <a:cubicBezTo>
                  <a:pt x="10203910" y="562831"/>
                  <a:pt x="10165274" y="534580"/>
                  <a:pt x="10141243" y="592343"/>
                </a:cubicBezTo>
                <a:cubicBezTo>
                  <a:pt x="10059374" y="598371"/>
                  <a:pt x="10021953" y="650378"/>
                  <a:pt x="9940352" y="631518"/>
                </a:cubicBezTo>
                <a:cubicBezTo>
                  <a:pt x="9959797" y="646419"/>
                  <a:pt x="9860152" y="623282"/>
                  <a:pt x="9836226" y="660496"/>
                </a:cubicBezTo>
                <a:cubicBezTo>
                  <a:pt x="9788121" y="672556"/>
                  <a:pt x="9760988" y="668531"/>
                  <a:pt x="9686899" y="683782"/>
                </a:cubicBezTo>
                <a:cubicBezTo>
                  <a:pt x="9623800" y="700369"/>
                  <a:pt x="9613948" y="700871"/>
                  <a:pt x="9578209" y="709781"/>
                </a:cubicBezTo>
                <a:lnTo>
                  <a:pt x="9437298" y="757337"/>
                </a:lnTo>
                <a:lnTo>
                  <a:pt x="9435498" y="759689"/>
                </a:lnTo>
                <a:cubicBezTo>
                  <a:pt x="9426240" y="765982"/>
                  <a:pt x="9419508" y="766527"/>
                  <a:pt x="9413910" y="764531"/>
                </a:cubicBezTo>
                <a:lnTo>
                  <a:pt x="9361370" y="760593"/>
                </a:lnTo>
                <a:lnTo>
                  <a:pt x="9356626" y="764594"/>
                </a:lnTo>
                <a:lnTo>
                  <a:pt x="9311281" y="769260"/>
                </a:lnTo>
                <a:cubicBezTo>
                  <a:pt x="9311245" y="769953"/>
                  <a:pt x="9311210" y="770644"/>
                  <a:pt x="9311173" y="771337"/>
                </a:cubicBezTo>
                <a:cubicBezTo>
                  <a:pt x="9309900" y="776105"/>
                  <a:pt x="9307010" y="779823"/>
                  <a:pt x="9300658" y="781452"/>
                </a:cubicBezTo>
                <a:cubicBezTo>
                  <a:pt x="9318003" y="808459"/>
                  <a:pt x="9299643" y="793767"/>
                  <a:pt x="9279376" y="796188"/>
                </a:cubicBezTo>
                <a:cubicBezTo>
                  <a:pt x="9260850" y="809309"/>
                  <a:pt x="9206021" y="849156"/>
                  <a:pt x="9189502" y="860175"/>
                </a:cubicBezTo>
                <a:lnTo>
                  <a:pt x="9180260" y="862300"/>
                </a:lnTo>
                <a:cubicBezTo>
                  <a:pt x="9180236" y="862466"/>
                  <a:pt x="9180211" y="862633"/>
                  <a:pt x="9180186" y="862799"/>
                </a:cubicBezTo>
                <a:cubicBezTo>
                  <a:pt x="9178407" y="864232"/>
                  <a:pt x="9175456" y="865295"/>
                  <a:pt x="9170652" y="865945"/>
                </a:cubicBezTo>
                <a:lnTo>
                  <a:pt x="9145484" y="870300"/>
                </a:lnTo>
                <a:lnTo>
                  <a:pt x="9140031" y="874741"/>
                </a:lnTo>
                <a:lnTo>
                  <a:pt x="9138892" y="880860"/>
                </a:lnTo>
                <a:lnTo>
                  <a:pt x="9107257" y="903704"/>
                </a:lnTo>
                <a:cubicBezTo>
                  <a:pt x="9091321" y="899193"/>
                  <a:pt x="9043942" y="941365"/>
                  <a:pt x="9034880" y="948837"/>
                </a:cubicBezTo>
                <a:lnTo>
                  <a:pt x="8950600" y="994853"/>
                </a:lnTo>
                <a:cubicBezTo>
                  <a:pt x="8865196" y="1081843"/>
                  <a:pt x="8818875" y="1077389"/>
                  <a:pt x="8753014" y="1118658"/>
                </a:cubicBezTo>
                <a:cubicBezTo>
                  <a:pt x="8692981" y="1124704"/>
                  <a:pt x="8636332" y="1128410"/>
                  <a:pt x="8581094" y="1153261"/>
                </a:cubicBezTo>
                <a:cubicBezTo>
                  <a:pt x="8538621" y="1164812"/>
                  <a:pt x="8511758" y="1169577"/>
                  <a:pt x="8498175" y="1187969"/>
                </a:cubicBezTo>
                <a:lnTo>
                  <a:pt x="8448788" y="1206463"/>
                </a:lnTo>
                <a:lnTo>
                  <a:pt x="8367996" y="1232783"/>
                </a:lnTo>
                <a:cubicBezTo>
                  <a:pt x="8367806" y="1234615"/>
                  <a:pt x="8367614" y="1236446"/>
                  <a:pt x="8367423" y="1238278"/>
                </a:cubicBezTo>
                <a:lnTo>
                  <a:pt x="8359640" y="1246782"/>
                </a:lnTo>
                <a:lnTo>
                  <a:pt x="8346100" y="1266142"/>
                </a:lnTo>
                <a:lnTo>
                  <a:pt x="8318833" y="1292714"/>
                </a:lnTo>
                <a:lnTo>
                  <a:pt x="8317719" y="1291904"/>
                </a:lnTo>
                <a:cubicBezTo>
                  <a:pt x="8314688" y="1290662"/>
                  <a:pt x="8311461" y="1290840"/>
                  <a:pt x="8307730" y="1293984"/>
                </a:cubicBezTo>
                <a:cubicBezTo>
                  <a:pt x="8294903" y="1295590"/>
                  <a:pt x="8255937" y="1295887"/>
                  <a:pt x="8240756" y="1301537"/>
                </a:cubicBezTo>
                <a:cubicBezTo>
                  <a:pt x="8233324" y="1310481"/>
                  <a:pt x="8225256" y="1319366"/>
                  <a:pt x="8216639" y="1327887"/>
                </a:cubicBezTo>
                <a:lnTo>
                  <a:pt x="8211337" y="1332570"/>
                </a:lnTo>
                <a:lnTo>
                  <a:pt x="8211048" y="1332403"/>
                </a:lnTo>
                <a:cubicBezTo>
                  <a:pt x="8209501" y="1332874"/>
                  <a:pt x="8207607" y="1334206"/>
                  <a:pt x="8205085" y="1336831"/>
                </a:cubicBezTo>
                <a:lnTo>
                  <a:pt x="8137554" y="1342145"/>
                </a:lnTo>
                <a:cubicBezTo>
                  <a:pt x="8105705" y="1354688"/>
                  <a:pt x="8080446" y="1339423"/>
                  <a:pt x="8054564" y="1367911"/>
                </a:cubicBezTo>
                <a:cubicBezTo>
                  <a:pt x="8024726" y="1379555"/>
                  <a:pt x="7996957" y="1380148"/>
                  <a:pt x="7973237" y="1397544"/>
                </a:cubicBezTo>
                <a:cubicBezTo>
                  <a:pt x="7961439" y="1393972"/>
                  <a:pt x="7951168" y="1394796"/>
                  <a:pt x="7944198" y="1410276"/>
                </a:cubicBezTo>
                <a:cubicBezTo>
                  <a:pt x="7915673" y="1417804"/>
                  <a:pt x="7905583" y="1403950"/>
                  <a:pt x="7890643" y="1424144"/>
                </a:cubicBezTo>
                <a:cubicBezTo>
                  <a:pt x="7869590" y="1403678"/>
                  <a:pt x="7870757" y="1414314"/>
                  <a:pt x="7864997" y="1425023"/>
                </a:cubicBezTo>
                <a:lnTo>
                  <a:pt x="7864067" y="1426002"/>
                </a:lnTo>
                <a:lnTo>
                  <a:pt x="7861153" y="1423038"/>
                </a:lnTo>
                <a:lnTo>
                  <a:pt x="7844586" y="1429169"/>
                </a:lnTo>
                <a:lnTo>
                  <a:pt x="7840350" y="1432451"/>
                </a:lnTo>
                <a:cubicBezTo>
                  <a:pt x="7837357" y="1434345"/>
                  <a:pt x="7835272" y="1435129"/>
                  <a:pt x="7833722" y="1435148"/>
                </a:cubicBezTo>
                <a:lnTo>
                  <a:pt x="7833492" y="1434901"/>
                </a:lnTo>
                <a:lnTo>
                  <a:pt x="7827413" y="1438043"/>
                </a:lnTo>
                <a:cubicBezTo>
                  <a:pt x="7817294" y="1444069"/>
                  <a:pt x="7807591" y="1450613"/>
                  <a:pt x="7798463" y="1457407"/>
                </a:cubicBezTo>
                <a:cubicBezTo>
                  <a:pt x="7789625" y="1446704"/>
                  <a:pt x="7769649" y="1464040"/>
                  <a:pt x="7759015" y="1458666"/>
                </a:cubicBezTo>
                <a:lnTo>
                  <a:pt x="7752684" y="1444792"/>
                </a:lnTo>
                <a:lnTo>
                  <a:pt x="7747867" y="1447976"/>
                </a:lnTo>
                <a:lnTo>
                  <a:pt x="7738750" y="1456574"/>
                </a:lnTo>
                <a:cubicBezTo>
                  <a:pt x="7737328" y="1457741"/>
                  <a:pt x="7736297" y="1457914"/>
                  <a:pt x="7735619" y="1456320"/>
                </a:cubicBezTo>
                <a:cubicBezTo>
                  <a:pt x="7730006" y="1457852"/>
                  <a:pt x="7711662" y="1464787"/>
                  <a:pt x="7705072" y="1465768"/>
                </a:cubicBezTo>
                <a:lnTo>
                  <a:pt x="7696073" y="1462212"/>
                </a:lnTo>
                <a:lnTo>
                  <a:pt x="7692096" y="1462163"/>
                </a:lnTo>
                <a:lnTo>
                  <a:pt x="7674689" y="1477613"/>
                </a:lnTo>
                <a:lnTo>
                  <a:pt x="7665348" y="1483862"/>
                </a:lnTo>
                <a:lnTo>
                  <a:pt x="7606276" y="1538521"/>
                </a:lnTo>
                <a:lnTo>
                  <a:pt x="7504695" y="1566686"/>
                </a:lnTo>
                <a:cubicBezTo>
                  <a:pt x="7473718" y="1603709"/>
                  <a:pt x="7404436" y="1554658"/>
                  <a:pt x="7401270" y="1597361"/>
                </a:cubicBezTo>
                <a:cubicBezTo>
                  <a:pt x="7369238" y="1613154"/>
                  <a:pt x="7363418" y="1605164"/>
                  <a:pt x="7320321" y="1619535"/>
                </a:cubicBezTo>
                <a:cubicBezTo>
                  <a:pt x="7280514" y="1668809"/>
                  <a:pt x="7198683" y="1708462"/>
                  <a:pt x="7149526" y="1743630"/>
                </a:cubicBezTo>
                <a:cubicBezTo>
                  <a:pt x="7114410" y="1721934"/>
                  <a:pt x="7136043" y="1746476"/>
                  <a:pt x="7105391" y="1752328"/>
                </a:cubicBezTo>
                <a:cubicBezTo>
                  <a:pt x="7119677" y="1779725"/>
                  <a:pt x="7066212" y="1749779"/>
                  <a:pt x="7071654" y="1785091"/>
                </a:cubicBezTo>
                <a:cubicBezTo>
                  <a:pt x="7065905" y="1785038"/>
                  <a:pt x="7060161" y="1783873"/>
                  <a:pt x="7054359" y="1782439"/>
                </a:cubicBezTo>
                <a:lnTo>
                  <a:pt x="7051319" y="1781706"/>
                </a:lnTo>
                <a:lnTo>
                  <a:pt x="7040377" y="1784767"/>
                </a:lnTo>
                <a:lnTo>
                  <a:pt x="7035771" y="1778137"/>
                </a:lnTo>
                <a:lnTo>
                  <a:pt x="7018208" y="1777373"/>
                </a:lnTo>
                <a:cubicBezTo>
                  <a:pt x="7011866" y="1778247"/>
                  <a:pt x="7005318" y="1780539"/>
                  <a:pt x="6998493" y="1785098"/>
                </a:cubicBezTo>
                <a:cubicBezTo>
                  <a:pt x="6983689" y="1806072"/>
                  <a:pt x="6952865" y="1800516"/>
                  <a:pt x="6928288" y="1811732"/>
                </a:cubicBezTo>
                <a:lnTo>
                  <a:pt x="6917773" y="1820666"/>
                </a:lnTo>
                <a:lnTo>
                  <a:pt x="6881789" y="1828309"/>
                </a:lnTo>
                <a:lnTo>
                  <a:pt x="6879926" y="1830591"/>
                </a:lnTo>
                <a:cubicBezTo>
                  <a:pt x="6873880" y="1832712"/>
                  <a:pt x="6861049" y="1834739"/>
                  <a:pt x="6845508" y="1841035"/>
                </a:cubicBezTo>
                <a:lnTo>
                  <a:pt x="6786683" y="1868367"/>
                </a:lnTo>
                <a:lnTo>
                  <a:pt x="6773874" y="1863267"/>
                </a:lnTo>
                <a:lnTo>
                  <a:pt x="6771241" y="1859449"/>
                </a:lnTo>
                <a:lnTo>
                  <a:pt x="6755065" y="1866822"/>
                </a:lnTo>
                <a:lnTo>
                  <a:pt x="6740854" y="1865352"/>
                </a:lnTo>
                <a:lnTo>
                  <a:pt x="6730997" y="1874155"/>
                </a:lnTo>
                <a:lnTo>
                  <a:pt x="6714212" y="1876293"/>
                </a:lnTo>
                <a:cubicBezTo>
                  <a:pt x="6707919" y="1876308"/>
                  <a:pt x="6700834" y="1876122"/>
                  <a:pt x="6693130" y="1876808"/>
                </a:cubicBezTo>
                <a:lnTo>
                  <a:pt x="6674405" y="1873459"/>
                </a:lnTo>
                <a:lnTo>
                  <a:pt x="6647714" y="1878941"/>
                </a:lnTo>
                <a:cubicBezTo>
                  <a:pt x="6627122" y="1883360"/>
                  <a:pt x="6607220" y="1886896"/>
                  <a:pt x="6586613" y="1887053"/>
                </a:cubicBezTo>
                <a:cubicBezTo>
                  <a:pt x="6572205" y="1895536"/>
                  <a:pt x="6557706" y="1900239"/>
                  <a:pt x="6540424" y="1893269"/>
                </a:cubicBezTo>
                <a:cubicBezTo>
                  <a:pt x="6497538" y="1902769"/>
                  <a:pt x="6490601" y="1917381"/>
                  <a:pt x="6460034" y="1911286"/>
                </a:cubicBezTo>
                <a:cubicBezTo>
                  <a:pt x="6453811" y="1919532"/>
                  <a:pt x="6449254" y="1924158"/>
                  <a:pt x="6445449" y="1926499"/>
                </a:cubicBezTo>
                <a:cubicBezTo>
                  <a:pt x="6434030" y="1933525"/>
                  <a:pt x="6429411" y="1919994"/>
                  <a:pt x="6407092" y="1921993"/>
                </a:cubicBezTo>
                <a:cubicBezTo>
                  <a:pt x="6382682" y="1922166"/>
                  <a:pt x="6418607" y="1903450"/>
                  <a:pt x="6396332" y="1907025"/>
                </a:cubicBezTo>
                <a:cubicBezTo>
                  <a:pt x="6376015" y="1918727"/>
                  <a:pt x="6367614" y="1898795"/>
                  <a:pt x="6347048" y="1912130"/>
                </a:cubicBezTo>
                <a:cubicBezTo>
                  <a:pt x="6360109" y="1925598"/>
                  <a:pt x="6297691" y="1920276"/>
                  <a:pt x="6302270" y="1933613"/>
                </a:cubicBezTo>
                <a:cubicBezTo>
                  <a:pt x="6272680" y="1919839"/>
                  <a:pt x="6273323" y="1945036"/>
                  <a:pt x="6243078" y="1945644"/>
                </a:cubicBezTo>
                <a:cubicBezTo>
                  <a:pt x="6226744" y="1941607"/>
                  <a:pt x="6216828" y="1942552"/>
                  <a:pt x="6207738" y="1953011"/>
                </a:cubicBezTo>
                <a:cubicBezTo>
                  <a:pt x="6131633" y="1932600"/>
                  <a:pt x="6170923" y="1959774"/>
                  <a:pt x="6108781" y="1959474"/>
                </a:cubicBezTo>
                <a:lnTo>
                  <a:pt x="6103698" y="1959304"/>
                </a:lnTo>
                <a:lnTo>
                  <a:pt x="6087017" y="1969078"/>
                </a:lnTo>
                <a:cubicBezTo>
                  <a:pt x="6086783" y="1969912"/>
                  <a:pt x="6086547" y="1970745"/>
                  <a:pt x="6086313" y="1971580"/>
                </a:cubicBezTo>
                <a:lnTo>
                  <a:pt x="6024291" y="1966761"/>
                </a:lnTo>
                <a:lnTo>
                  <a:pt x="6016853" y="1970526"/>
                </a:lnTo>
                <a:lnTo>
                  <a:pt x="5975404" y="1961749"/>
                </a:lnTo>
                <a:lnTo>
                  <a:pt x="5954536" y="1960220"/>
                </a:lnTo>
                <a:lnTo>
                  <a:pt x="5917280" y="1954478"/>
                </a:lnTo>
                <a:lnTo>
                  <a:pt x="5914232" y="1956919"/>
                </a:lnTo>
                <a:lnTo>
                  <a:pt x="5906850" y="1954702"/>
                </a:lnTo>
                <a:lnTo>
                  <a:pt x="5901461" y="1957577"/>
                </a:lnTo>
                <a:lnTo>
                  <a:pt x="5895317" y="1956828"/>
                </a:lnTo>
                <a:cubicBezTo>
                  <a:pt x="5883595" y="1958629"/>
                  <a:pt x="5844137" y="1966833"/>
                  <a:pt x="5831128" y="1968382"/>
                </a:cubicBezTo>
                <a:lnTo>
                  <a:pt x="5817261" y="1966124"/>
                </a:lnTo>
                <a:lnTo>
                  <a:pt x="5806791" y="1974713"/>
                </a:lnTo>
                <a:lnTo>
                  <a:pt x="5762574" y="1976973"/>
                </a:lnTo>
                <a:lnTo>
                  <a:pt x="5747297" y="1970252"/>
                </a:lnTo>
                <a:lnTo>
                  <a:pt x="5733169" y="1965433"/>
                </a:lnTo>
                <a:lnTo>
                  <a:pt x="5731338" y="1965447"/>
                </a:lnTo>
                <a:lnTo>
                  <a:pt x="5712957" y="1965596"/>
                </a:lnTo>
                <a:lnTo>
                  <a:pt x="5678760" y="1965873"/>
                </a:lnTo>
                <a:cubicBezTo>
                  <a:pt x="5656934" y="1966331"/>
                  <a:pt x="5634795" y="1967772"/>
                  <a:pt x="5612457" y="1972287"/>
                </a:cubicBezTo>
                <a:cubicBezTo>
                  <a:pt x="5527023" y="1949966"/>
                  <a:pt x="5534401" y="1947926"/>
                  <a:pt x="5462439" y="1941766"/>
                </a:cubicBezTo>
                <a:cubicBezTo>
                  <a:pt x="5427425" y="1917624"/>
                  <a:pt x="5291183" y="1960519"/>
                  <a:pt x="5249426" y="1957993"/>
                </a:cubicBezTo>
                <a:cubicBezTo>
                  <a:pt x="5146406" y="1973328"/>
                  <a:pt x="4927624" y="2044719"/>
                  <a:pt x="4795460" y="2018541"/>
                </a:cubicBezTo>
                <a:cubicBezTo>
                  <a:pt x="4762844" y="2022395"/>
                  <a:pt x="4718233" y="2031407"/>
                  <a:pt x="4698875" y="2031693"/>
                </a:cubicBezTo>
                <a:lnTo>
                  <a:pt x="4635334" y="2035504"/>
                </a:lnTo>
                <a:lnTo>
                  <a:pt x="4529228" y="2076609"/>
                </a:lnTo>
                <a:cubicBezTo>
                  <a:pt x="4475152" y="2050383"/>
                  <a:pt x="4475600" y="2080729"/>
                  <a:pt x="4408461" y="2090939"/>
                </a:cubicBezTo>
                <a:cubicBezTo>
                  <a:pt x="4383821" y="2082708"/>
                  <a:pt x="4268804" y="2082966"/>
                  <a:pt x="4254651" y="2101730"/>
                </a:cubicBezTo>
                <a:cubicBezTo>
                  <a:pt x="4238862" y="2106286"/>
                  <a:pt x="4220313" y="2100544"/>
                  <a:pt x="4213233" y="2120326"/>
                </a:cubicBezTo>
                <a:cubicBezTo>
                  <a:pt x="4201430" y="2144259"/>
                  <a:pt x="4145731" y="2110137"/>
                  <a:pt x="4153938" y="2137520"/>
                </a:cubicBezTo>
                <a:cubicBezTo>
                  <a:pt x="4114396" y="2114195"/>
                  <a:pt x="4083806" y="2164553"/>
                  <a:pt x="4050969" y="2177971"/>
                </a:cubicBezTo>
                <a:cubicBezTo>
                  <a:pt x="4019767" y="2177378"/>
                  <a:pt x="4005088" y="2190554"/>
                  <a:pt x="3933162" y="2199509"/>
                </a:cubicBezTo>
                <a:cubicBezTo>
                  <a:pt x="3898830" y="2172322"/>
                  <a:pt x="3861284" y="2221170"/>
                  <a:pt x="3797609" y="2185813"/>
                </a:cubicBezTo>
                <a:cubicBezTo>
                  <a:pt x="3795667" y="2189772"/>
                  <a:pt x="3776702" y="2186188"/>
                  <a:pt x="3723511" y="2185401"/>
                </a:cubicBezTo>
                <a:cubicBezTo>
                  <a:pt x="3670320" y="2184613"/>
                  <a:pt x="3558625" y="2184230"/>
                  <a:pt x="3478465" y="2181087"/>
                </a:cubicBezTo>
                <a:cubicBezTo>
                  <a:pt x="3387474" y="2181789"/>
                  <a:pt x="3428499" y="2219948"/>
                  <a:pt x="3308996" y="2177978"/>
                </a:cubicBezTo>
                <a:cubicBezTo>
                  <a:pt x="3299910" y="2200517"/>
                  <a:pt x="3285785" y="2202748"/>
                  <a:pt x="3260282" y="2194479"/>
                </a:cubicBezTo>
                <a:cubicBezTo>
                  <a:pt x="3216295" y="2196427"/>
                  <a:pt x="3227371" y="2250251"/>
                  <a:pt x="3178557" y="2221451"/>
                </a:cubicBezTo>
                <a:cubicBezTo>
                  <a:pt x="3146795" y="2234329"/>
                  <a:pt x="3117401" y="2220418"/>
                  <a:pt x="3097074" y="2229837"/>
                </a:cubicBezTo>
                <a:lnTo>
                  <a:pt x="3029944" y="2248531"/>
                </a:lnTo>
                <a:cubicBezTo>
                  <a:pt x="2992804" y="2254069"/>
                  <a:pt x="2982389" y="2213943"/>
                  <a:pt x="2964870" y="2251389"/>
                </a:cubicBezTo>
                <a:lnTo>
                  <a:pt x="2931496" y="2243024"/>
                </a:lnTo>
                <a:lnTo>
                  <a:pt x="2892959" y="2233969"/>
                </a:lnTo>
                <a:cubicBezTo>
                  <a:pt x="2872669" y="2227791"/>
                  <a:pt x="2882203" y="2234774"/>
                  <a:pt x="2839074" y="2225008"/>
                </a:cubicBezTo>
                <a:cubicBezTo>
                  <a:pt x="2811442" y="2251884"/>
                  <a:pt x="2766379" y="2232117"/>
                  <a:pt x="2693779" y="2231570"/>
                </a:cubicBezTo>
                <a:lnTo>
                  <a:pt x="2523799" y="2236547"/>
                </a:lnTo>
                <a:cubicBezTo>
                  <a:pt x="2466172" y="2242686"/>
                  <a:pt x="2414634" y="2227724"/>
                  <a:pt x="2340069" y="2220699"/>
                </a:cubicBezTo>
                <a:cubicBezTo>
                  <a:pt x="2265503" y="2213674"/>
                  <a:pt x="2139796" y="2191971"/>
                  <a:pt x="2076408" y="2194398"/>
                </a:cubicBezTo>
                <a:cubicBezTo>
                  <a:pt x="2032508" y="2197562"/>
                  <a:pt x="2027933" y="2185141"/>
                  <a:pt x="1983593" y="2219360"/>
                </a:cubicBezTo>
                <a:cubicBezTo>
                  <a:pt x="1947094" y="2209205"/>
                  <a:pt x="1890960" y="2218305"/>
                  <a:pt x="1853105" y="2214141"/>
                </a:cubicBezTo>
                <a:cubicBezTo>
                  <a:pt x="1825748" y="2216625"/>
                  <a:pt x="1783192" y="2179879"/>
                  <a:pt x="1748511" y="2178472"/>
                </a:cubicBezTo>
                <a:cubicBezTo>
                  <a:pt x="1703498" y="2196202"/>
                  <a:pt x="1694831" y="2157630"/>
                  <a:pt x="1633422" y="2143415"/>
                </a:cubicBezTo>
                <a:cubicBezTo>
                  <a:pt x="1607630" y="2161065"/>
                  <a:pt x="1579060" y="2145077"/>
                  <a:pt x="1558946" y="2128843"/>
                </a:cubicBezTo>
                <a:cubicBezTo>
                  <a:pt x="1499069" y="2134267"/>
                  <a:pt x="1452565" y="2133855"/>
                  <a:pt x="1385344" y="2124817"/>
                </a:cubicBezTo>
                <a:cubicBezTo>
                  <a:pt x="1312492" y="2145463"/>
                  <a:pt x="1299315" y="2122756"/>
                  <a:pt x="1227473" y="2113291"/>
                </a:cubicBezTo>
                <a:cubicBezTo>
                  <a:pt x="1199075" y="2120045"/>
                  <a:pt x="1149241" y="2095660"/>
                  <a:pt x="1088711" y="2097947"/>
                </a:cubicBezTo>
                <a:cubicBezTo>
                  <a:pt x="1048569" y="2095382"/>
                  <a:pt x="1091396" y="2061344"/>
                  <a:pt x="939259" y="2073411"/>
                </a:cubicBezTo>
                <a:cubicBezTo>
                  <a:pt x="930603" y="2080267"/>
                  <a:pt x="912274" y="2072716"/>
                  <a:pt x="914345" y="2063135"/>
                </a:cubicBezTo>
                <a:cubicBezTo>
                  <a:pt x="904674" y="2065915"/>
                  <a:pt x="881392" y="2083881"/>
                  <a:pt x="879393" y="2068419"/>
                </a:cubicBezTo>
                <a:cubicBezTo>
                  <a:pt x="831068" y="2065554"/>
                  <a:pt x="782797" y="2073516"/>
                  <a:pt x="739242" y="2091539"/>
                </a:cubicBezTo>
                <a:cubicBezTo>
                  <a:pt x="713063" y="2085924"/>
                  <a:pt x="685973" y="2097939"/>
                  <a:pt x="628509" y="2108134"/>
                </a:cubicBezTo>
                <a:cubicBezTo>
                  <a:pt x="575136" y="2076613"/>
                  <a:pt x="570057" y="2131408"/>
                  <a:pt x="508046" y="2109851"/>
                </a:cubicBezTo>
                <a:cubicBezTo>
                  <a:pt x="473420" y="2105939"/>
                  <a:pt x="433697" y="2091842"/>
                  <a:pt x="408793" y="2105335"/>
                </a:cubicBezTo>
                <a:cubicBezTo>
                  <a:pt x="383633" y="2099507"/>
                  <a:pt x="299763" y="2118030"/>
                  <a:pt x="259142" y="2115883"/>
                </a:cubicBezTo>
                <a:cubicBezTo>
                  <a:pt x="191085" y="2103328"/>
                  <a:pt x="127146" y="2128850"/>
                  <a:pt x="91266" y="2135533"/>
                </a:cubicBezTo>
                <a:cubicBezTo>
                  <a:pt x="55346" y="2131669"/>
                  <a:pt x="37547" y="2122850"/>
                  <a:pt x="12251" y="2121489"/>
                </a:cubicBezTo>
                <a:lnTo>
                  <a:pt x="0" y="2122164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extBox 12">
            <a:extLst>
              <a:ext uri="{FF2B5EF4-FFF2-40B4-BE49-F238E27FC236}">
                <a16:creationId xmlns:a16="http://schemas.microsoft.com/office/drawing/2014/main" id="{0325EF59-DA1E-E923-697A-E55711723813}"/>
              </a:ext>
            </a:extLst>
          </p:cNvPr>
          <p:cNvSpPr txBox="1"/>
          <p:nvPr/>
        </p:nvSpPr>
        <p:spPr>
          <a:xfrm>
            <a:off x="1705555" y="914400"/>
            <a:ext cx="8872796" cy="19957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dirty="0"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+mj-cs"/>
              </a:rPr>
              <a:t>1. </a:t>
            </a:r>
            <a:r>
              <a:rPr lang="ko-KR" altLang="en-US" sz="5400" b="1" dirty="0" err="1"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+mj-cs"/>
              </a:rPr>
              <a:t>세쓰분</a:t>
            </a:r>
            <a:endParaRPr lang="en-US" sz="5400" b="1" dirty="0">
              <a:latin typeface="에스코어 드림 6 Bold" panose="020B0703030302020204" pitchFamily="34" charset="-127"/>
              <a:ea typeface="에스코어 드림 6 Bold" panose="020B0703030302020204" pitchFamily="34" charset="-127"/>
              <a:cs typeface="+mj-c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982901" y="3016726"/>
            <a:ext cx="10280824" cy="12747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71500" indent="-228600" latinLnBrk="0">
              <a:lnSpc>
                <a:spcPct val="20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32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입춘 전날을 뜻하며</a:t>
            </a:r>
            <a:r>
              <a:rPr lang="en-US" altLang="ko-KR" sz="32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, ‘</a:t>
            </a:r>
            <a:r>
              <a:rPr lang="ko-KR" altLang="en-US" sz="32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계절을 나누다</a:t>
            </a:r>
            <a:r>
              <a:rPr lang="en-US" altLang="ko-KR" sz="32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’</a:t>
            </a:r>
            <a:r>
              <a:rPr lang="ko-KR" altLang="en-US" sz="32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라는 의미이다</a:t>
            </a:r>
            <a:r>
              <a:rPr lang="en-US" altLang="ko-KR" sz="32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.</a:t>
            </a:r>
          </a:p>
          <a:p>
            <a:pPr marL="571500" indent="-228600" latinLnBrk="0">
              <a:lnSpc>
                <a:spcPct val="20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ko-KR" sz="3200" dirty="0">
              <a:latin typeface="에스코어 드림 6 Bold" panose="020B0703030302020204" pitchFamily="34" charset="-127"/>
              <a:ea typeface="에스코어 드림 6 Bold" panose="020B0703030302020204" pitchFamily="34" charset="-127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BFFEA99-E831-4C3B-8D16-0EA4AB33F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93376" y="915775"/>
            <a:ext cx="6016414" cy="8455445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그림 2" descr="의류, 사람, 야외, 나무이(가) 표시된 사진&#10;&#10;자동 생성된 설명">
            <a:extLst>
              <a:ext uri="{FF2B5EF4-FFF2-40B4-BE49-F238E27FC236}">
                <a16:creationId xmlns:a16="http://schemas.microsoft.com/office/drawing/2014/main" id="{32C89E76-0BCB-7060-0B58-4167246852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2" r="17826" b="1"/>
          <a:stretch/>
        </p:blipFill>
        <p:spPr>
          <a:xfrm>
            <a:off x="11641638" y="1157074"/>
            <a:ext cx="5526850" cy="7967883"/>
          </a:xfrm>
          <a:prstGeom prst="rect">
            <a:avLst/>
          </a:prstGeom>
        </p:spPr>
      </p:pic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B9FD11D-7561-43C8-BE54-00D7DCF0E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3086" y="8700450"/>
            <a:ext cx="8604915" cy="1586553"/>
          </a:xfrm>
          <a:custGeom>
            <a:avLst/>
            <a:gdLst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379005 w 5741575"/>
              <a:gd name="connsiteY21" fmla="*/ 878900 h 955271"/>
              <a:gd name="connsiteX22" fmla="*/ 585428 w 5741575"/>
              <a:gd name="connsiteY22" fmla="*/ 826440 h 955271"/>
              <a:gd name="connsiteX23" fmla="*/ 787156 w 5741575"/>
              <a:gd name="connsiteY23" fmla="*/ 838447 h 955271"/>
              <a:gd name="connsiteX24" fmla="*/ 898586 w 5741575"/>
              <a:gd name="connsiteY24" fmla="*/ 808502 h 955271"/>
              <a:gd name="connsiteX25" fmla="*/ 924063 w 5741575"/>
              <a:gd name="connsiteY25" fmla="*/ 770210 h 955271"/>
              <a:gd name="connsiteX26" fmla="*/ 1212574 w 5741575"/>
              <a:gd name="connsiteY26" fmla="*/ 724238 h 955271"/>
              <a:gd name="connsiteX27" fmla="*/ 1280768 w 5741575"/>
              <a:gd name="connsiteY27" fmla="*/ 699122 h 955271"/>
              <a:gd name="connsiteX28" fmla="*/ 1352027 w 5741575"/>
              <a:gd name="connsiteY28" fmla="*/ 704323 h 955271"/>
              <a:gd name="connsiteX29" fmla="*/ 1374314 w 5741575"/>
              <a:gd name="connsiteY29" fmla="*/ 688815 h 955271"/>
              <a:gd name="connsiteX30" fmla="*/ 1378034 w 5741575"/>
              <a:gd name="connsiteY30" fmla="*/ 685842 h 955271"/>
              <a:gd name="connsiteX31" fmla="*/ 1395604 w 5741575"/>
              <a:gd name="connsiteY31" fmla="*/ 680460 h 955271"/>
              <a:gd name="connsiteX32" fmla="*/ 1397206 w 5741575"/>
              <a:gd name="connsiteY32" fmla="*/ 670793 h 955271"/>
              <a:gd name="connsiteX33" fmla="*/ 1421250 w 5741575"/>
              <a:gd name="connsiteY33" fmla="*/ 656855 h 955271"/>
              <a:gd name="connsiteX34" fmla="*/ 1454524 w 5741575"/>
              <a:gd name="connsiteY34" fmla="*/ 649224 h 955271"/>
              <a:gd name="connsiteX35" fmla="*/ 1616217 w 5741575"/>
              <a:gd name="connsiteY35" fmla="*/ 622107 h 955271"/>
              <a:gd name="connsiteX36" fmla="*/ 1710928 w 5741575"/>
              <a:gd name="connsiteY36" fmla="*/ 600666 h 955271"/>
              <a:gd name="connsiteX37" fmla="*/ 1743718 w 5741575"/>
              <a:gd name="connsiteY37" fmla="*/ 584327 h 955271"/>
              <a:gd name="connsiteX38" fmla="*/ 1791651 w 5741575"/>
              <a:gd name="connsiteY38" fmla="*/ 567019 h 955271"/>
              <a:gd name="connsiteX39" fmla="*/ 1873778 w 5741575"/>
              <a:gd name="connsiteY39" fmla="*/ 530130 h 955271"/>
              <a:gd name="connsiteX40" fmla="*/ 1988411 w 5741575"/>
              <a:gd name="connsiteY40" fmla="*/ 491599 h 955271"/>
              <a:gd name="connsiteX41" fmla="*/ 2085507 w 5741575"/>
              <a:gd name="connsiteY41" fmla="*/ 498527 h 955271"/>
              <a:gd name="connsiteX42" fmla="*/ 2090767 w 5741575"/>
              <a:gd name="connsiteY42" fmla="*/ 490616 h 955271"/>
              <a:gd name="connsiteX43" fmla="*/ 2151143 w 5741575"/>
              <a:gd name="connsiteY43" fmla="*/ 478332 h 955271"/>
              <a:gd name="connsiteX44" fmla="*/ 2378710 w 5741575"/>
              <a:gd name="connsiteY44" fmla="*/ 477570 h 955271"/>
              <a:gd name="connsiteX45" fmla="*/ 2496256 w 5741575"/>
              <a:gd name="connsiteY45" fmla="*/ 452396 h 955271"/>
              <a:gd name="connsiteX46" fmla="*/ 2535387 w 5741575"/>
              <a:gd name="connsiteY46" fmla="*/ 436645 h 955271"/>
              <a:gd name="connsiteX47" fmla="*/ 2601109 w 5741575"/>
              <a:gd name="connsiteY47" fmla="*/ 410678 h 955271"/>
              <a:gd name="connsiteX48" fmla="*/ 2643855 w 5741575"/>
              <a:gd name="connsiteY48" fmla="*/ 374482 h 955271"/>
              <a:gd name="connsiteX49" fmla="*/ 2657726 w 5741575"/>
              <a:gd name="connsiteY49" fmla="*/ 365841 h 955271"/>
              <a:gd name="connsiteX50" fmla="*/ 2687125 w 5741575"/>
              <a:gd name="connsiteY50" fmla="*/ 366820 h 955271"/>
              <a:gd name="connsiteX51" fmla="*/ 2697479 w 5741575"/>
              <a:gd name="connsiteY51" fmla="*/ 361430 h 955271"/>
              <a:gd name="connsiteX52" fmla="*/ 2701547 w 5741575"/>
              <a:gd name="connsiteY52" fmla="*/ 361545 h 955271"/>
              <a:gd name="connsiteX53" fmla="*/ 2711054 w 5741575"/>
              <a:gd name="connsiteY53" fmla="*/ 360597 h 955271"/>
              <a:gd name="connsiteX54" fmla="*/ 2710438 w 5741575"/>
              <a:gd name="connsiteY54" fmla="*/ 366958 h 955271"/>
              <a:gd name="connsiteX55" fmla="*/ 2722936 w 5741575"/>
              <a:gd name="connsiteY55" fmla="*/ 377633 h 955271"/>
              <a:gd name="connsiteX56" fmla="*/ 2777227 w 5741575"/>
              <a:gd name="connsiteY56" fmla="*/ 368972 h 955271"/>
              <a:gd name="connsiteX57" fmla="*/ 2779510 w 5741575"/>
              <a:gd name="connsiteY57" fmla="*/ 361652 h 955271"/>
              <a:gd name="connsiteX58" fmla="*/ 2786278 w 5741575"/>
              <a:gd name="connsiteY58" fmla="*/ 359869 h 955271"/>
              <a:gd name="connsiteX59" fmla="*/ 2792101 w 5741575"/>
              <a:gd name="connsiteY59" fmla="*/ 365927 h 955271"/>
              <a:gd name="connsiteX60" fmla="*/ 2885545 w 5741575"/>
              <a:gd name="connsiteY60" fmla="*/ 372818 h 955271"/>
              <a:gd name="connsiteX61" fmla="*/ 3009558 w 5741575"/>
              <a:gd name="connsiteY61" fmla="*/ 370573 h 955271"/>
              <a:gd name="connsiteX62" fmla="*/ 3095010 w 5741575"/>
              <a:gd name="connsiteY62" fmla="*/ 332454 h 955271"/>
              <a:gd name="connsiteX63" fmla="*/ 3103742 w 5741575"/>
              <a:gd name="connsiteY63" fmla="*/ 337974 h 955271"/>
              <a:gd name="connsiteX64" fmla="*/ 3165093 w 5741575"/>
              <a:gd name="connsiteY64" fmla="*/ 329459 h 955271"/>
              <a:gd name="connsiteX65" fmla="*/ 3373785 w 5741575"/>
              <a:gd name="connsiteY65" fmla="*/ 255680 h 955271"/>
              <a:gd name="connsiteX66" fmla="*/ 3493851 w 5741575"/>
              <a:gd name="connsiteY66" fmla="*/ 240255 h 955271"/>
              <a:gd name="connsiteX67" fmla="*/ 3537470 w 5741575"/>
              <a:gd name="connsiteY67" fmla="*/ 241867 h 955271"/>
              <a:gd name="connsiteX68" fmla="*/ 3610489 w 5741575"/>
              <a:gd name="connsiteY68" fmla="*/ 244128 h 955271"/>
              <a:gd name="connsiteX69" fmla="*/ 3667539 w 5741575"/>
              <a:gd name="connsiteY69" fmla="*/ 263271 h 955271"/>
              <a:gd name="connsiteX70" fmla="*/ 3727614 w 5741575"/>
              <a:gd name="connsiteY70" fmla="*/ 258245 h 955271"/>
              <a:gd name="connsiteX71" fmla="*/ 3738369 w 5741575"/>
              <a:gd name="connsiteY71" fmla="*/ 234506 h 955271"/>
              <a:gd name="connsiteX72" fmla="*/ 3803670 w 5741575"/>
              <a:gd name="connsiteY72" fmla="*/ 236457 h 955271"/>
              <a:gd name="connsiteX73" fmla="*/ 3903080 w 5741575"/>
              <a:gd name="connsiteY73" fmla="*/ 241890 h 955271"/>
              <a:gd name="connsiteX74" fmla="*/ 3959588 w 5741575"/>
              <a:gd name="connsiteY74" fmla="*/ 239195 h 955271"/>
              <a:gd name="connsiteX75" fmla="*/ 4114838 w 5741575"/>
              <a:gd name="connsiteY75" fmla="*/ 238165 h 955271"/>
              <a:gd name="connsiteX76" fmla="*/ 4271023 w 5741575"/>
              <a:gd name="connsiteY76" fmla="*/ 241959 h 955271"/>
              <a:gd name="connsiteX77" fmla="*/ 4367397 w 5741575"/>
              <a:gd name="connsiteY77" fmla="*/ 271442 h 955271"/>
              <a:gd name="connsiteX78" fmla="*/ 4495366 w 5741575"/>
              <a:gd name="connsiteY78" fmla="*/ 271618 h 955271"/>
              <a:gd name="connsiteX79" fmla="*/ 4517347 w 5741575"/>
              <a:gd name="connsiteY79" fmla="*/ 275639 h 955271"/>
              <a:gd name="connsiteX80" fmla="*/ 4546116 w 5741575"/>
              <a:gd name="connsiteY80" fmla="*/ 268568 h 955271"/>
              <a:gd name="connsiteX81" fmla="*/ 4661259 w 5741575"/>
              <a:gd name="connsiteY81" fmla="*/ 238966 h 955271"/>
              <a:gd name="connsiteX82" fmla="*/ 4750403 w 5741575"/>
              <a:gd name="connsiteY82" fmla="*/ 204364 h 955271"/>
              <a:gd name="connsiteX83" fmla="*/ 4867614 w 5741575"/>
              <a:gd name="connsiteY83" fmla="*/ 208668 h 955271"/>
              <a:gd name="connsiteX84" fmla="*/ 4937036 w 5741575"/>
              <a:gd name="connsiteY84" fmla="*/ 195446 h 955271"/>
              <a:gd name="connsiteX85" fmla="*/ 5047626 w 5741575"/>
              <a:gd name="connsiteY85" fmla="*/ 149604 h 955271"/>
              <a:gd name="connsiteX86" fmla="*/ 5200247 w 5741575"/>
              <a:gd name="connsiteY86" fmla="*/ 142695 h 955271"/>
              <a:gd name="connsiteX87" fmla="*/ 5235691 w 5741575"/>
              <a:gd name="connsiteY87" fmla="*/ 173330 h 955271"/>
              <a:gd name="connsiteX88" fmla="*/ 5280133 w 5741575"/>
              <a:gd name="connsiteY88" fmla="*/ 189342 h 955271"/>
              <a:gd name="connsiteX89" fmla="*/ 5291963 w 5741575"/>
              <a:gd name="connsiteY89" fmla="*/ 139446 h 955271"/>
              <a:gd name="connsiteX90" fmla="*/ 5418472 w 5741575"/>
              <a:gd name="connsiteY90" fmla="*/ 89163 h 955271"/>
              <a:gd name="connsiteX91" fmla="*/ 5482354 w 5741575"/>
              <a:gd name="connsiteY91" fmla="*/ 69470 h 955271"/>
              <a:gd name="connsiteX92" fmla="*/ 5583280 w 5741575"/>
              <a:gd name="connsiteY92" fmla="*/ 49787 h 955271"/>
              <a:gd name="connsiteX93" fmla="*/ 5613766 w 5741575"/>
              <a:gd name="connsiteY93" fmla="*/ 41855 h 955271"/>
              <a:gd name="connsiteX94" fmla="*/ 5684952 w 5741575"/>
              <a:gd name="connsiteY94" fmla="*/ 26088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379005 w 5741575"/>
              <a:gd name="connsiteY21" fmla="*/ 878900 h 955271"/>
              <a:gd name="connsiteX22" fmla="*/ 585428 w 5741575"/>
              <a:gd name="connsiteY22" fmla="*/ 826440 h 955271"/>
              <a:gd name="connsiteX23" fmla="*/ 787156 w 5741575"/>
              <a:gd name="connsiteY23" fmla="*/ 838447 h 955271"/>
              <a:gd name="connsiteX24" fmla="*/ 898586 w 5741575"/>
              <a:gd name="connsiteY24" fmla="*/ 808502 h 955271"/>
              <a:gd name="connsiteX25" fmla="*/ 924063 w 5741575"/>
              <a:gd name="connsiteY25" fmla="*/ 770210 h 955271"/>
              <a:gd name="connsiteX26" fmla="*/ 1212574 w 5741575"/>
              <a:gd name="connsiteY26" fmla="*/ 724238 h 955271"/>
              <a:gd name="connsiteX27" fmla="*/ 1280768 w 5741575"/>
              <a:gd name="connsiteY27" fmla="*/ 699122 h 955271"/>
              <a:gd name="connsiteX28" fmla="*/ 1352027 w 5741575"/>
              <a:gd name="connsiteY28" fmla="*/ 704323 h 955271"/>
              <a:gd name="connsiteX29" fmla="*/ 1374314 w 5741575"/>
              <a:gd name="connsiteY29" fmla="*/ 688815 h 955271"/>
              <a:gd name="connsiteX30" fmla="*/ 1378034 w 5741575"/>
              <a:gd name="connsiteY30" fmla="*/ 685842 h 955271"/>
              <a:gd name="connsiteX31" fmla="*/ 1395604 w 5741575"/>
              <a:gd name="connsiteY31" fmla="*/ 680460 h 955271"/>
              <a:gd name="connsiteX32" fmla="*/ 1397206 w 5741575"/>
              <a:gd name="connsiteY32" fmla="*/ 670793 h 955271"/>
              <a:gd name="connsiteX33" fmla="*/ 1421250 w 5741575"/>
              <a:gd name="connsiteY33" fmla="*/ 656855 h 955271"/>
              <a:gd name="connsiteX34" fmla="*/ 1454524 w 5741575"/>
              <a:gd name="connsiteY34" fmla="*/ 649224 h 955271"/>
              <a:gd name="connsiteX35" fmla="*/ 1616217 w 5741575"/>
              <a:gd name="connsiteY35" fmla="*/ 622107 h 955271"/>
              <a:gd name="connsiteX36" fmla="*/ 1710928 w 5741575"/>
              <a:gd name="connsiteY36" fmla="*/ 600666 h 955271"/>
              <a:gd name="connsiteX37" fmla="*/ 1743718 w 5741575"/>
              <a:gd name="connsiteY37" fmla="*/ 584327 h 955271"/>
              <a:gd name="connsiteX38" fmla="*/ 1791651 w 5741575"/>
              <a:gd name="connsiteY38" fmla="*/ 567019 h 955271"/>
              <a:gd name="connsiteX39" fmla="*/ 1873778 w 5741575"/>
              <a:gd name="connsiteY39" fmla="*/ 530130 h 955271"/>
              <a:gd name="connsiteX40" fmla="*/ 1988411 w 5741575"/>
              <a:gd name="connsiteY40" fmla="*/ 491599 h 955271"/>
              <a:gd name="connsiteX41" fmla="*/ 2085507 w 5741575"/>
              <a:gd name="connsiteY41" fmla="*/ 498527 h 955271"/>
              <a:gd name="connsiteX42" fmla="*/ 2090767 w 5741575"/>
              <a:gd name="connsiteY42" fmla="*/ 490616 h 955271"/>
              <a:gd name="connsiteX43" fmla="*/ 2151143 w 5741575"/>
              <a:gd name="connsiteY43" fmla="*/ 478332 h 955271"/>
              <a:gd name="connsiteX44" fmla="*/ 2378710 w 5741575"/>
              <a:gd name="connsiteY44" fmla="*/ 477570 h 955271"/>
              <a:gd name="connsiteX45" fmla="*/ 2496256 w 5741575"/>
              <a:gd name="connsiteY45" fmla="*/ 452396 h 955271"/>
              <a:gd name="connsiteX46" fmla="*/ 2535387 w 5741575"/>
              <a:gd name="connsiteY46" fmla="*/ 436645 h 955271"/>
              <a:gd name="connsiteX47" fmla="*/ 2601109 w 5741575"/>
              <a:gd name="connsiteY47" fmla="*/ 410678 h 955271"/>
              <a:gd name="connsiteX48" fmla="*/ 2643855 w 5741575"/>
              <a:gd name="connsiteY48" fmla="*/ 374482 h 955271"/>
              <a:gd name="connsiteX49" fmla="*/ 2657726 w 5741575"/>
              <a:gd name="connsiteY49" fmla="*/ 365841 h 955271"/>
              <a:gd name="connsiteX50" fmla="*/ 2687125 w 5741575"/>
              <a:gd name="connsiteY50" fmla="*/ 366820 h 955271"/>
              <a:gd name="connsiteX51" fmla="*/ 2697479 w 5741575"/>
              <a:gd name="connsiteY51" fmla="*/ 361430 h 955271"/>
              <a:gd name="connsiteX52" fmla="*/ 2701547 w 5741575"/>
              <a:gd name="connsiteY52" fmla="*/ 361545 h 955271"/>
              <a:gd name="connsiteX53" fmla="*/ 2711054 w 5741575"/>
              <a:gd name="connsiteY53" fmla="*/ 360597 h 955271"/>
              <a:gd name="connsiteX54" fmla="*/ 2710438 w 5741575"/>
              <a:gd name="connsiteY54" fmla="*/ 366958 h 955271"/>
              <a:gd name="connsiteX55" fmla="*/ 2722936 w 5741575"/>
              <a:gd name="connsiteY55" fmla="*/ 377633 h 955271"/>
              <a:gd name="connsiteX56" fmla="*/ 2777227 w 5741575"/>
              <a:gd name="connsiteY56" fmla="*/ 368972 h 955271"/>
              <a:gd name="connsiteX57" fmla="*/ 2779510 w 5741575"/>
              <a:gd name="connsiteY57" fmla="*/ 361652 h 955271"/>
              <a:gd name="connsiteX58" fmla="*/ 2786278 w 5741575"/>
              <a:gd name="connsiteY58" fmla="*/ 359869 h 955271"/>
              <a:gd name="connsiteX59" fmla="*/ 2792101 w 5741575"/>
              <a:gd name="connsiteY59" fmla="*/ 365927 h 955271"/>
              <a:gd name="connsiteX60" fmla="*/ 2885545 w 5741575"/>
              <a:gd name="connsiteY60" fmla="*/ 372818 h 955271"/>
              <a:gd name="connsiteX61" fmla="*/ 3009558 w 5741575"/>
              <a:gd name="connsiteY61" fmla="*/ 370573 h 955271"/>
              <a:gd name="connsiteX62" fmla="*/ 3095010 w 5741575"/>
              <a:gd name="connsiteY62" fmla="*/ 332454 h 955271"/>
              <a:gd name="connsiteX63" fmla="*/ 3103742 w 5741575"/>
              <a:gd name="connsiteY63" fmla="*/ 337974 h 955271"/>
              <a:gd name="connsiteX64" fmla="*/ 3165093 w 5741575"/>
              <a:gd name="connsiteY64" fmla="*/ 329459 h 955271"/>
              <a:gd name="connsiteX65" fmla="*/ 3373785 w 5741575"/>
              <a:gd name="connsiteY65" fmla="*/ 255680 h 955271"/>
              <a:gd name="connsiteX66" fmla="*/ 3493851 w 5741575"/>
              <a:gd name="connsiteY66" fmla="*/ 240255 h 955271"/>
              <a:gd name="connsiteX67" fmla="*/ 3537470 w 5741575"/>
              <a:gd name="connsiteY67" fmla="*/ 241867 h 955271"/>
              <a:gd name="connsiteX68" fmla="*/ 3610489 w 5741575"/>
              <a:gd name="connsiteY68" fmla="*/ 244128 h 955271"/>
              <a:gd name="connsiteX69" fmla="*/ 3667539 w 5741575"/>
              <a:gd name="connsiteY69" fmla="*/ 263271 h 955271"/>
              <a:gd name="connsiteX70" fmla="*/ 3727614 w 5741575"/>
              <a:gd name="connsiteY70" fmla="*/ 258245 h 955271"/>
              <a:gd name="connsiteX71" fmla="*/ 3738369 w 5741575"/>
              <a:gd name="connsiteY71" fmla="*/ 234506 h 955271"/>
              <a:gd name="connsiteX72" fmla="*/ 3803670 w 5741575"/>
              <a:gd name="connsiteY72" fmla="*/ 236457 h 955271"/>
              <a:gd name="connsiteX73" fmla="*/ 3903080 w 5741575"/>
              <a:gd name="connsiteY73" fmla="*/ 241890 h 955271"/>
              <a:gd name="connsiteX74" fmla="*/ 4114838 w 5741575"/>
              <a:gd name="connsiteY74" fmla="*/ 238165 h 955271"/>
              <a:gd name="connsiteX75" fmla="*/ 4271023 w 5741575"/>
              <a:gd name="connsiteY75" fmla="*/ 241959 h 955271"/>
              <a:gd name="connsiteX76" fmla="*/ 4367397 w 5741575"/>
              <a:gd name="connsiteY76" fmla="*/ 271442 h 955271"/>
              <a:gd name="connsiteX77" fmla="*/ 4495366 w 5741575"/>
              <a:gd name="connsiteY77" fmla="*/ 271618 h 955271"/>
              <a:gd name="connsiteX78" fmla="*/ 4517347 w 5741575"/>
              <a:gd name="connsiteY78" fmla="*/ 275639 h 955271"/>
              <a:gd name="connsiteX79" fmla="*/ 4546116 w 5741575"/>
              <a:gd name="connsiteY79" fmla="*/ 268568 h 955271"/>
              <a:gd name="connsiteX80" fmla="*/ 4661259 w 5741575"/>
              <a:gd name="connsiteY80" fmla="*/ 238966 h 955271"/>
              <a:gd name="connsiteX81" fmla="*/ 4750403 w 5741575"/>
              <a:gd name="connsiteY81" fmla="*/ 204364 h 955271"/>
              <a:gd name="connsiteX82" fmla="*/ 4867614 w 5741575"/>
              <a:gd name="connsiteY82" fmla="*/ 208668 h 955271"/>
              <a:gd name="connsiteX83" fmla="*/ 4937036 w 5741575"/>
              <a:gd name="connsiteY83" fmla="*/ 195446 h 955271"/>
              <a:gd name="connsiteX84" fmla="*/ 5047626 w 5741575"/>
              <a:gd name="connsiteY84" fmla="*/ 149604 h 955271"/>
              <a:gd name="connsiteX85" fmla="*/ 5200247 w 5741575"/>
              <a:gd name="connsiteY85" fmla="*/ 142695 h 955271"/>
              <a:gd name="connsiteX86" fmla="*/ 5235691 w 5741575"/>
              <a:gd name="connsiteY86" fmla="*/ 173330 h 955271"/>
              <a:gd name="connsiteX87" fmla="*/ 5280133 w 5741575"/>
              <a:gd name="connsiteY87" fmla="*/ 189342 h 955271"/>
              <a:gd name="connsiteX88" fmla="*/ 5291963 w 5741575"/>
              <a:gd name="connsiteY88" fmla="*/ 139446 h 955271"/>
              <a:gd name="connsiteX89" fmla="*/ 5418472 w 5741575"/>
              <a:gd name="connsiteY89" fmla="*/ 89163 h 955271"/>
              <a:gd name="connsiteX90" fmla="*/ 5482354 w 5741575"/>
              <a:gd name="connsiteY90" fmla="*/ 69470 h 955271"/>
              <a:gd name="connsiteX91" fmla="*/ 5583280 w 5741575"/>
              <a:gd name="connsiteY91" fmla="*/ 49787 h 955271"/>
              <a:gd name="connsiteX92" fmla="*/ 5613766 w 5741575"/>
              <a:gd name="connsiteY92" fmla="*/ 41855 h 955271"/>
              <a:gd name="connsiteX93" fmla="*/ 5684952 w 5741575"/>
              <a:gd name="connsiteY93" fmla="*/ 26088 h 955271"/>
              <a:gd name="connsiteX94" fmla="*/ 5741575 w 5741575"/>
              <a:gd name="connsiteY94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379005 w 5741575"/>
              <a:gd name="connsiteY21" fmla="*/ 878900 h 955271"/>
              <a:gd name="connsiteX22" fmla="*/ 585428 w 5741575"/>
              <a:gd name="connsiteY22" fmla="*/ 826440 h 955271"/>
              <a:gd name="connsiteX23" fmla="*/ 787156 w 5741575"/>
              <a:gd name="connsiteY23" fmla="*/ 838447 h 955271"/>
              <a:gd name="connsiteX24" fmla="*/ 898586 w 5741575"/>
              <a:gd name="connsiteY24" fmla="*/ 808502 h 955271"/>
              <a:gd name="connsiteX25" fmla="*/ 924063 w 5741575"/>
              <a:gd name="connsiteY25" fmla="*/ 770210 h 955271"/>
              <a:gd name="connsiteX26" fmla="*/ 1212574 w 5741575"/>
              <a:gd name="connsiteY26" fmla="*/ 724238 h 955271"/>
              <a:gd name="connsiteX27" fmla="*/ 1280768 w 5741575"/>
              <a:gd name="connsiteY27" fmla="*/ 699122 h 955271"/>
              <a:gd name="connsiteX28" fmla="*/ 1352027 w 5741575"/>
              <a:gd name="connsiteY28" fmla="*/ 704323 h 955271"/>
              <a:gd name="connsiteX29" fmla="*/ 1374314 w 5741575"/>
              <a:gd name="connsiteY29" fmla="*/ 688815 h 955271"/>
              <a:gd name="connsiteX30" fmla="*/ 1378034 w 5741575"/>
              <a:gd name="connsiteY30" fmla="*/ 685842 h 955271"/>
              <a:gd name="connsiteX31" fmla="*/ 1395604 w 5741575"/>
              <a:gd name="connsiteY31" fmla="*/ 680460 h 955271"/>
              <a:gd name="connsiteX32" fmla="*/ 1397206 w 5741575"/>
              <a:gd name="connsiteY32" fmla="*/ 670793 h 955271"/>
              <a:gd name="connsiteX33" fmla="*/ 1421250 w 5741575"/>
              <a:gd name="connsiteY33" fmla="*/ 656855 h 955271"/>
              <a:gd name="connsiteX34" fmla="*/ 1454524 w 5741575"/>
              <a:gd name="connsiteY34" fmla="*/ 649224 h 955271"/>
              <a:gd name="connsiteX35" fmla="*/ 1616217 w 5741575"/>
              <a:gd name="connsiteY35" fmla="*/ 622107 h 955271"/>
              <a:gd name="connsiteX36" fmla="*/ 1710928 w 5741575"/>
              <a:gd name="connsiteY36" fmla="*/ 600666 h 955271"/>
              <a:gd name="connsiteX37" fmla="*/ 1743718 w 5741575"/>
              <a:gd name="connsiteY37" fmla="*/ 584327 h 955271"/>
              <a:gd name="connsiteX38" fmla="*/ 1873778 w 5741575"/>
              <a:gd name="connsiteY38" fmla="*/ 530130 h 955271"/>
              <a:gd name="connsiteX39" fmla="*/ 1988411 w 5741575"/>
              <a:gd name="connsiteY39" fmla="*/ 491599 h 955271"/>
              <a:gd name="connsiteX40" fmla="*/ 2085507 w 5741575"/>
              <a:gd name="connsiteY40" fmla="*/ 498527 h 955271"/>
              <a:gd name="connsiteX41" fmla="*/ 2090767 w 5741575"/>
              <a:gd name="connsiteY41" fmla="*/ 490616 h 955271"/>
              <a:gd name="connsiteX42" fmla="*/ 2151143 w 5741575"/>
              <a:gd name="connsiteY42" fmla="*/ 478332 h 955271"/>
              <a:gd name="connsiteX43" fmla="*/ 2378710 w 5741575"/>
              <a:gd name="connsiteY43" fmla="*/ 477570 h 955271"/>
              <a:gd name="connsiteX44" fmla="*/ 2496256 w 5741575"/>
              <a:gd name="connsiteY44" fmla="*/ 452396 h 955271"/>
              <a:gd name="connsiteX45" fmla="*/ 2535387 w 5741575"/>
              <a:gd name="connsiteY45" fmla="*/ 436645 h 955271"/>
              <a:gd name="connsiteX46" fmla="*/ 2601109 w 5741575"/>
              <a:gd name="connsiteY46" fmla="*/ 410678 h 955271"/>
              <a:gd name="connsiteX47" fmla="*/ 2643855 w 5741575"/>
              <a:gd name="connsiteY47" fmla="*/ 374482 h 955271"/>
              <a:gd name="connsiteX48" fmla="*/ 2657726 w 5741575"/>
              <a:gd name="connsiteY48" fmla="*/ 365841 h 955271"/>
              <a:gd name="connsiteX49" fmla="*/ 2687125 w 5741575"/>
              <a:gd name="connsiteY49" fmla="*/ 366820 h 955271"/>
              <a:gd name="connsiteX50" fmla="*/ 2697479 w 5741575"/>
              <a:gd name="connsiteY50" fmla="*/ 361430 h 955271"/>
              <a:gd name="connsiteX51" fmla="*/ 2701547 w 5741575"/>
              <a:gd name="connsiteY51" fmla="*/ 361545 h 955271"/>
              <a:gd name="connsiteX52" fmla="*/ 2711054 w 5741575"/>
              <a:gd name="connsiteY52" fmla="*/ 360597 h 955271"/>
              <a:gd name="connsiteX53" fmla="*/ 2710438 w 5741575"/>
              <a:gd name="connsiteY53" fmla="*/ 366958 h 955271"/>
              <a:gd name="connsiteX54" fmla="*/ 2722936 w 5741575"/>
              <a:gd name="connsiteY54" fmla="*/ 377633 h 955271"/>
              <a:gd name="connsiteX55" fmla="*/ 2777227 w 5741575"/>
              <a:gd name="connsiteY55" fmla="*/ 368972 h 955271"/>
              <a:gd name="connsiteX56" fmla="*/ 2779510 w 5741575"/>
              <a:gd name="connsiteY56" fmla="*/ 361652 h 955271"/>
              <a:gd name="connsiteX57" fmla="*/ 2786278 w 5741575"/>
              <a:gd name="connsiteY57" fmla="*/ 359869 h 955271"/>
              <a:gd name="connsiteX58" fmla="*/ 2792101 w 5741575"/>
              <a:gd name="connsiteY58" fmla="*/ 365927 h 955271"/>
              <a:gd name="connsiteX59" fmla="*/ 2885545 w 5741575"/>
              <a:gd name="connsiteY59" fmla="*/ 372818 h 955271"/>
              <a:gd name="connsiteX60" fmla="*/ 3009558 w 5741575"/>
              <a:gd name="connsiteY60" fmla="*/ 370573 h 955271"/>
              <a:gd name="connsiteX61" fmla="*/ 3095010 w 5741575"/>
              <a:gd name="connsiteY61" fmla="*/ 332454 h 955271"/>
              <a:gd name="connsiteX62" fmla="*/ 3103742 w 5741575"/>
              <a:gd name="connsiteY62" fmla="*/ 337974 h 955271"/>
              <a:gd name="connsiteX63" fmla="*/ 3165093 w 5741575"/>
              <a:gd name="connsiteY63" fmla="*/ 329459 h 955271"/>
              <a:gd name="connsiteX64" fmla="*/ 3373785 w 5741575"/>
              <a:gd name="connsiteY64" fmla="*/ 255680 h 955271"/>
              <a:gd name="connsiteX65" fmla="*/ 3493851 w 5741575"/>
              <a:gd name="connsiteY65" fmla="*/ 240255 h 955271"/>
              <a:gd name="connsiteX66" fmla="*/ 3537470 w 5741575"/>
              <a:gd name="connsiteY66" fmla="*/ 241867 h 955271"/>
              <a:gd name="connsiteX67" fmla="*/ 3610489 w 5741575"/>
              <a:gd name="connsiteY67" fmla="*/ 244128 h 955271"/>
              <a:gd name="connsiteX68" fmla="*/ 3667539 w 5741575"/>
              <a:gd name="connsiteY68" fmla="*/ 263271 h 955271"/>
              <a:gd name="connsiteX69" fmla="*/ 3727614 w 5741575"/>
              <a:gd name="connsiteY69" fmla="*/ 258245 h 955271"/>
              <a:gd name="connsiteX70" fmla="*/ 3738369 w 5741575"/>
              <a:gd name="connsiteY70" fmla="*/ 234506 h 955271"/>
              <a:gd name="connsiteX71" fmla="*/ 3803670 w 5741575"/>
              <a:gd name="connsiteY71" fmla="*/ 236457 h 955271"/>
              <a:gd name="connsiteX72" fmla="*/ 3903080 w 5741575"/>
              <a:gd name="connsiteY72" fmla="*/ 241890 h 955271"/>
              <a:gd name="connsiteX73" fmla="*/ 4114838 w 5741575"/>
              <a:gd name="connsiteY73" fmla="*/ 238165 h 955271"/>
              <a:gd name="connsiteX74" fmla="*/ 4271023 w 5741575"/>
              <a:gd name="connsiteY74" fmla="*/ 241959 h 955271"/>
              <a:gd name="connsiteX75" fmla="*/ 4367397 w 5741575"/>
              <a:gd name="connsiteY75" fmla="*/ 271442 h 955271"/>
              <a:gd name="connsiteX76" fmla="*/ 4495366 w 5741575"/>
              <a:gd name="connsiteY76" fmla="*/ 271618 h 955271"/>
              <a:gd name="connsiteX77" fmla="*/ 4517347 w 5741575"/>
              <a:gd name="connsiteY77" fmla="*/ 275639 h 955271"/>
              <a:gd name="connsiteX78" fmla="*/ 4546116 w 5741575"/>
              <a:gd name="connsiteY78" fmla="*/ 268568 h 955271"/>
              <a:gd name="connsiteX79" fmla="*/ 4661259 w 5741575"/>
              <a:gd name="connsiteY79" fmla="*/ 238966 h 955271"/>
              <a:gd name="connsiteX80" fmla="*/ 4750403 w 5741575"/>
              <a:gd name="connsiteY80" fmla="*/ 204364 h 955271"/>
              <a:gd name="connsiteX81" fmla="*/ 4867614 w 5741575"/>
              <a:gd name="connsiteY81" fmla="*/ 208668 h 955271"/>
              <a:gd name="connsiteX82" fmla="*/ 4937036 w 5741575"/>
              <a:gd name="connsiteY82" fmla="*/ 195446 h 955271"/>
              <a:gd name="connsiteX83" fmla="*/ 5047626 w 5741575"/>
              <a:gd name="connsiteY83" fmla="*/ 149604 h 955271"/>
              <a:gd name="connsiteX84" fmla="*/ 5200247 w 5741575"/>
              <a:gd name="connsiteY84" fmla="*/ 142695 h 955271"/>
              <a:gd name="connsiteX85" fmla="*/ 5235691 w 5741575"/>
              <a:gd name="connsiteY85" fmla="*/ 173330 h 955271"/>
              <a:gd name="connsiteX86" fmla="*/ 5280133 w 5741575"/>
              <a:gd name="connsiteY86" fmla="*/ 189342 h 955271"/>
              <a:gd name="connsiteX87" fmla="*/ 5291963 w 5741575"/>
              <a:gd name="connsiteY87" fmla="*/ 139446 h 955271"/>
              <a:gd name="connsiteX88" fmla="*/ 5418472 w 5741575"/>
              <a:gd name="connsiteY88" fmla="*/ 89163 h 955271"/>
              <a:gd name="connsiteX89" fmla="*/ 5482354 w 5741575"/>
              <a:gd name="connsiteY89" fmla="*/ 69470 h 955271"/>
              <a:gd name="connsiteX90" fmla="*/ 5583280 w 5741575"/>
              <a:gd name="connsiteY90" fmla="*/ 49787 h 955271"/>
              <a:gd name="connsiteX91" fmla="*/ 5613766 w 5741575"/>
              <a:gd name="connsiteY91" fmla="*/ 41855 h 955271"/>
              <a:gd name="connsiteX92" fmla="*/ 5684952 w 5741575"/>
              <a:gd name="connsiteY92" fmla="*/ 26088 h 955271"/>
              <a:gd name="connsiteX93" fmla="*/ 5741575 w 5741575"/>
              <a:gd name="connsiteY93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379005 w 5741575"/>
              <a:gd name="connsiteY21" fmla="*/ 878900 h 955271"/>
              <a:gd name="connsiteX22" fmla="*/ 787156 w 5741575"/>
              <a:gd name="connsiteY22" fmla="*/ 838447 h 955271"/>
              <a:gd name="connsiteX23" fmla="*/ 898586 w 5741575"/>
              <a:gd name="connsiteY23" fmla="*/ 808502 h 955271"/>
              <a:gd name="connsiteX24" fmla="*/ 924063 w 5741575"/>
              <a:gd name="connsiteY24" fmla="*/ 770210 h 955271"/>
              <a:gd name="connsiteX25" fmla="*/ 1212574 w 5741575"/>
              <a:gd name="connsiteY25" fmla="*/ 724238 h 955271"/>
              <a:gd name="connsiteX26" fmla="*/ 1280768 w 5741575"/>
              <a:gd name="connsiteY26" fmla="*/ 699122 h 955271"/>
              <a:gd name="connsiteX27" fmla="*/ 1352027 w 5741575"/>
              <a:gd name="connsiteY27" fmla="*/ 704323 h 955271"/>
              <a:gd name="connsiteX28" fmla="*/ 1374314 w 5741575"/>
              <a:gd name="connsiteY28" fmla="*/ 688815 h 955271"/>
              <a:gd name="connsiteX29" fmla="*/ 1378034 w 5741575"/>
              <a:gd name="connsiteY29" fmla="*/ 685842 h 955271"/>
              <a:gd name="connsiteX30" fmla="*/ 1395604 w 5741575"/>
              <a:gd name="connsiteY30" fmla="*/ 680460 h 955271"/>
              <a:gd name="connsiteX31" fmla="*/ 1397206 w 5741575"/>
              <a:gd name="connsiteY31" fmla="*/ 670793 h 955271"/>
              <a:gd name="connsiteX32" fmla="*/ 1421250 w 5741575"/>
              <a:gd name="connsiteY32" fmla="*/ 656855 h 955271"/>
              <a:gd name="connsiteX33" fmla="*/ 1454524 w 5741575"/>
              <a:gd name="connsiteY33" fmla="*/ 649224 h 955271"/>
              <a:gd name="connsiteX34" fmla="*/ 1616217 w 5741575"/>
              <a:gd name="connsiteY34" fmla="*/ 622107 h 955271"/>
              <a:gd name="connsiteX35" fmla="*/ 1710928 w 5741575"/>
              <a:gd name="connsiteY35" fmla="*/ 600666 h 955271"/>
              <a:gd name="connsiteX36" fmla="*/ 1743718 w 5741575"/>
              <a:gd name="connsiteY36" fmla="*/ 584327 h 955271"/>
              <a:gd name="connsiteX37" fmla="*/ 1873778 w 5741575"/>
              <a:gd name="connsiteY37" fmla="*/ 530130 h 955271"/>
              <a:gd name="connsiteX38" fmla="*/ 1988411 w 5741575"/>
              <a:gd name="connsiteY38" fmla="*/ 491599 h 955271"/>
              <a:gd name="connsiteX39" fmla="*/ 2085507 w 5741575"/>
              <a:gd name="connsiteY39" fmla="*/ 498527 h 955271"/>
              <a:gd name="connsiteX40" fmla="*/ 2090767 w 5741575"/>
              <a:gd name="connsiteY40" fmla="*/ 490616 h 955271"/>
              <a:gd name="connsiteX41" fmla="*/ 2151143 w 5741575"/>
              <a:gd name="connsiteY41" fmla="*/ 478332 h 955271"/>
              <a:gd name="connsiteX42" fmla="*/ 2378710 w 5741575"/>
              <a:gd name="connsiteY42" fmla="*/ 477570 h 955271"/>
              <a:gd name="connsiteX43" fmla="*/ 2496256 w 5741575"/>
              <a:gd name="connsiteY43" fmla="*/ 452396 h 955271"/>
              <a:gd name="connsiteX44" fmla="*/ 2535387 w 5741575"/>
              <a:gd name="connsiteY44" fmla="*/ 436645 h 955271"/>
              <a:gd name="connsiteX45" fmla="*/ 2601109 w 5741575"/>
              <a:gd name="connsiteY45" fmla="*/ 410678 h 955271"/>
              <a:gd name="connsiteX46" fmla="*/ 2643855 w 5741575"/>
              <a:gd name="connsiteY46" fmla="*/ 374482 h 955271"/>
              <a:gd name="connsiteX47" fmla="*/ 2657726 w 5741575"/>
              <a:gd name="connsiteY47" fmla="*/ 365841 h 955271"/>
              <a:gd name="connsiteX48" fmla="*/ 2687125 w 5741575"/>
              <a:gd name="connsiteY48" fmla="*/ 366820 h 955271"/>
              <a:gd name="connsiteX49" fmla="*/ 2697479 w 5741575"/>
              <a:gd name="connsiteY49" fmla="*/ 361430 h 955271"/>
              <a:gd name="connsiteX50" fmla="*/ 2701547 w 5741575"/>
              <a:gd name="connsiteY50" fmla="*/ 361545 h 955271"/>
              <a:gd name="connsiteX51" fmla="*/ 2711054 w 5741575"/>
              <a:gd name="connsiteY51" fmla="*/ 360597 h 955271"/>
              <a:gd name="connsiteX52" fmla="*/ 2710438 w 5741575"/>
              <a:gd name="connsiteY52" fmla="*/ 366958 h 955271"/>
              <a:gd name="connsiteX53" fmla="*/ 2722936 w 5741575"/>
              <a:gd name="connsiteY53" fmla="*/ 377633 h 955271"/>
              <a:gd name="connsiteX54" fmla="*/ 2777227 w 5741575"/>
              <a:gd name="connsiteY54" fmla="*/ 368972 h 955271"/>
              <a:gd name="connsiteX55" fmla="*/ 2779510 w 5741575"/>
              <a:gd name="connsiteY55" fmla="*/ 361652 h 955271"/>
              <a:gd name="connsiteX56" fmla="*/ 2786278 w 5741575"/>
              <a:gd name="connsiteY56" fmla="*/ 359869 h 955271"/>
              <a:gd name="connsiteX57" fmla="*/ 2792101 w 5741575"/>
              <a:gd name="connsiteY57" fmla="*/ 365927 h 955271"/>
              <a:gd name="connsiteX58" fmla="*/ 2885545 w 5741575"/>
              <a:gd name="connsiteY58" fmla="*/ 372818 h 955271"/>
              <a:gd name="connsiteX59" fmla="*/ 3009558 w 5741575"/>
              <a:gd name="connsiteY59" fmla="*/ 370573 h 955271"/>
              <a:gd name="connsiteX60" fmla="*/ 3095010 w 5741575"/>
              <a:gd name="connsiteY60" fmla="*/ 332454 h 955271"/>
              <a:gd name="connsiteX61" fmla="*/ 3103742 w 5741575"/>
              <a:gd name="connsiteY61" fmla="*/ 337974 h 955271"/>
              <a:gd name="connsiteX62" fmla="*/ 3165093 w 5741575"/>
              <a:gd name="connsiteY62" fmla="*/ 329459 h 955271"/>
              <a:gd name="connsiteX63" fmla="*/ 3373785 w 5741575"/>
              <a:gd name="connsiteY63" fmla="*/ 255680 h 955271"/>
              <a:gd name="connsiteX64" fmla="*/ 3493851 w 5741575"/>
              <a:gd name="connsiteY64" fmla="*/ 240255 h 955271"/>
              <a:gd name="connsiteX65" fmla="*/ 3537470 w 5741575"/>
              <a:gd name="connsiteY65" fmla="*/ 241867 h 955271"/>
              <a:gd name="connsiteX66" fmla="*/ 3610489 w 5741575"/>
              <a:gd name="connsiteY66" fmla="*/ 244128 h 955271"/>
              <a:gd name="connsiteX67" fmla="*/ 3667539 w 5741575"/>
              <a:gd name="connsiteY67" fmla="*/ 263271 h 955271"/>
              <a:gd name="connsiteX68" fmla="*/ 3727614 w 5741575"/>
              <a:gd name="connsiteY68" fmla="*/ 258245 h 955271"/>
              <a:gd name="connsiteX69" fmla="*/ 3738369 w 5741575"/>
              <a:gd name="connsiteY69" fmla="*/ 234506 h 955271"/>
              <a:gd name="connsiteX70" fmla="*/ 3803670 w 5741575"/>
              <a:gd name="connsiteY70" fmla="*/ 236457 h 955271"/>
              <a:gd name="connsiteX71" fmla="*/ 3903080 w 5741575"/>
              <a:gd name="connsiteY71" fmla="*/ 241890 h 955271"/>
              <a:gd name="connsiteX72" fmla="*/ 4114838 w 5741575"/>
              <a:gd name="connsiteY72" fmla="*/ 238165 h 955271"/>
              <a:gd name="connsiteX73" fmla="*/ 4271023 w 5741575"/>
              <a:gd name="connsiteY73" fmla="*/ 241959 h 955271"/>
              <a:gd name="connsiteX74" fmla="*/ 4367397 w 5741575"/>
              <a:gd name="connsiteY74" fmla="*/ 271442 h 955271"/>
              <a:gd name="connsiteX75" fmla="*/ 4495366 w 5741575"/>
              <a:gd name="connsiteY75" fmla="*/ 271618 h 955271"/>
              <a:gd name="connsiteX76" fmla="*/ 4517347 w 5741575"/>
              <a:gd name="connsiteY76" fmla="*/ 275639 h 955271"/>
              <a:gd name="connsiteX77" fmla="*/ 4546116 w 5741575"/>
              <a:gd name="connsiteY77" fmla="*/ 268568 h 955271"/>
              <a:gd name="connsiteX78" fmla="*/ 4661259 w 5741575"/>
              <a:gd name="connsiteY78" fmla="*/ 238966 h 955271"/>
              <a:gd name="connsiteX79" fmla="*/ 4750403 w 5741575"/>
              <a:gd name="connsiteY79" fmla="*/ 204364 h 955271"/>
              <a:gd name="connsiteX80" fmla="*/ 4867614 w 5741575"/>
              <a:gd name="connsiteY80" fmla="*/ 208668 h 955271"/>
              <a:gd name="connsiteX81" fmla="*/ 4937036 w 5741575"/>
              <a:gd name="connsiteY81" fmla="*/ 195446 h 955271"/>
              <a:gd name="connsiteX82" fmla="*/ 5047626 w 5741575"/>
              <a:gd name="connsiteY82" fmla="*/ 149604 h 955271"/>
              <a:gd name="connsiteX83" fmla="*/ 5200247 w 5741575"/>
              <a:gd name="connsiteY83" fmla="*/ 142695 h 955271"/>
              <a:gd name="connsiteX84" fmla="*/ 5235691 w 5741575"/>
              <a:gd name="connsiteY84" fmla="*/ 173330 h 955271"/>
              <a:gd name="connsiteX85" fmla="*/ 5280133 w 5741575"/>
              <a:gd name="connsiteY85" fmla="*/ 189342 h 955271"/>
              <a:gd name="connsiteX86" fmla="*/ 5291963 w 5741575"/>
              <a:gd name="connsiteY86" fmla="*/ 139446 h 955271"/>
              <a:gd name="connsiteX87" fmla="*/ 5418472 w 5741575"/>
              <a:gd name="connsiteY87" fmla="*/ 89163 h 955271"/>
              <a:gd name="connsiteX88" fmla="*/ 5482354 w 5741575"/>
              <a:gd name="connsiteY88" fmla="*/ 69470 h 955271"/>
              <a:gd name="connsiteX89" fmla="*/ 5583280 w 5741575"/>
              <a:gd name="connsiteY89" fmla="*/ 49787 h 955271"/>
              <a:gd name="connsiteX90" fmla="*/ 5613766 w 5741575"/>
              <a:gd name="connsiteY90" fmla="*/ 41855 h 955271"/>
              <a:gd name="connsiteX91" fmla="*/ 5684952 w 5741575"/>
              <a:gd name="connsiteY91" fmla="*/ 26088 h 955271"/>
              <a:gd name="connsiteX92" fmla="*/ 5741575 w 5741575"/>
              <a:gd name="connsiteY92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898586 w 5741575"/>
              <a:gd name="connsiteY23" fmla="*/ 808502 h 955271"/>
              <a:gd name="connsiteX24" fmla="*/ 924063 w 5741575"/>
              <a:gd name="connsiteY24" fmla="*/ 770210 h 955271"/>
              <a:gd name="connsiteX25" fmla="*/ 1212574 w 5741575"/>
              <a:gd name="connsiteY25" fmla="*/ 724238 h 955271"/>
              <a:gd name="connsiteX26" fmla="*/ 1280768 w 5741575"/>
              <a:gd name="connsiteY26" fmla="*/ 699122 h 955271"/>
              <a:gd name="connsiteX27" fmla="*/ 1352027 w 5741575"/>
              <a:gd name="connsiteY27" fmla="*/ 704323 h 955271"/>
              <a:gd name="connsiteX28" fmla="*/ 1374314 w 5741575"/>
              <a:gd name="connsiteY28" fmla="*/ 688815 h 955271"/>
              <a:gd name="connsiteX29" fmla="*/ 1378034 w 5741575"/>
              <a:gd name="connsiteY29" fmla="*/ 685842 h 955271"/>
              <a:gd name="connsiteX30" fmla="*/ 1395604 w 5741575"/>
              <a:gd name="connsiteY30" fmla="*/ 680460 h 955271"/>
              <a:gd name="connsiteX31" fmla="*/ 1397206 w 5741575"/>
              <a:gd name="connsiteY31" fmla="*/ 670793 h 955271"/>
              <a:gd name="connsiteX32" fmla="*/ 1421250 w 5741575"/>
              <a:gd name="connsiteY32" fmla="*/ 656855 h 955271"/>
              <a:gd name="connsiteX33" fmla="*/ 1454524 w 5741575"/>
              <a:gd name="connsiteY33" fmla="*/ 649224 h 955271"/>
              <a:gd name="connsiteX34" fmla="*/ 1616217 w 5741575"/>
              <a:gd name="connsiteY34" fmla="*/ 622107 h 955271"/>
              <a:gd name="connsiteX35" fmla="*/ 1710928 w 5741575"/>
              <a:gd name="connsiteY35" fmla="*/ 600666 h 955271"/>
              <a:gd name="connsiteX36" fmla="*/ 1743718 w 5741575"/>
              <a:gd name="connsiteY36" fmla="*/ 584327 h 955271"/>
              <a:gd name="connsiteX37" fmla="*/ 1873778 w 5741575"/>
              <a:gd name="connsiteY37" fmla="*/ 530130 h 955271"/>
              <a:gd name="connsiteX38" fmla="*/ 1988411 w 5741575"/>
              <a:gd name="connsiteY38" fmla="*/ 491599 h 955271"/>
              <a:gd name="connsiteX39" fmla="*/ 2085507 w 5741575"/>
              <a:gd name="connsiteY39" fmla="*/ 498527 h 955271"/>
              <a:gd name="connsiteX40" fmla="*/ 2090767 w 5741575"/>
              <a:gd name="connsiteY40" fmla="*/ 490616 h 955271"/>
              <a:gd name="connsiteX41" fmla="*/ 2151143 w 5741575"/>
              <a:gd name="connsiteY41" fmla="*/ 478332 h 955271"/>
              <a:gd name="connsiteX42" fmla="*/ 2378710 w 5741575"/>
              <a:gd name="connsiteY42" fmla="*/ 477570 h 955271"/>
              <a:gd name="connsiteX43" fmla="*/ 2496256 w 5741575"/>
              <a:gd name="connsiteY43" fmla="*/ 452396 h 955271"/>
              <a:gd name="connsiteX44" fmla="*/ 2535387 w 5741575"/>
              <a:gd name="connsiteY44" fmla="*/ 436645 h 955271"/>
              <a:gd name="connsiteX45" fmla="*/ 2601109 w 5741575"/>
              <a:gd name="connsiteY45" fmla="*/ 410678 h 955271"/>
              <a:gd name="connsiteX46" fmla="*/ 2643855 w 5741575"/>
              <a:gd name="connsiteY46" fmla="*/ 374482 h 955271"/>
              <a:gd name="connsiteX47" fmla="*/ 2657726 w 5741575"/>
              <a:gd name="connsiteY47" fmla="*/ 365841 h 955271"/>
              <a:gd name="connsiteX48" fmla="*/ 2687125 w 5741575"/>
              <a:gd name="connsiteY48" fmla="*/ 366820 h 955271"/>
              <a:gd name="connsiteX49" fmla="*/ 2697479 w 5741575"/>
              <a:gd name="connsiteY49" fmla="*/ 361430 h 955271"/>
              <a:gd name="connsiteX50" fmla="*/ 2701547 w 5741575"/>
              <a:gd name="connsiteY50" fmla="*/ 361545 h 955271"/>
              <a:gd name="connsiteX51" fmla="*/ 2711054 w 5741575"/>
              <a:gd name="connsiteY51" fmla="*/ 360597 h 955271"/>
              <a:gd name="connsiteX52" fmla="*/ 2710438 w 5741575"/>
              <a:gd name="connsiteY52" fmla="*/ 366958 h 955271"/>
              <a:gd name="connsiteX53" fmla="*/ 2722936 w 5741575"/>
              <a:gd name="connsiteY53" fmla="*/ 377633 h 955271"/>
              <a:gd name="connsiteX54" fmla="*/ 2777227 w 5741575"/>
              <a:gd name="connsiteY54" fmla="*/ 368972 h 955271"/>
              <a:gd name="connsiteX55" fmla="*/ 2779510 w 5741575"/>
              <a:gd name="connsiteY55" fmla="*/ 361652 h 955271"/>
              <a:gd name="connsiteX56" fmla="*/ 2786278 w 5741575"/>
              <a:gd name="connsiteY56" fmla="*/ 359869 h 955271"/>
              <a:gd name="connsiteX57" fmla="*/ 2792101 w 5741575"/>
              <a:gd name="connsiteY57" fmla="*/ 365927 h 955271"/>
              <a:gd name="connsiteX58" fmla="*/ 2885545 w 5741575"/>
              <a:gd name="connsiteY58" fmla="*/ 372818 h 955271"/>
              <a:gd name="connsiteX59" fmla="*/ 3009558 w 5741575"/>
              <a:gd name="connsiteY59" fmla="*/ 370573 h 955271"/>
              <a:gd name="connsiteX60" fmla="*/ 3095010 w 5741575"/>
              <a:gd name="connsiteY60" fmla="*/ 332454 h 955271"/>
              <a:gd name="connsiteX61" fmla="*/ 3103742 w 5741575"/>
              <a:gd name="connsiteY61" fmla="*/ 337974 h 955271"/>
              <a:gd name="connsiteX62" fmla="*/ 3165093 w 5741575"/>
              <a:gd name="connsiteY62" fmla="*/ 329459 h 955271"/>
              <a:gd name="connsiteX63" fmla="*/ 3373785 w 5741575"/>
              <a:gd name="connsiteY63" fmla="*/ 255680 h 955271"/>
              <a:gd name="connsiteX64" fmla="*/ 3493851 w 5741575"/>
              <a:gd name="connsiteY64" fmla="*/ 240255 h 955271"/>
              <a:gd name="connsiteX65" fmla="*/ 3537470 w 5741575"/>
              <a:gd name="connsiteY65" fmla="*/ 241867 h 955271"/>
              <a:gd name="connsiteX66" fmla="*/ 3610489 w 5741575"/>
              <a:gd name="connsiteY66" fmla="*/ 244128 h 955271"/>
              <a:gd name="connsiteX67" fmla="*/ 3667539 w 5741575"/>
              <a:gd name="connsiteY67" fmla="*/ 263271 h 955271"/>
              <a:gd name="connsiteX68" fmla="*/ 3727614 w 5741575"/>
              <a:gd name="connsiteY68" fmla="*/ 258245 h 955271"/>
              <a:gd name="connsiteX69" fmla="*/ 3738369 w 5741575"/>
              <a:gd name="connsiteY69" fmla="*/ 234506 h 955271"/>
              <a:gd name="connsiteX70" fmla="*/ 3803670 w 5741575"/>
              <a:gd name="connsiteY70" fmla="*/ 236457 h 955271"/>
              <a:gd name="connsiteX71" fmla="*/ 3903080 w 5741575"/>
              <a:gd name="connsiteY71" fmla="*/ 241890 h 955271"/>
              <a:gd name="connsiteX72" fmla="*/ 4114838 w 5741575"/>
              <a:gd name="connsiteY72" fmla="*/ 238165 h 955271"/>
              <a:gd name="connsiteX73" fmla="*/ 4271023 w 5741575"/>
              <a:gd name="connsiteY73" fmla="*/ 241959 h 955271"/>
              <a:gd name="connsiteX74" fmla="*/ 4367397 w 5741575"/>
              <a:gd name="connsiteY74" fmla="*/ 271442 h 955271"/>
              <a:gd name="connsiteX75" fmla="*/ 4495366 w 5741575"/>
              <a:gd name="connsiteY75" fmla="*/ 271618 h 955271"/>
              <a:gd name="connsiteX76" fmla="*/ 4517347 w 5741575"/>
              <a:gd name="connsiteY76" fmla="*/ 275639 h 955271"/>
              <a:gd name="connsiteX77" fmla="*/ 4546116 w 5741575"/>
              <a:gd name="connsiteY77" fmla="*/ 268568 h 955271"/>
              <a:gd name="connsiteX78" fmla="*/ 4661259 w 5741575"/>
              <a:gd name="connsiteY78" fmla="*/ 238966 h 955271"/>
              <a:gd name="connsiteX79" fmla="*/ 4750403 w 5741575"/>
              <a:gd name="connsiteY79" fmla="*/ 204364 h 955271"/>
              <a:gd name="connsiteX80" fmla="*/ 4867614 w 5741575"/>
              <a:gd name="connsiteY80" fmla="*/ 208668 h 955271"/>
              <a:gd name="connsiteX81" fmla="*/ 4937036 w 5741575"/>
              <a:gd name="connsiteY81" fmla="*/ 195446 h 955271"/>
              <a:gd name="connsiteX82" fmla="*/ 5047626 w 5741575"/>
              <a:gd name="connsiteY82" fmla="*/ 149604 h 955271"/>
              <a:gd name="connsiteX83" fmla="*/ 5200247 w 5741575"/>
              <a:gd name="connsiteY83" fmla="*/ 142695 h 955271"/>
              <a:gd name="connsiteX84" fmla="*/ 5235691 w 5741575"/>
              <a:gd name="connsiteY84" fmla="*/ 173330 h 955271"/>
              <a:gd name="connsiteX85" fmla="*/ 5280133 w 5741575"/>
              <a:gd name="connsiteY85" fmla="*/ 189342 h 955271"/>
              <a:gd name="connsiteX86" fmla="*/ 5291963 w 5741575"/>
              <a:gd name="connsiteY86" fmla="*/ 139446 h 955271"/>
              <a:gd name="connsiteX87" fmla="*/ 5418472 w 5741575"/>
              <a:gd name="connsiteY87" fmla="*/ 89163 h 955271"/>
              <a:gd name="connsiteX88" fmla="*/ 5482354 w 5741575"/>
              <a:gd name="connsiteY88" fmla="*/ 69470 h 955271"/>
              <a:gd name="connsiteX89" fmla="*/ 5583280 w 5741575"/>
              <a:gd name="connsiteY89" fmla="*/ 49787 h 955271"/>
              <a:gd name="connsiteX90" fmla="*/ 5613766 w 5741575"/>
              <a:gd name="connsiteY90" fmla="*/ 41855 h 955271"/>
              <a:gd name="connsiteX91" fmla="*/ 5684952 w 5741575"/>
              <a:gd name="connsiteY91" fmla="*/ 26088 h 955271"/>
              <a:gd name="connsiteX92" fmla="*/ 5741575 w 5741575"/>
              <a:gd name="connsiteY92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898586 w 5741575"/>
              <a:gd name="connsiteY23" fmla="*/ 808502 h 955271"/>
              <a:gd name="connsiteX24" fmla="*/ 1212574 w 5741575"/>
              <a:gd name="connsiteY24" fmla="*/ 724238 h 955271"/>
              <a:gd name="connsiteX25" fmla="*/ 1280768 w 5741575"/>
              <a:gd name="connsiteY25" fmla="*/ 699122 h 955271"/>
              <a:gd name="connsiteX26" fmla="*/ 1352027 w 5741575"/>
              <a:gd name="connsiteY26" fmla="*/ 704323 h 955271"/>
              <a:gd name="connsiteX27" fmla="*/ 1374314 w 5741575"/>
              <a:gd name="connsiteY27" fmla="*/ 688815 h 955271"/>
              <a:gd name="connsiteX28" fmla="*/ 1378034 w 5741575"/>
              <a:gd name="connsiteY28" fmla="*/ 685842 h 955271"/>
              <a:gd name="connsiteX29" fmla="*/ 1395604 w 5741575"/>
              <a:gd name="connsiteY29" fmla="*/ 680460 h 955271"/>
              <a:gd name="connsiteX30" fmla="*/ 1397206 w 5741575"/>
              <a:gd name="connsiteY30" fmla="*/ 670793 h 955271"/>
              <a:gd name="connsiteX31" fmla="*/ 1421250 w 5741575"/>
              <a:gd name="connsiteY31" fmla="*/ 656855 h 955271"/>
              <a:gd name="connsiteX32" fmla="*/ 1454524 w 5741575"/>
              <a:gd name="connsiteY32" fmla="*/ 649224 h 955271"/>
              <a:gd name="connsiteX33" fmla="*/ 1616217 w 5741575"/>
              <a:gd name="connsiteY33" fmla="*/ 622107 h 955271"/>
              <a:gd name="connsiteX34" fmla="*/ 1710928 w 5741575"/>
              <a:gd name="connsiteY34" fmla="*/ 600666 h 955271"/>
              <a:gd name="connsiteX35" fmla="*/ 1743718 w 5741575"/>
              <a:gd name="connsiteY35" fmla="*/ 584327 h 955271"/>
              <a:gd name="connsiteX36" fmla="*/ 1873778 w 5741575"/>
              <a:gd name="connsiteY36" fmla="*/ 530130 h 955271"/>
              <a:gd name="connsiteX37" fmla="*/ 1988411 w 5741575"/>
              <a:gd name="connsiteY37" fmla="*/ 491599 h 955271"/>
              <a:gd name="connsiteX38" fmla="*/ 2085507 w 5741575"/>
              <a:gd name="connsiteY38" fmla="*/ 498527 h 955271"/>
              <a:gd name="connsiteX39" fmla="*/ 2090767 w 5741575"/>
              <a:gd name="connsiteY39" fmla="*/ 490616 h 955271"/>
              <a:gd name="connsiteX40" fmla="*/ 2151143 w 5741575"/>
              <a:gd name="connsiteY40" fmla="*/ 478332 h 955271"/>
              <a:gd name="connsiteX41" fmla="*/ 2378710 w 5741575"/>
              <a:gd name="connsiteY41" fmla="*/ 477570 h 955271"/>
              <a:gd name="connsiteX42" fmla="*/ 2496256 w 5741575"/>
              <a:gd name="connsiteY42" fmla="*/ 452396 h 955271"/>
              <a:gd name="connsiteX43" fmla="*/ 2535387 w 5741575"/>
              <a:gd name="connsiteY43" fmla="*/ 436645 h 955271"/>
              <a:gd name="connsiteX44" fmla="*/ 2601109 w 5741575"/>
              <a:gd name="connsiteY44" fmla="*/ 410678 h 955271"/>
              <a:gd name="connsiteX45" fmla="*/ 2643855 w 5741575"/>
              <a:gd name="connsiteY45" fmla="*/ 374482 h 955271"/>
              <a:gd name="connsiteX46" fmla="*/ 2657726 w 5741575"/>
              <a:gd name="connsiteY46" fmla="*/ 365841 h 955271"/>
              <a:gd name="connsiteX47" fmla="*/ 2687125 w 5741575"/>
              <a:gd name="connsiteY47" fmla="*/ 366820 h 955271"/>
              <a:gd name="connsiteX48" fmla="*/ 2697479 w 5741575"/>
              <a:gd name="connsiteY48" fmla="*/ 361430 h 955271"/>
              <a:gd name="connsiteX49" fmla="*/ 2701547 w 5741575"/>
              <a:gd name="connsiteY49" fmla="*/ 361545 h 955271"/>
              <a:gd name="connsiteX50" fmla="*/ 2711054 w 5741575"/>
              <a:gd name="connsiteY50" fmla="*/ 360597 h 955271"/>
              <a:gd name="connsiteX51" fmla="*/ 2710438 w 5741575"/>
              <a:gd name="connsiteY51" fmla="*/ 366958 h 955271"/>
              <a:gd name="connsiteX52" fmla="*/ 2722936 w 5741575"/>
              <a:gd name="connsiteY52" fmla="*/ 377633 h 955271"/>
              <a:gd name="connsiteX53" fmla="*/ 2777227 w 5741575"/>
              <a:gd name="connsiteY53" fmla="*/ 368972 h 955271"/>
              <a:gd name="connsiteX54" fmla="*/ 2779510 w 5741575"/>
              <a:gd name="connsiteY54" fmla="*/ 361652 h 955271"/>
              <a:gd name="connsiteX55" fmla="*/ 2786278 w 5741575"/>
              <a:gd name="connsiteY55" fmla="*/ 359869 h 955271"/>
              <a:gd name="connsiteX56" fmla="*/ 2792101 w 5741575"/>
              <a:gd name="connsiteY56" fmla="*/ 365927 h 955271"/>
              <a:gd name="connsiteX57" fmla="*/ 2885545 w 5741575"/>
              <a:gd name="connsiteY57" fmla="*/ 372818 h 955271"/>
              <a:gd name="connsiteX58" fmla="*/ 3009558 w 5741575"/>
              <a:gd name="connsiteY58" fmla="*/ 370573 h 955271"/>
              <a:gd name="connsiteX59" fmla="*/ 3095010 w 5741575"/>
              <a:gd name="connsiteY59" fmla="*/ 332454 h 955271"/>
              <a:gd name="connsiteX60" fmla="*/ 3103742 w 5741575"/>
              <a:gd name="connsiteY60" fmla="*/ 337974 h 955271"/>
              <a:gd name="connsiteX61" fmla="*/ 3165093 w 5741575"/>
              <a:gd name="connsiteY61" fmla="*/ 329459 h 955271"/>
              <a:gd name="connsiteX62" fmla="*/ 3373785 w 5741575"/>
              <a:gd name="connsiteY62" fmla="*/ 255680 h 955271"/>
              <a:gd name="connsiteX63" fmla="*/ 3493851 w 5741575"/>
              <a:gd name="connsiteY63" fmla="*/ 240255 h 955271"/>
              <a:gd name="connsiteX64" fmla="*/ 3537470 w 5741575"/>
              <a:gd name="connsiteY64" fmla="*/ 241867 h 955271"/>
              <a:gd name="connsiteX65" fmla="*/ 3610489 w 5741575"/>
              <a:gd name="connsiteY65" fmla="*/ 244128 h 955271"/>
              <a:gd name="connsiteX66" fmla="*/ 3667539 w 5741575"/>
              <a:gd name="connsiteY66" fmla="*/ 263271 h 955271"/>
              <a:gd name="connsiteX67" fmla="*/ 3727614 w 5741575"/>
              <a:gd name="connsiteY67" fmla="*/ 258245 h 955271"/>
              <a:gd name="connsiteX68" fmla="*/ 3738369 w 5741575"/>
              <a:gd name="connsiteY68" fmla="*/ 234506 h 955271"/>
              <a:gd name="connsiteX69" fmla="*/ 3803670 w 5741575"/>
              <a:gd name="connsiteY69" fmla="*/ 236457 h 955271"/>
              <a:gd name="connsiteX70" fmla="*/ 3903080 w 5741575"/>
              <a:gd name="connsiteY70" fmla="*/ 241890 h 955271"/>
              <a:gd name="connsiteX71" fmla="*/ 4114838 w 5741575"/>
              <a:gd name="connsiteY71" fmla="*/ 238165 h 955271"/>
              <a:gd name="connsiteX72" fmla="*/ 4271023 w 5741575"/>
              <a:gd name="connsiteY72" fmla="*/ 241959 h 955271"/>
              <a:gd name="connsiteX73" fmla="*/ 4367397 w 5741575"/>
              <a:gd name="connsiteY73" fmla="*/ 271442 h 955271"/>
              <a:gd name="connsiteX74" fmla="*/ 4495366 w 5741575"/>
              <a:gd name="connsiteY74" fmla="*/ 271618 h 955271"/>
              <a:gd name="connsiteX75" fmla="*/ 4517347 w 5741575"/>
              <a:gd name="connsiteY75" fmla="*/ 275639 h 955271"/>
              <a:gd name="connsiteX76" fmla="*/ 4546116 w 5741575"/>
              <a:gd name="connsiteY76" fmla="*/ 268568 h 955271"/>
              <a:gd name="connsiteX77" fmla="*/ 4661259 w 5741575"/>
              <a:gd name="connsiteY77" fmla="*/ 238966 h 955271"/>
              <a:gd name="connsiteX78" fmla="*/ 4750403 w 5741575"/>
              <a:gd name="connsiteY78" fmla="*/ 204364 h 955271"/>
              <a:gd name="connsiteX79" fmla="*/ 4867614 w 5741575"/>
              <a:gd name="connsiteY79" fmla="*/ 208668 h 955271"/>
              <a:gd name="connsiteX80" fmla="*/ 4937036 w 5741575"/>
              <a:gd name="connsiteY80" fmla="*/ 195446 h 955271"/>
              <a:gd name="connsiteX81" fmla="*/ 5047626 w 5741575"/>
              <a:gd name="connsiteY81" fmla="*/ 149604 h 955271"/>
              <a:gd name="connsiteX82" fmla="*/ 5200247 w 5741575"/>
              <a:gd name="connsiteY82" fmla="*/ 142695 h 955271"/>
              <a:gd name="connsiteX83" fmla="*/ 5235691 w 5741575"/>
              <a:gd name="connsiteY83" fmla="*/ 173330 h 955271"/>
              <a:gd name="connsiteX84" fmla="*/ 5280133 w 5741575"/>
              <a:gd name="connsiteY84" fmla="*/ 189342 h 955271"/>
              <a:gd name="connsiteX85" fmla="*/ 5291963 w 5741575"/>
              <a:gd name="connsiteY85" fmla="*/ 139446 h 955271"/>
              <a:gd name="connsiteX86" fmla="*/ 5418472 w 5741575"/>
              <a:gd name="connsiteY86" fmla="*/ 89163 h 955271"/>
              <a:gd name="connsiteX87" fmla="*/ 5482354 w 5741575"/>
              <a:gd name="connsiteY87" fmla="*/ 69470 h 955271"/>
              <a:gd name="connsiteX88" fmla="*/ 5583280 w 5741575"/>
              <a:gd name="connsiteY88" fmla="*/ 49787 h 955271"/>
              <a:gd name="connsiteX89" fmla="*/ 5613766 w 5741575"/>
              <a:gd name="connsiteY89" fmla="*/ 41855 h 955271"/>
              <a:gd name="connsiteX90" fmla="*/ 5684952 w 5741575"/>
              <a:gd name="connsiteY90" fmla="*/ 26088 h 955271"/>
              <a:gd name="connsiteX91" fmla="*/ 5741575 w 5741575"/>
              <a:gd name="connsiteY9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948872 w 5741575"/>
              <a:gd name="connsiteY23" fmla="*/ 772201 h 955271"/>
              <a:gd name="connsiteX24" fmla="*/ 1212574 w 5741575"/>
              <a:gd name="connsiteY24" fmla="*/ 724238 h 955271"/>
              <a:gd name="connsiteX25" fmla="*/ 1280768 w 5741575"/>
              <a:gd name="connsiteY25" fmla="*/ 699122 h 955271"/>
              <a:gd name="connsiteX26" fmla="*/ 1352027 w 5741575"/>
              <a:gd name="connsiteY26" fmla="*/ 704323 h 955271"/>
              <a:gd name="connsiteX27" fmla="*/ 1374314 w 5741575"/>
              <a:gd name="connsiteY27" fmla="*/ 688815 h 955271"/>
              <a:gd name="connsiteX28" fmla="*/ 1378034 w 5741575"/>
              <a:gd name="connsiteY28" fmla="*/ 685842 h 955271"/>
              <a:gd name="connsiteX29" fmla="*/ 1395604 w 5741575"/>
              <a:gd name="connsiteY29" fmla="*/ 680460 h 955271"/>
              <a:gd name="connsiteX30" fmla="*/ 1397206 w 5741575"/>
              <a:gd name="connsiteY30" fmla="*/ 670793 h 955271"/>
              <a:gd name="connsiteX31" fmla="*/ 1421250 w 5741575"/>
              <a:gd name="connsiteY31" fmla="*/ 656855 h 955271"/>
              <a:gd name="connsiteX32" fmla="*/ 1454524 w 5741575"/>
              <a:gd name="connsiteY32" fmla="*/ 649224 h 955271"/>
              <a:gd name="connsiteX33" fmla="*/ 1616217 w 5741575"/>
              <a:gd name="connsiteY33" fmla="*/ 622107 h 955271"/>
              <a:gd name="connsiteX34" fmla="*/ 1710928 w 5741575"/>
              <a:gd name="connsiteY34" fmla="*/ 600666 h 955271"/>
              <a:gd name="connsiteX35" fmla="*/ 1743718 w 5741575"/>
              <a:gd name="connsiteY35" fmla="*/ 584327 h 955271"/>
              <a:gd name="connsiteX36" fmla="*/ 1873778 w 5741575"/>
              <a:gd name="connsiteY36" fmla="*/ 530130 h 955271"/>
              <a:gd name="connsiteX37" fmla="*/ 1988411 w 5741575"/>
              <a:gd name="connsiteY37" fmla="*/ 491599 h 955271"/>
              <a:gd name="connsiteX38" fmla="*/ 2085507 w 5741575"/>
              <a:gd name="connsiteY38" fmla="*/ 498527 h 955271"/>
              <a:gd name="connsiteX39" fmla="*/ 2090767 w 5741575"/>
              <a:gd name="connsiteY39" fmla="*/ 490616 h 955271"/>
              <a:gd name="connsiteX40" fmla="*/ 2151143 w 5741575"/>
              <a:gd name="connsiteY40" fmla="*/ 478332 h 955271"/>
              <a:gd name="connsiteX41" fmla="*/ 2378710 w 5741575"/>
              <a:gd name="connsiteY41" fmla="*/ 477570 h 955271"/>
              <a:gd name="connsiteX42" fmla="*/ 2496256 w 5741575"/>
              <a:gd name="connsiteY42" fmla="*/ 452396 h 955271"/>
              <a:gd name="connsiteX43" fmla="*/ 2535387 w 5741575"/>
              <a:gd name="connsiteY43" fmla="*/ 436645 h 955271"/>
              <a:gd name="connsiteX44" fmla="*/ 2601109 w 5741575"/>
              <a:gd name="connsiteY44" fmla="*/ 410678 h 955271"/>
              <a:gd name="connsiteX45" fmla="*/ 2643855 w 5741575"/>
              <a:gd name="connsiteY45" fmla="*/ 374482 h 955271"/>
              <a:gd name="connsiteX46" fmla="*/ 2657726 w 5741575"/>
              <a:gd name="connsiteY46" fmla="*/ 365841 h 955271"/>
              <a:gd name="connsiteX47" fmla="*/ 2687125 w 5741575"/>
              <a:gd name="connsiteY47" fmla="*/ 366820 h 955271"/>
              <a:gd name="connsiteX48" fmla="*/ 2697479 w 5741575"/>
              <a:gd name="connsiteY48" fmla="*/ 361430 h 955271"/>
              <a:gd name="connsiteX49" fmla="*/ 2701547 w 5741575"/>
              <a:gd name="connsiteY49" fmla="*/ 361545 h 955271"/>
              <a:gd name="connsiteX50" fmla="*/ 2711054 w 5741575"/>
              <a:gd name="connsiteY50" fmla="*/ 360597 h 955271"/>
              <a:gd name="connsiteX51" fmla="*/ 2710438 w 5741575"/>
              <a:gd name="connsiteY51" fmla="*/ 366958 h 955271"/>
              <a:gd name="connsiteX52" fmla="*/ 2722936 w 5741575"/>
              <a:gd name="connsiteY52" fmla="*/ 377633 h 955271"/>
              <a:gd name="connsiteX53" fmla="*/ 2777227 w 5741575"/>
              <a:gd name="connsiteY53" fmla="*/ 368972 h 955271"/>
              <a:gd name="connsiteX54" fmla="*/ 2779510 w 5741575"/>
              <a:gd name="connsiteY54" fmla="*/ 361652 h 955271"/>
              <a:gd name="connsiteX55" fmla="*/ 2786278 w 5741575"/>
              <a:gd name="connsiteY55" fmla="*/ 359869 h 955271"/>
              <a:gd name="connsiteX56" fmla="*/ 2792101 w 5741575"/>
              <a:gd name="connsiteY56" fmla="*/ 365927 h 955271"/>
              <a:gd name="connsiteX57" fmla="*/ 2885545 w 5741575"/>
              <a:gd name="connsiteY57" fmla="*/ 372818 h 955271"/>
              <a:gd name="connsiteX58" fmla="*/ 3009558 w 5741575"/>
              <a:gd name="connsiteY58" fmla="*/ 370573 h 955271"/>
              <a:gd name="connsiteX59" fmla="*/ 3095010 w 5741575"/>
              <a:gd name="connsiteY59" fmla="*/ 332454 h 955271"/>
              <a:gd name="connsiteX60" fmla="*/ 3103742 w 5741575"/>
              <a:gd name="connsiteY60" fmla="*/ 337974 h 955271"/>
              <a:gd name="connsiteX61" fmla="*/ 3165093 w 5741575"/>
              <a:gd name="connsiteY61" fmla="*/ 329459 h 955271"/>
              <a:gd name="connsiteX62" fmla="*/ 3373785 w 5741575"/>
              <a:gd name="connsiteY62" fmla="*/ 255680 h 955271"/>
              <a:gd name="connsiteX63" fmla="*/ 3493851 w 5741575"/>
              <a:gd name="connsiteY63" fmla="*/ 240255 h 955271"/>
              <a:gd name="connsiteX64" fmla="*/ 3537470 w 5741575"/>
              <a:gd name="connsiteY64" fmla="*/ 241867 h 955271"/>
              <a:gd name="connsiteX65" fmla="*/ 3610489 w 5741575"/>
              <a:gd name="connsiteY65" fmla="*/ 244128 h 955271"/>
              <a:gd name="connsiteX66" fmla="*/ 3667539 w 5741575"/>
              <a:gd name="connsiteY66" fmla="*/ 263271 h 955271"/>
              <a:gd name="connsiteX67" fmla="*/ 3727614 w 5741575"/>
              <a:gd name="connsiteY67" fmla="*/ 258245 h 955271"/>
              <a:gd name="connsiteX68" fmla="*/ 3738369 w 5741575"/>
              <a:gd name="connsiteY68" fmla="*/ 234506 h 955271"/>
              <a:gd name="connsiteX69" fmla="*/ 3803670 w 5741575"/>
              <a:gd name="connsiteY69" fmla="*/ 236457 h 955271"/>
              <a:gd name="connsiteX70" fmla="*/ 3903080 w 5741575"/>
              <a:gd name="connsiteY70" fmla="*/ 241890 h 955271"/>
              <a:gd name="connsiteX71" fmla="*/ 4114838 w 5741575"/>
              <a:gd name="connsiteY71" fmla="*/ 238165 h 955271"/>
              <a:gd name="connsiteX72" fmla="*/ 4271023 w 5741575"/>
              <a:gd name="connsiteY72" fmla="*/ 241959 h 955271"/>
              <a:gd name="connsiteX73" fmla="*/ 4367397 w 5741575"/>
              <a:gd name="connsiteY73" fmla="*/ 271442 h 955271"/>
              <a:gd name="connsiteX74" fmla="*/ 4495366 w 5741575"/>
              <a:gd name="connsiteY74" fmla="*/ 271618 h 955271"/>
              <a:gd name="connsiteX75" fmla="*/ 4517347 w 5741575"/>
              <a:gd name="connsiteY75" fmla="*/ 275639 h 955271"/>
              <a:gd name="connsiteX76" fmla="*/ 4546116 w 5741575"/>
              <a:gd name="connsiteY76" fmla="*/ 268568 h 955271"/>
              <a:gd name="connsiteX77" fmla="*/ 4661259 w 5741575"/>
              <a:gd name="connsiteY77" fmla="*/ 238966 h 955271"/>
              <a:gd name="connsiteX78" fmla="*/ 4750403 w 5741575"/>
              <a:gd name="connsiteY78" fmla="*/ 204364 h 955271"/>
              <a:gd name="connsiteX79" fmla="*/ 4867614 w 5741575"/>
              <a:gd name="connsiteY79" fmla="*/ 208668 h 955271"/>
              <a:gd name="connsiteX80" fmla="*/ 4937036 w 5741575"/>
              <a:gd name="connsiteY80" fmla="*/ 195446 h 955271"/>
              <a:gd name="connsiteX81" fmla="*/ 5047626 w 5741575"/>
              <a:gd name="connsiteY81" fmla="*/ 149604 h 955271"/>
              <a:gd name="connsiteX82" fmla="*/ 5200247 w 5741575"/>
              <a:gd name="connsiteY82" fmla="*/ 142695 h 955271"/>
              <a:gd name="connsiteX83" fmla="*/ 5235691 w 5741575"/>
              <a:gd name="connsiteY83" fmla="*/ 173330 h 955271"/>
              <a:gd name="connsiteX84" fmla="*/ 5280133 w 5741575"/>
              <a:gd name="connsiteY84" fmla="*/ 189342 h 955271"/>
              <a:gd name="connsiteX85" fmla="*/ 5291963 w 5741575"/>
              <a:gd name="connsiteY85" fmla="*/ 139446 h 955271"/>
              <a:gd name="connsiteX86" fmla="*/ 5418472 w 5741575"/>
              <a:gd name="connsiteY86" fmla="*/ 89163 h 955271"/>
              <a:gd name="connsiteX87" fmla="*/ 5482354 w 5741575"/>
              <a:gd name="connsiteY87" fmla="*/ 69470 h 955271"/>
              <a:gd name="connsiteX88" fmla="*/ 5583280 w 5741575"/>
              <a:gd name="connsiteY88" fmla="*/ 49787 h 955271"/>
              <a:gd name="connsiteX89" fmla="*/ 5613766 w 5741575"/>
              <a:gd name="connsiteY89" fmla="*/ 41855 h 955271"/>
              <a:gd name="connsiteX90" fmla="*/ 5684952 w 5741575"/>
              <a:gd name="connsiteY90" fmla="*/ 26088 h 955271"/>
              <a:gd name="connsiteX91" fmla="*/ 5741575 w 5741575"/>
              <a:gd name="connsiteY9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948872 w 5741575"/>
              <a:gd name="connsiteY23" fmla="*/ 772201 h 955271"/>
              <a:gd name="connsiteX24" fmla="*/ 1212574 w 5741575"/>
              <a:gd name="connsiteY24" fmla="*/ 724238 h 955271"/>
              <a:gd name="connsiteX25" fmla="*/ 1280768 w 5741575"/>
              <a:gd name="connsiteY25" fmla="*/ 699122 h 955271"/>
              <a:gd name="connsiteX26" fmla="*/ 1352027 w 5741575"/>
              <a:gd name="connsiteY26" fmla="*/ 704323 h 955271"/>
              <a:gd name="connsiteX27" fmla="*/ 1374314 w 5741575"/>
              <a:gd name="connsiteY27" fmla="*/ 688815 h 955271"/>
              <a:gd name="connsiteX28" fmla="*/ 1378034 w 5741575"/>
              <a:gd name="connsiteY28" fmla="*/ 685842 h 955271"/>
              <a:gd name="connsiteX29" fmla="*/ 1395604 w 5741575"/>
              <a:gd name="connsiteY29" fmla="*/ 680460 h 955271"/>
              <a:gd name="connsiteX30" fmla="*/ 1397206 w 5741575"/>
              <a:gd name="connsiteY30" fmla="*/ 670793 h 955271"/>
              <a:gd name="connsiteX31" fmla="*/ 1421250 w 5741575"/>
              <a:gd name="connsiteY31" fmla="*/ 656855 h 955271"/>
              <a:gd name="connsiteX32" fmla="*/ 1454524 w 5741575"/>
              <a:gd name="connsiteY32" fmla="*/ 649224 h 955271"/>
              <a:gd name="connsiteX33" fmla="*/ 1616217 w 5741575"/>
              <a:gd name="connsiteY33" fmla="*/ 622107 h 955271"/>
              <a:gd name="connsiteX34" fmla="*/ 1710928 w 5741575"/>
              <a:gd name="connsiteY34" fmla="*/ 600666 h 955271"/>
              <a:gd name="connsiteX35" fmla="*/ 1743718 w 5741575"/>
              <a:gd name="connsiteY35" fmla="*/ 584327 h 955271"/>
              <a:gd name="connsiteX36" fmla="*/ 1873778 w 5741575"/>
              <a:gd name="connsiteY36" fmla="*/ 530130 h 955271"/>
              <a:gd name="connsiteX37" fmla="*/ 1988411 w 5741575"/>
              <a:gd name="connsiteY37" fmla="*/ 491599 h 955271"/>
              <a:gd name="connsiteX38" fmla="*/ 2085507 w 5741575"/>
              <a:gd name="connsiteY38" fmla="*/ 498527 h 955271"/>
              <a:gd name="connsiteX39" fmla="*/ 2090767 w 5741575"/>
              <a:gd name="connsiteY39" fmla="*/ 490616 h 955271"/>
              <a:gd name="connsiteX40" fmla="*/ 2151143 w 5741575"/>
              <a:gd name="connsiteY40" fmla="*/ 478332 h 955271"/>
              <a:gd name="connsiteX41" fmla="*/ 2378710 w 5741575"/>
              <a:gd name="connsiteY41" fmla="*/ 477570 h 955271"/>
              <a:gd name="connsiteX42" fmla="*/ 2496256 w 5741575"/>
              <a:gd name="connsiteY42" fmla="*/ 452396 h 955271"/>
              <a:gd name="connsiteX43" fmla="*/ 2535387 w 5741575"/>
              <a:gd name="connsiteY43" fmla="*/ 436645 h 955271"/>
              <a:gd name="connsiteX44" fmla="*/ 2601109 w 5741575"/>
              <a:gd name="connsiteY44" fmla="*/ 410678 h 955271"/>
              <a:gd name="connsiteX45" fmla="*/ 2643855 w 5741575"/>
              <a:gd name="connsiteY45" fmla="*/ 374482 h 955271"/>
              <a:gd name="connsiteX46" fmla="*/ 2657726 w 5741575"/>
              <a:gd name="connsiteY46" fmla="*/ 365841 h 955271"/>
              <a:gd name="connsiteX47" fmla="*/ 2687125 w 5741575"/>
              <a:gd name="connsiteY47" fmla="*/ 366820 h 955271"/>
              <a:gd name="connsiteX48" fmla="*/ 2697479 w 5741575"/>
              <a:gd name="connsiteY48" fmla="*/ 361430 h 955271"/>
              <a:gd name="connsiteX49" fmla="*/ 2701547 w 5741575"/>
              <a:gd name="connsiteY49" fmla="*/ 361545 h 955271"/>
              <a:gd name="connsiteX50" fmla="*/ 2711054 w 5741575"/>
              <a:gd name="connsiteY50" fmla="*/ 360597 h 955271"/>
              <a:gd name="connsiteX51" fmla="*/ 2710438 w 5741575"/>
              <a:gd name="connsiteY51" fmla="*/ 366958 h 955271"/>
              <a:gd name="connsiteX52" fmla="*/ 2722936 w 5741575"/>
              <a:gd name="connsiteY52" fmla="*/ 377633 h 955271"/>
              <a:gd name="connsiteX53" fmla="*/ 2777227 w 5741575"/>
              <a:gd name="connsiteY53" fmla="*/ 368972 h 955271"/>
              <a:gd name="connsiteX54" fmla="*/ 2779510 w 5741575"/>
              <a:gd name="connsiteY54" fmla="*/ 361652 h 955271"/>
              <a:gd name="connsiteX55" fmla="*/ 2786278 w 5741575"/>
              <a:gd name="connsiteY55" fmla="*/ 359869 h 955271"/>
              <a:gd name="connsiteX56" fmla="*/ 2792101 w 5741575"/>
              <a:gd name="connsiteY56" fmla="*/ 365927 h 955271"/>
              <a:gd name="connsiteX57" fmla="*/ 2885545 w 5741575"/>
              <a:gd name="connsiteY57" fmla="*/ 372818 h 955271"/>
              <a:gd name="connsiteX58" fmla="*/ 3009558 w 5741575"/>
              <a:gd name="connsiteY58" fmla="*/ 370573 h 955271"/>
              <a:gd name="connsiteX59" fmla="*/ 3095010 w 5741575"/>
              <a:gd name="connsiteY59" fmla="*/ 332454 h 955271"/>
              <a:gd name="connsiteX60" fmla="*/ 3103742 w 5741575"/>
              <a:gd name="connsiteY60" fmla="*/ 337974 h 955271"/>
              <a:gd name="connsiteX61" fmla="*/ 3165093 w 5741575"/>
              <a:gd name="connsiteY61" fmla="*/ 329459 h 955271"/>
              <a:gd name="connsiteX62" fmla="*/ 3373785 w 5741575"/>
              <a:gd name="connsiteY62" fmla="*/ 255680 h 955271"/>
              <a:gd name="connsiteX63" fmla="*/ 3493851 w 5741575"/>
              <a:gd name="connsiteY63" fmla="*/ 240255 h 955271"/>
              <a:gd name="connsiteX64" fmla="*/ 3537470 w 5741575"/>
              <a:gd name="connsiteY64" fmla="*/ 241867 h 955271"/>
              <a:gd name="connsiteX65" fmla="*/ 3610489 w 5741575"/>
              <a:gd name="connsiteY65" fmla="*/ 244128 h 955271"/>
              <a:gd name="connsiteX66" fmla="*/ 3667539 w 5741575"/>
              <a:gd name="connsiteY66" fmla="*/ 263271 h 955271"/>
              <a:gd name="connsiteX67" fmla="*/ 3727614 w 5741575"/>
              <a:gd name="connsiteY67" fmla="*/ 258245 h 955271"/>
              <a:gd name="connsiteX68" fmla="*/ 3738369 w 5741575"/>
              <a:gd name="connsiteY68" fmla="*/ 234506 h 955271"/>
              <a:gd name="connsiteX69" fmla="*/ 3803670 w 5741575"/>
              <a:gd name="connsiteY69" fmla="*/ 236457 h 955271"/>
              <a:gd name="connsiteX70" fmla="*/ 3903080 w 5741575"/>
              <a:gd name="connsiteY70" fmla="*/ 241890 h 955271"/>
              <a:gd name="connsiteX71" fmla="*/ 4114838 w 5741575"/>
              <a:gd name="connsiteY71" fmla="*/ 238165 h 955271"/>
              <a:gd name="connsiteX72" fmla="*/ 4271023 w 5741575"/>
              <a:gd name="connsiteY72" fmla="*/ 241959 h 955271"/>
              <a:gd name="connsiteX73" fmla="*/ 4367397 w 5741575"/>
              <a:gd name="connsiteY73" fmla="*/ 271442 h 955271"/>
              <a:gd name="connsiteX74" fmla="*/ 4495366 w 5741575"/>
              <a:gd name="connsiteY74" fmla="*/ 271618 h 955271"/>
              <a:gd name="connsiteX75" fmla="*/ 4517347 w 5741575"/>
              <a:gd name="connsiteY75" fmla="*/ 275639 h 955271"/>
              <a:gd name="connsiteX76" fmla="*/ 4546116 w 5741575"/>
              <a:gd name="connsiteY76" fmla="*/ 268568 h 955271"/>
              <a:gd name="connsiteX77" fmla="*/ 4661259 w 5741575"/>
              <a:gd name="connsiteY77" fmla="*/ 238966 h 955271"/>
              <a:gd name="connsiteX78" fmla="*/ 4750403 w 5741575"/>
              <a:gd name="connsiteY78" fmla="*/ 204364 h 955271"/>
              <a:gd name="connsiteX79" fmla="*/ 4867614 w 5741575"/>
              <a:gd name="connsiteY79" fmla="*/ 208668 h 955271"/>
              <a:gd name="connsiteX80" fmla="*/ 4937036 w 5741575"/>
              <a:gd name="connsiteY80" fmla="*/ 195446 h 955271"/>
              <a:gd name="connsiteX81" fmla="*/ 5047626 w 5741575"/>
              <a:gd name="connsiteY81" fmla="*/ 149604 h 955271"/>
              <a:gd name="connsiteX82" fmla="*/ 5200247 w 5741575"/>
              <a:gd name="connsiteY82" fmla="*/ 142695 h 955271"/>
              <a:gd name="connsiteX83" fmla="*/ 5235691 w 5741575"/>
              <a:gd name="connsiteY83" fmla="*/ 173330 h 955271"/>
              <a:gd name="connsiteX84" fmla="*/ 5280133 w 5741575"/>
              <a:gd name="connsiteY84" fmla="*/ 189342 h 955271"/>
              <a:gd name="connsiteX85" fmla="*/ 5291963 w 5741575"/>
              <a:gd name="connsiteY85" fmla="*/ 139446 h 955271"/>
              <a:gd name="connsiteX86" fmla="*/ 5418472 w 5741575"/>
              <a:gd name="connsiteY86" fmla="*/ 89163 h 955271"/>
              <a:gd name="connsiteX87" fmla="*/ 5482354 w 5741575"/>
              <a:gd name="connsiteY87" fmla="*/ 69470 h 955271"/>
              <a:gd name="connsiteX88" fmla="*/ 5583280 w 5741575"/>
              <a:gd name="connsiteY88" fmla="*/ 49787 h 955271"/>
              <a:gd name="connsiteX89" fmla="*/ 5613766 w 5741575"/>
              <a:gd name="connsiteY89" fmla="*/ 41855 h 955271"/>
              <a:gd name="connsiteX90" fmla="*/ 5684952 w 5741575"/>
              <a:gd name="connsiteY90" fmla="*/ 26088 h 955271"/>
              <a:gd name="connsiteX91" fmla="*/ 5741575 w 5741575"/>
              <a:gd name="connsiteY9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948872 w 5741575"/>
              <a:gd name="connsiteY23" fmla="*/ 772201 h 955271"/>
              <a:gd name="connsiteX24" fmla="*/ 1212574 w 5741575"/>
              <a:gd name="connsiteY24" fmla="*/ 724238 h 955271"/>
              <a:gd name="connsiteX25" fmla="*/ 1280768 w 5741575"/>
              <a:gd name="connsiteY25" fmla="*/ 699122 h 955271"/>
              <a:gd name="connsiteX26" fmla="*/ 1352027 w 5741575"/>
              <a:gd name="connsiteY26" fmla="*/ 704323 h 955271"/>
              <a:gd name="connsiteX27" fmla="*/ 1374314 w 5741575"/>
              <a:gd name="connsiteY27" fmla="*/ 688815 h 955271"/>
              <a:gd name="connsiteX28" fmla="*/ 1378034 w 5741575"/>
              <a:gd name="connsiteY28" fmla="*/ 685842 h 955271"/>
              <a:gd name="connsiteX29" fmla="*/ 1395604 w 5741575"/>
              <a:gd name="connsiteY29" fmla="*/ 680460 h 955271"/>
              <a:gd name="connsiteX30" fmla="*/ 1397206 w 5741575"/>
              <a:gd name="connsiteY30" fmla="*/ 670793 h 955271"/>
              <a:gd name="connsiteX31" fmla="*/ 1421250 w 5741575"/>
              <a:gd name="connsiteY31" fmla="*/ 656855 h 955271"/>
              <a:gd name="connsiteX32" fmla="*/ 1454524 w 5741575"/>
              <a:gd name="connsiteY32" fmla="*/ 649224 h 955271"/>
              <a:gd name="connsiteX33" fmla="*/ 1616217 w 5741575"/>
              <a:gd name="connsiteY33" fmla="*/ 622107 h 955271"/>
              <a:gd name="connsiteX34" fmla="*/ 1710928 w 5741575"/>
              <a:gd name="connsiteY34" fmla="*/ 600666 h 955271"/>
              <a:gd name="connsiteX35" fmla="*/ 1743718 w 5741575"/>
              <a:gd name="connsiteY35" fmla="*/ 584327 h 955271"/>
              <a:gd name="connsiteX36" fmla="*/ 1873778 w 5741575"/>
              <a:gd name="connsiteY36" fmla="*/ 530130 h 955271"/>
              <a:gd name="connsiteX37" fmla="*/ 1988411 w 5741575"/>
              <a:gd name="connsiteY37" fmla="*/ 491599 h 955271"/>
              <a:gd name="connsiteX38" fmla="*/ 2085507 w 5741575"/>
              <a:gd name="connsiteY38" fmla="*/ 498527 h 955271"/>
              <a:gd name="connsiteX39" fmla="*/ 2090767 w 5741575"/>
              <a:gd name="connsiteY39" fmla="*/ 490616 h 955271"/>
              <a:gd name="connsiteX40" fmla="*/ 2151143 w 5741575"/>
              <a:gd name="connsiteY40" fmla="*/ 478332 h 955271"/>
              <a:gd name="connsiteX41" fmla="*/ 2378710 w 5741575"/>
              <a:gd name="connsiteY41" fmla="*/ 477570 h 955271"/>
              <a:gd name="connsiteX42" fmla="*/ 2496256 w 5741575"/>
              <a:gd name="connsiteY42" fmla="*/ 452396 h 955271"/>
              <a:gd name="connsiteX43" fmla="*/ 2535387 w 5741575"/>
              <a:gd name="connsiteY43" fmla="*/ 436645 h 955271"/>
              <a:gd name="connsiteX44" fmla="*/ 2601109 w 5741575"/>
              <a:gd name="connsiteY44" fmla="*/ 410678 h 955271"/>
              <a:gd name="connsiteX45" fmla="*/ 2643855 w 5741575"/>
              <a:gd name="connsiteY45" fmla="*/ 374482 h 955271"/>
              <a:gd name="connsiteX46" fmla="*/ 2657726 w 5741575"/>
              <a:gd name="connsiteY46" fmla="*/ 365841 h 955271"/>
              <a:gd name="connsiteX47" fmla="*/ 2687125 w 5741575"/>
              <a:gd name="connsiteY47" fmla="*/ 366820 h 955271"/>
              <a:gd name="connsiteX48" fmla="*/ 2697479 w 5741575"/>
              <a:gd name="connsiteY48" fmla="*/ 361430 h 955271"/>
              <a:gd name="connsiteX49" fmla="*/ 2701547 w 5741575"/>
              <a:gd name="connsiteY49" fmla="*/ 361545 h 955271"/>
              <a:gd name="connsiteX50" fmla="*/ 2711054 w 5741575"/>
              <a:gd name="connsiteY50" fmla="*/ 360597 h 955271"/>
              <a:gd name="connsiteX51" fmla="*/ 2710438 w 5741575"/>
              <a:gd name="connsiteY51" fmla="*/ 366958 h 955271"/>
              <a:gd name="connsiteX52" fmla="*/ 2722936 w 5741575"/>
              <a:gd name="connsiteY52" fmla="*/ 377633 h 955271"/>
              <a:gd name="connsiteX53" fmla="*/ 2777227 w 5741575"/>
              <a:gd name="connsiteY53" fmla="*/ 368972 h 955271"/>
              <a:gd name="connsiteX54" fmla="*/ 2779510 w 5741575"/>
              <a:gd name="connsiteY54" fmla="*/ 361652 h 955271"/>
              <a:gd name="connsiteX55" fmla="*/ 2786278 w 5741575"/>
              <a:gd name="connsiteY55" fmla="*/ 359869 h 955271"/>
              <a:gd name="connsiteX56" fmla="*/ 2792101 w 5741575"/>
              <a:gd name="connsiteY56" fmla="*/ 365927 h 955271"/>
              <a:gd name="connsiteX57" fmla="*/ 2885545 w 5741575"/>
              <a:gd name="connsiteY57" fmla="*/ 372818 h 955271"/>
              <a:gd name="connsiteX58" fmla="*/ 3009558 w 5741575"/>
              <a:gd name="connsiteY58" fmla="*/ 370573 h 955271"/>
              <a:gd name="connsiteX59" fmla="*/ 3095010 w 5741575"/>
              <a:gd name="connsiteY59" fmla="*/ 332454 h 955271"/>
              <a:gd name="connsiteX60" fmla="*/ 3103742 w 5741575"/>
              <a:gd name="connsiteY60" fmla="*/ 337974 h 955271"/>
              <a:gd name="connsiteX61" fmla="*/ 3165093 w 5741575"/>
              <a:gd name="connsiteY61" fmla="*/ 329459 h 955271"/>
              <a:gd name="connsiteX62" fmla="*/ 3373785 w 5741575"/>
              <a:gd name="connsiteY62" fmla="*/ 255680 h 955271"/>
              <a:gd name="connsiteX63" fmla="*/ 3493851 w 5741575"/>
              <a:gd name="connsiteY63" fmla="*/ 240255 h 955271"/>
              <a:gd name="connsiteX64" fmla="*/ 3537470 w 5741575"/>
              <a:gd name="connsiteY64" fmla="*/ 241867 h 955271"/>
              <a:gd name="connsiteX65" fmla="*/ 3610489 w 5741575"/>
              <a:gd name="connsiteY65" fmla="*/ 244128 h 955271"/>
              <a:gd name="connsiteX66" fmla="*/ 3667539 w 5741575"/>
              <a:gd name="connsiteY66" fmla="*/ 263271 h 955271"/>
              <a:gd name="connsiteX67" fmla="*/ 3727614 w 5741575"/>
              <a:gd name="connsiteY67" fmla="*/ 258245 h 955271"/>
              <a:gd name="connsiteX68" fmla="*/ 3738369 w 5741575"/>
              <a:gd name="connsiteY68" fmla="*/ 234506 h 955271"/>
              <a:gd name="connsiteX69" fmla="*/ 3803670 w 5741575"/>
              <a:gd name="connsiteY69" fmla="*/ 236457 h 955271"/>
              <a:gd name="connsiteX70" fmla="*/ 3903080 w 5741575"/>
              <a:gd name="connsiteY70" fmla="*/ 241890 h 955271"/>
              <a:gd name="connsiteX71" fmla="*/ 4114838 w 5741575"/>
              <a:gd name="connsiteY71" fmla="*/ 238165 h 955271"/>
              <a:gd name="connsiteX72" fmla="*/ 4271023 w 5741575"/>
              <a:gd name="connsiteY72" fmla="*/ 241959 h 955271"/>
              <a:gd name="connsiteX73" fmla="*/ 4367397 w 5741575"/>
              <a:gd name="connsiteY73" fmla="*/ 271442 h 955271"/>
              <a:gd name="connsiteX74" fmla="*/ 4495366 w 5741575"/>
              <a:gd name="connsiteY74" fmla="*/ 271618 h 955271"/>
              <a:gd name="connsiteX75" fmla="*/ 4517347 w 5741575"/>
              <a:gd name="connsiteY75" fmla="*/ 275639 h 955271"/>
              <a:gd name="connsiteX76" fmla="*/ 4546116 w 5741575"/>
              <a:gd name="connsiteY76" fmla="*/ 268568 h 955271"/>
              <a:gd name="connsiteX77" fmla="*/ 4661259 w 5741575"/>
              <a:gd name="connsiteY77" fmla="*/ 238966 h 955271"/>
              <a:gd name="connsiteX78" fmla="*/ 4750403 w 5741575"/>
              <a:gd name="connsiteY78" fmla="*/ 204364 h 955271"/>
              <a:gd name="connsiteX79" fmla="*/ 4867614 w 5741575"/>
              <a:gd name="connsiteY79" fmla="*/ 208668 h 955271"/>
              <a:gd name="connsiteX80" fmla="*/ 4937036 w 5741575"/>
              <a:gd name="connsiteY80" fmla="*/ 195446 h 955271"/>
              <a:gd name="connsiteX81" fmla="*/ 5047626 w 5741575"/>
              <a:gd name="connsiteY81" fmla="*/ 149604 h 955271"/>
              <a:gd name="connsiteX82" fmla="*/ 5200247 w 5741575"/>
              <a:gd name="connsiteY82" fmla="*/ 142695 h 955271"/>
              <a:gd name="connsiteX83" fmla="*/ 5235691 w 5741575"/>
              <a:gd name="connsiteY83" fmla="*/ 173330 h 955271"/>
              <a:gd name="connsiteX84" fmla="*/ 5280133 w 5741575"/>
              <a:gd name="connsiteY84" fmla="*/ 189342 h 955271"/>
              <a:gd name="connsiteX85" fmla="*/ 5291963 w 5741575"/>
              <a:gd name="connsiteY85" fmla="*/ 139446 h 955271"/>
              <a:gd name="connsiteX86" fmla="*/ 5418472 w 5741575"/>
              <a:gd name="connsiteY86" fmla="*/ 89163 h 955271"/>
              <a:gd name="connsiteX87" fmla="*/ 5482354 w 5741575"/>
              <a:gd name="connsiteY87" fmla="*/ 69470 h 955271"/>
              <a:gd name="connsiteX88" fmla="*/ 5583280 w 5741575"/>
              <a:gd name="connsiteY88" fmla="*/ 49787 h 955271"/>
              <a:gd name="connsiteX89" fmla="*/ 5613766 w 5741575"/>
              <a:gd name="connsiteY89" fmla="*/ 41855 h 955271"/>
              <a:gd name="connsiteX90" fmla="*/ 5684952 w 5741575"/>
              <a:gd name="connsiteY90" fmla="*/ 26088 h 955271"/>
              <a:gd name="connsiteX91" fmla="*/ 5741575 w 5741575"/>
              <a:gd name="connsiteY9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948872 w 5741575"/>
              <a:gd name="connsiteY23" fmla="*/ 772201 h 955271"/>
              <a:gd name="connsiteX24" fmla="*/ 1127089 w 5741575"/>
              <a:gd name="connsiteY24" fmla="*/ 746926 h 955271"/>
              <a:gd name="connsiteX25" fmla="*/ 1280768 w 5741575"/>
              <a:gd name="connsiteY25" fmla="*/ 699122 h 955271"/>
              <a:gd name="connsiteX26" fmla="*/ 1352027 w 5741575"/>
              <a:gd name="connsiteY26" fmla="*/ 704323 h 955271"/>
              <a:gd name="connsiteX27" fmla="*/ 1374314 w 5741575"/>
              <a:gd name="connsiteY27" fmla="*/ 688815 h 955271"/>
              <a:gd name="connsiteX28" fmla="*/ 1378034 w 5741575"/>
              <a:gd name="connsiteY28" fmla="*/ 685842 h 955271"/>
              <a:gd name="connsiteX29" fmla="*/ 1395604 w 5741575"/>
              <a:gd name="connsiteY29" fmla="*/ 680460 h 955271"/>
              <a:gd name="connsiteX30" fmla="*/ 1397206 w 5741575"/>
              <a:gd name="connsiteY30" fmla="*/ 670793 h 955271"/>
              <a:gd name="connsiteX31" fmla="*/ 1421250 w 5741575"/>
              <a:gd name="connsiteY31" fmla="*/ 656855 h 955271"/>
              <a:gd name="connsiteX32" fmla="*/ 1454524 w 5741575"/>
              <a:gd name="connsiteY32" fmla="*/ 649224 h 955271"/>
              <a:gd name="connsiteX33" fmla="*/ 1616217 w 5741575"/>
              <a:gd name="connsiteY33" fmla="*/ 622107 h 955271"/>
              <a:gd name="connsiteX34" fmla="*/ 1710928 w 5741575"/>
              <a:gd name="connsiteY34" fmla="*/ 600666 h 955271"/>
              <a:gd name="connsiteX35" fmla="*/ 1743718 w 5741575"/>
              <a:gd name="connsiteY35" fmla="*/ 584327 h 955271"/>
              <a:gd name="connsiteX36" fmla="*/ 1873778 w 5741575"/>
              <a:gd name="connsiteY36" fmla="*/ 530130 h 955271"/>
              <a:gd name="connsiteX37" fmla="*/ 1988411 w 5741575"/>
              <a:gd name="connsiteY37" fmla="*/ 491599 h 955271"/>
              <a:gd name="connsiteX38" fmla="*/ 2085507 w 5741575"/>
              <a:gd name="connsiteY38" fmla="*/ 498527 h 955271"/>
              <a:gd name="connsiteX39" fmla="*/ 2090767 w 5741575"/>
              <a:gd name="connsiteY39" fmla="*/ 490616 h 955271"/>
              <a:gd name="connsiteX40" fmla="*/ 2151143 w 5741575"/>
              <a:gd name="connsiteY40" fmla="*/ 478332 h 955271"/>
              <a:gd name="connsiteX41" fmla="*/ 2378710 w 5741575"/>
              <a:gd name="connsiteY41" fmla="*/ 477570 h 955271"/>
              <a:gd name="connsiteX42" fmla="*/ 2496256 w 5741575"/>
              <a:gd name="connsiteY42" fmla="*/ 452396 h 955271"/>
              <a:gd name="connsiteX43" fmla="*/ 2535387 w 5741575"/>
              <a:gd name="connsiteY43" fmla="*/ 436645 h 955271"/>
              <a:gd name="connsiteX44" fmla="*/ 2601109 w 5741575"/>
              <a:gd name="connsiteY44" fmla="*/ 410678 h 955271"/>
              <a:gd name="connsiteX45" fmla="*/ 2643855 w 5741575"/>
              <a:gd name="connsiteY45" fmla="*/ 374482 h 955271"/>
              <a:gd name="connsiteX46" fmla="*/ 2657726 w 5741575"/>
              <a:gd name="connsiteY46" fmla="*/ 365841 h 955271"/>
              <a:gd name="connsiteX47" fmla="*/ 2687125 w 5741575"/>
              <a:gd name="connsiteY47" fmla="*/ 366820 h 955271"/>
              <a:gd name="connsiteX48" fmla="*/ 2697479 w 5741575"/>
              <a:gd name="connsiteY48" fmla="*/ 361430 h 955271"/>
              <a:gd name="connsiteX49" fmla="*/ 2701547 w 5741575"/>
              <a:gd name="connsiteY49" fmla="*/ 361545 h 955271"/>
              <a:gd name="connsiteX50" fmla="*/ 2711054 w 5741575"/>
              <a:gd name="connsiteY50" fmla="*/ 360597 h 955271"/>
              <a:gd name="connsiteX51" fmla="*/ 2710438 w 5741575"/>
              <a:gd name="connsiteY51" fmla="*/ 366958 h 955271"/>
              <a:gd name="connsiteX52" fmla="*/ 2722936 w 5741575"/>
              <a:gd name="connsiteY52" fmla="*/ 377633 h 955271"/>
              <a:gd name="connsiteX53" fmla="*/ 2777227 w 5741575"/>
              <a:gd name="connsiteY53" fmla="*/ 368972 h 955271"/>
              <a:gd name="connsiteX54" fmla="*/ 2779510 w 5741575"/>
              <a:gd name="connsiteY54" fmla="*/ 361652 h 955271"/>
              <a:gd name="connsiteX55" fmla="*/ 2786278 w 5741575"/>
              <a:gd name="connsiteY55" fmla="*/ 359869 h 955271"/>
              <a:gd name="connsiteX56" fmla="*/ 2792101 w 5741575"/>
              <a:gd name="connsiteY56" fmla="*/ 365927 h 955271"/>
              <a:gd name="connsiteX57" fmla="*/ 2885545 w 5741575"/>
              <a:gd name="connsiteY57" fmla="*/ 372818 h 955271"/>
              <a:gd name="connsiteX58" fmla="*/ 3009558 w 5741575"/>
              <a:gd name="connsiteY58" fmla="*/ 370573 h 955271"/>
              <a:gd name="connsiteX59" fmla="*/ 3095010 w 5741575"/>
              <a:gd name="connsiteY59" fmla="*/ 332454 h 955271"/>
              <a:gd name="connsiteX60" fmla="*/ 3103742 w 5741575"/>
              <a:gd name="connsiteY60" fmla="*/ 337974 h 955271"/>
              <a:gd name="connsiteX61" fmla="*/ 3165093 w 5741575"/>
              <a:gd name="connsiteY61" fmla="*/ 329459 h 955271"/>
              <a:gd name="connsiteX62" fmla="*/ 3373785 w 5741575"/>
              <a:gd name="connsiteY62" fmla="*/ 255680 h 955271"/>
              <a:gd name="connsiteX63" fmla="*/ 3493851 w 5741575"/>
              <a:gd name="connsiteY63" fmla="*/ 240255 h 955271"/>
              <a:gd name="connsiteX64" fmla="*/ 3537470 w 5741575"/>
              <a:gd name="connsiteY64" fmla="*/ 241867 h 955271"/>
              <a:gd name="connsiteX65" fmla="*/ 3610489 w 5741575"/>
              <a:gd name="connsiteY65" fmla="*/ 244128 h 955271"/>
              <a:gd name="connsiteX66" fmla="*/ 3667539 w 5741575"/>
              <a:gd name="connsiteY66" fmla="*/ 263271 h 955271"/>
              <a:gd name="connsiteX67" fmla="*/ 3727614 w 5741575"/>
              <a:gd name="connsiteY67" fmla="*/ 258245 h 955271"/>
              <a:gd name="connsiteX68" fmla="*/ 3738369 w 5741575"/>
              <a:gd name="connsiteY68" fmla="*/ 234506 h 955271"/>
              <a:gd name="connsiteX69" fmla="*/ 3803670 w 5741575"/>
              <a:gd name="connsiteY69" fmla="*/ 236457 h 955271"/>
              <a:gd name="connsiteX70" fmla="*/ 3903080 w 5741575"/>
              <a:gd name="connsiteY70" fmla="*/ 241890 h 955271"/>
              <a:gd name="connsiteX71" fmla="*/ 4114838 w 5741575"/>
              <a:gd name="connsiteY71" fmla="*/ 238165 h 955271"/>
              <a:gd name="connsiteX72" fmla="*/ 4271023 w 5741575"/>
              <a:gd name="connsiteY72" fmla="*/ 241959 h 955271"/>
              <a:gd name="connsiteX73" fmla="*/ 4367397 w 5741575"/>
              <a:gd name="connsiteY73" fmla="*/ 271442 h 955271"/>
              <a:gd name="connsiteX74" fmla="*/ 4495366 w 5741575"/>
              <a:gd name="connsiteY74" fmla="*/ 271618 h 955271"/>
              <a:gd name="connsiteX75" fmla="*/ 4517347 w 5741575"/>
              <a:gd name="connsiteY75" fmla="*/ 275639 h 955271"/>
              <a:gd name="connsiteX76" fmla="*/ 4546116 w 5741575"/>
              <a:gd name="connsiteY76" fmla="*/ 268568 h 955271"/>
              <a:gd name="connsiteX77" fmla="*/ 4661259 w 5741575"/>
              <a:gd name="connsiteY77" fmla="*/ 238966 h 955271"/>
              <a:gd name="connsiteX78" fmla="*/ 4750403 w 5741575"/>
              <a:gd name="connsiteY78" fmla="*/ 204364 h 955271"/>
              <a:gd name="connsiteX79" fmla="*/ 4867614 w 5741575"/>
              <a:gd name="connsiteY79" fmla="*/ 208668 h 955271"/>
              <a:gd name="connsiteX80" fmla="*/ 4937036 w 5741575"/>
              <a:gd name="connsiteY80" fmla="*/ 195446 h 955271"/>
              <a:gd name="connsiteX81" fmla="*/ 5047626 w 5741575"/>
              <a:gd name="connsiteY81" fmla="*/ 149604 h 955271"/>
              <a:gd name="connsiteX82" fmla="*/ 5200247 w 5741575"/>
              <a:gd name="connsiteY82" fmla="*/ 142695 h 955271"/>
              <a:gd name="connsiteX83" fmla="*/ 5235691 w 5741575"/>
              <a:gd name="connsiteY83" fmla="*/ 173330 h 955271"/>
              <a:gd name="connsiteX84" fmla="*/ 5280133 w 5741575"/>
              <a:gd name="connsiteY84" fmla="*/ 189342 h 955271"/>
              <a:gd name="connsiteX85" fmla="*/ 5291963 w 5741575"/>
              <a:gd name="connsiteY85" fmla="*/ 139446 h 955271"/>
              <a:gd name="connsiteX86" fmla="*/ 5418472 w 5741575"/>
              <a:gd name="connsiteY86" fmla="*/ 89163 h 955271"/>
              <a:gd name="connsiteX87" fmla="*/ 5482354 w 5741575"/>
              <a:gd name="connsiteY87" fmla="*/ 69470 h 955271"/>
              <a:gd name="connsiteX88" fmla="*/ 5583280 w 5741575"/>
              <a:gd name="connsiteY88" fmla="*/ 49787 h 955271"/>
              <a:gd name="connsiteX89" fmla="*/ 5613766 w 5741575"/>
              <a:gd name="connsiteY89" fmla="*/ 41855 h 955271"/>
              <a:gd name="connsiteX90" fmla="*/ 5684952 w 5741575"/>
              <a:gd name="connsiteY90" fmla="*/ 26088 h 955271"/>
              <a:gd name="connsiteX91" fmla="*/ 5741575 w 5741575"/>
              <a:gd name="connsiteY9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948872 w 5741575"/>
              <a:gd name="connsiteY23" fmla="*/ 772201 h 955271"/>
              <a:gd name="connsiteX24" fmla="*/ 1127089 w 5741575"/>
              <a:gd name="connsiteY24" fmla="*/ 746926 h 955271"/>
              <a:gd name="connsiteX25" fmla="*/ 1220426 w 5741575"/>
              <a:gd name="connsiteY25" fmla="*/ 721810 h 955271"/>
              <a:gd name="connsiteX26" fmla="*/ 1352027 w 5741575"/>
              <a:gd name="connsiteY26" fmla="*/ 704323 h 955271"/>
              <a:gd name="connsiteX27" fmla="*/ 1374314 w 5741575"/>
              <a:gd name="connsiteY27" fmla="*/ 688815 h 955271"/>
              <a:gd name="connsiteX28" fmla="*/ 1378034 w 5741575"/>
              <a:gd name="connsiteY28" fmla="*/ 685842 h 955271"/>
              <a:gd name="connsiteX29" fmla="*/ 1395604 w 5741575"/>
              <a:gd name="connsiteY29" fmla="*/ 680460 h 955271"/>
              <a:gd name="connsiteX30" fmla="*/ 1397206 w 5741575"/>
              <a:gd name="connsiteY30" fmla="*/ 670793 h 955271"/>
              <a:gd name="connsiteX31" fmla="*/ 1421250 w 5741575"/>
              <a:gd name="connsiteY31" fmla="*/ 656855 h 955271"/>
              <a:gd name="connsiteX32" fmla="*/ 1454524 w 5741575"/>
              <a:gd name="connsiteY32" fmla="*/ 649224 h 955271"/>
              <a:gd name="connsiteX33" fmla="*/ 1616217 w 5741575"/>
              <a:gd name="connsiteY33" fmla="*/ 622107 h 955271"/>
              <a:gd name="connsiteX34" fmla="*/ 1710928 w 5741575"/>
              <a:gd name="connsiteY34" fmla="*/ 600666 h 955271"/>
              <a:gd name="connsiteX35" fmla="*/ 1743718 w 5741575"/>
              <a:gd name="connsiteY35" fmla="*/ 584327 h 955271"/>
              <a:gd name="connsiteX36" fmla="*/ 1873778 w 5741575"/>
              <a:gd name="connsiteY36" fmla="*/ 530130 h 955271"/>
              <a:gd name="connsiteX37" fmla="*/ 1988411 w 5741575"/>
              <a:gd name="connsiteY37" fmla="*/ 491599 h 955271"/>
              <a:gd name="connsiteX38" fmla="*/ 2085507 w 5741575"/>
              <a:gd name="connsiteY38" fmla="*/ 498527 h 955271"/>
              <a:gd name="connsiteX39" fmla="*/ 2090767 w 5741575"/>
              <a:gd name="connsiteY39" fmla="*/ 490616 h 955271"/>
              <a:gd name="connsiteX40" fmla="*/ 2151143 w 5741575"/>
              <a:gd name="connsiteY40" fmla="*/ 478332 h 955271"/>
              <a:gd name="connsiteX41" fmla="*/ 2378710 w 5741575"/>
              <a:gd name="connsiteY41" fmla="*/ 477570 h 955271"/>
              <a:gd name="connsiteX42" fmla="*/ 2496256 w 5741575"/>
              <a:gd name="connsiteY42" fmla="*/ 452396 h 955271"/>
              <a:gd name="connsiteX43" fmla="*/ 2535387 w 5741575"/>
              <a:gd name="connsiteY43" fmla="*/ 436645 h 955271"/>
              <a:gd name="connsiteX44" fmla="*/ 2601109 w 5741575"/>
              <a:gd name="connsiteY44" fmla="*/ 410678 h 955271"/>
              <a:gd name="connsiteX45" fmla="*/ 2643855 w 5741575"/>
              <a:gd name="connsiteY45" fmla="*/ 374482 h 955271"/>
              <a:gd name="connsiteX46" fmla="*/ 2657726 w 5741575"/>
              <a:gd name="connsiteY46" fmla="*/ 365841 h 955271"/>
              <a:gd name="connsiteX47" fmla="*/ 2687125 w 5741575"/>
              <a:gd name="connsiteY47" fmla="*/ 366820 h 955271"/>
              <a:gd name="connsiteX48" fmla="*/ 2697479 w 5741575"/>
              <a:gd name="connsiteY48" fmla="*/ 361430 h 955271"/>
              <a:gd name="connsiteX49" fmla="*/ 2701547 w 5741575"/>
              <a:gd name="connsiteY49" fmla="*/ 361545 h 955271"/>
              <a:gd name="connsiteX50" fmla="*/ 2711054 w 5741575"/>
              <a:gd name="connsiteY50" fmla="*/ 360597 h 955271"/>
              <a:gd name="connsiteX51" fmla="*/ 2710438 w 5741575"/>
              <a:gd name="connsiteY51" fmla="*/ 366958 h 955271"/>
              <a:gd name="connsiteX52" fmla="*/ 2722936 w 5741575"/>
              <a:gd name="connsiteY52" fmla="*/ 377633 h 955271"/>
              <a:gd name="connsiteX53" fmla="*/ 2777227 w 5741575"/>
              <a:gd name="connsiteY53" fmla="*/ 368972 h 955271"/>
              <a:gd name="connsiteX54" fmla="*/ 2779510 w 5741575"/>
              <a:gd name="connsiteY54" fmla="*/ 361652 h 955271"/>
              <a:gd name="connsiteX55" fmla="*/ 2786278 w 5741575"/>
              <a:gd name="connsiteY55" fmla="*/ 359869 h 955271"/>
              <a:gd name="connsiteX56" fmla="*/ 2792101 w 5741575"/>
              <a:gd name="connsiteY56" fmla="*/ 365927 h 955271"/>
              <a:gd name="connsiteX57" fmla="*/ 2885545 w 5741575"/>
              <a:gd name="connsiteY57" fmla="*/ 372818 h 955271"/>
              <a:gd name="connsiteX58" fmla="*/ 3009558 w 5741575"/>
              <a:gd name="connsiteY58" fmla="*/ 370573 h 955271"/>
              <a:gd name="connsiteX59" fmla="*/ 3095010 w 5741575"/>
              <a:gd name="connsiteY59" fmla="*/ 332454 h 955271"/>
              <a:gd name="connsiteX60" fmla="*/ 3103742 w 5741575"/>
              <a:gd name="connsiteY60" fmla="*/ 337974 h 955271"/>
              <a:gd name="connsiteX61" fmla="*/ 3165093 w 5741575"/>
              <a:gd name="connsiteY61" fmla="*/ 329459 h 955271"/>
              <a:gd name="connsiteX62" fmla="*/ 3373785 w 5741575"/>
              <a:gd name="connsiteY62" fmla="*/ 255680 h 955271"/>
              <a:gd name="connsiteX63" fmla="*/ 3493851 w 5741575"/>
              <a:gd name="connsiteY63" fmla="*/ 240255 h 955271"/>
              <a:gd name="connsiteX64" fmla="*/ 3537470 w 5741575"/>
              <a:gd name="connsiteY64" fmla="*/ 241867 h 955271"/>
              <a:gd name="connsiteX65" fmla="*/ 3610489 w 5741575"/>
              <a:gd name="connsiteY65" fmla="*/ 244128 h 955271"/>
              <a:gd name="connsiteX66" fmla="*/ 3667539 w 5741575"/>
              <a:gd name="connsiteY66" fmla="*/ 263271 h 955271"/>
              <a:gd name="connsiteX67" fmla="*/ 3727614 w 5741575"/>
              <a:gd name="connsiteY67" fmla="*/ 258245 h 955271"/>
              <a:gd name="connsiteX68" fmla="*/ 3738369 w 5741575"/>
              <a:gd name="connsiteY68" fmla="*/ 234506 h 955271"/>
              <a:gd name="connsiteX69" fmla="*/ 3803670 w 5741575"/>
              <a:gd name="connsiteY69" fmla="*/ 236457 h 955271"/>
              <a:gd name="connsiteX70" fmla="*/ 3903080 w 5741575"/>
              <a:gd name="connsiteY70" fmla="*/ 241890 h 955271"/>
              <a:gd name="connsiteX71" fmla="*/ 4114838 w 5741575"/>
              <a:gd name="connsiteY71" fmla="*/ 238165 h 955271"/>
              <a:gd name="connsiteX72" fmla="*/ 4271023 w 5741575"/>
              <a:gd name="connsiteY72" fmla="*/ 241959 h 955271"/>
              <a:gd name="connsiteX73" fmla="*/ 4367397 w 5741575"/>
              <a:gd name="connsiteY73" fmla="*/ 271442 h 955271"/>
              <a:gd name="connsiteX74" fmla="*/ 4495366 w 5741575"/>
              <a:gd name="connsiteY74" fmla="*/ 271618 h 955271"/>
              <a:gd name="connsiteX75" fmla="*/ 4517347 w 5741575"/>
              <a:gd name="connsiteY75" fmla="*/ 275639 h 955271"/>
              <a:gd name="connsiteX76" fmla="*/ 4546116 w 5741575"/>
              <a:gd name="connsiteY76" fmla="*/ 268568 h 955271"/>
              <a:gd name="connsiteX77" fmla="*/ 4661259 w 5741575"/>
              <a:gd name="connsiteY77" fmla="*/ 238966 h 955271"/>
              <a:gd name="connsiteX78" fmla="*/ 4750403 w 5741575"/>
              <a:gd name="connsiteY78" fmla="*/ 204364 h 955271"/>
              <a:gd name="connsiteX79" fmla="*/ 4867614 w 5741575"/>
              <a:gd name="connsiteY79" fmla="*/ 208668 h 955271"/>
              <a:gd name="connsiteX80" fmla="*/ 4937036 w 5741575"/>
              <a:gd name="connsiteY80" fmla="*/ 195446 h 955271"/>
              <a:gd name="connsiteX81" fmla="*/ 5047626 w 5741575"/>
              <a:gd name="connsiteY81" fmla="*/ 149604 h 955271"/>
              <a:gd name="connsiteX82" fmla="*/ 5200247 w 5741575"/>
              <a:gd name="connsiteY82" fmla="*/ 142695 h 955271"/>
              <a:gd name="connsiteX83" fmla="*/ 5235691 w 5741575"/>
              <a:gd name="connsiteY83" fmla="*/ 173330 h 955271"/>
              <a:gd name="connsiteX84" fmla="*/ 5280133 w 5741575"/>
              <a:gd name="connsiteY84" fmla="*/ 189342 h 955271"/>
              <a:gd name="connsiteX85" fmla="*/ 5291963 w 5741575"/>
              <a:gd name="connsiteY85" fmla="*/ 139446 h 955271"/>
              <a:gd name="connsiteX86" fmla="*/ 5418472 w 5741575"/>
              <a:gd name="connsiteY86" fmla="*/ 89163 h 955271"/>
              <a:gd name="connsiteX87" fmla="*/ 5482354 w 5741575"/>
              <a:gd name="connsiteY87" fmla="*/ 69470 h 955271"/>
              <a:gd name="connsiteX88" fmla="*/ 5583280 w 5741575"/>
              <a:gd name="connsiteY88" fmla="*/ 49787 h 955271"/>
              <a:gd name="connsiteX89" fmla="*/ 5613766 w 5741575"/>
              <a:gd name="connsiteY89" fmla="*/ 41855 h 955271"/>
              <a:gd name="connsiteX90" fmla="*/ 5684952 w 5741575"/>
              <a:gd name="connsiteY90" fmla="*/ 26088 h 955271"/>
              <a:gd name="connsiteX91" fmla="*/ 5741575 w 5741575"/>
              <a:gd name="connsiteY9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948872 w 5741575"/>
              <a:gd name="connsiteY23" fmla="*/ 772201 h 955271"/>
              <a:gd name="connsiteX24" fmla="*/ 1127089 w 5741575"/>
              <a:gd name="connsiteY24" fmla="*/ 746926 h 955271"/>
              <a:gd name="connsiteX25" fmla="*/ 1220426 w 5741575"/>
              <a:gd name="connsiteY25" fmla="*/ 721810 h 955271"/>
              <a:gd name="connsiteX26" fmla="*/ 1306771 w 5741575"/>
              <a:gd name="connsiteY26" fmla="*/ 717936 h 955271"/>
              <a:gd name="connsiteX27" fmla="*/ 1374314 w 5741575"/>
              <a:gd name="connsiteY27" fmla="*/ 688815 h 955271"/>
              <a:gd name="connsiteX28" fmla="*/ 1378034 w 5741575"/>
              <a:gd name="connsiteY28" fmla="*/ 685842 h 955271"/>
              <a:gd name="connsiteX29" fmla="*/ 1395604 w 5741575"/>
              <a:gd name="connsiteY29" fmla="*/ 680460 h 955271"/>
              <a:gd name="connsiteX30" fmla="*/ 1397206 w 5741575"/>
              <a:gd name="connsiteY30" fmla="*/ 670793 h 955271"/>
              <a:gd name="connsiteX31" fmla="*/ 1421250 w 5741575"/>
              <a:gd name="connsiteY31" fmla="*/ 656855 h 955271"/>
              <a:gd name="connsiteX32" fmla="*/ 1454524 w 5741575"/>
              <a:gd name="connsiteY32" fmla="*/ 649224 h 955271"/>
              <a:gd name="connsiteX33" fmla="*/ 1616217 w 5741575"/>
              <a:gd name="connsiteY33" fmla="*/ 622107 h 955271"/>
              <a:gd name="connsiteX34" fmla="*/ 1710928 w 5741575"/>
              <a:gd name="connsiteY34" fmla="*/ 600666 h 955271"/>
              <a:gd name="connsiteX35" fmla="*/ 1743718 w 5741575"/>
              <a:gd name="connsiteY35" fmla="*/ 584327 h 955271"/>
              <a:gd name="connsiteX36" fmla="*/ 1873778 w 5741575"/>
              <a:gd name="connsiteY36" fmla="*/ 530130 h 955271"/>
              <a:gd name="connsiteX37" fmla="*/ 1988411 w 5741575"/>
              <a:gd name="connsiteY37" fmla="*/ 491599 h 955271"/>
              <a:gd name="connsiteX38" fmla="*/ 2085507 w 5741575"/>
              <a:gd name="connsiteY38" fmla="*/ 498527 h 955271"/>
              <a:gd name="connsiteX39" fmla="*/ 2090767 w 5741575"/>
              <a:gd name="connsiteY39" fmla="*/ 490616 h 955271"/>
              <a:gd name="connsiteX40" fmla="*/ 2151143 w 5741575"/>
              <a:gd name="connsiteY40" fmla="*/ 478332 h 955271"/>
              <a:gd name="connsiteX41" fmla="*/ 2378710 w 5741575"/>
              <a:gd name="connsiteY41" fmla="*/ 477570 h 955271"/>
              <a:gd name="connsiteX42" fmla="*/ 2496256 w 5741575"/>
              <a:gd name="connsiteY42" fmla="*/ 452396 h 955271"/>
              <a:gd name="connsiteX43" fmla="*/ 2535387 w 5741575"/>
              <a:gd name="connsiteY43" fmla="*/ 436645 h 955271"/>
              <a:gd name="connsiteX44" fmla="*/ 2601109 w 5741575"/>
              <a:gd name="connsiteY44" fmla="*/ 410678 h 955271"/>
              <a:gd name="connsiteX45" fmla="*/ 2643855 w 5741575"/>
              <a:gd name="connsiteY45" fmla="*/ 374482 h 955271"/>
              <a:gd name="connsiteX46" fmla="*/ 2657726 w 5741575"/>
              <a:gd name="connsiteY46" fmla="*/ 365841 h 955271"/>
              <a:gd name="connsiteX47" fmla="*/ 2687125 w 5741575"/>
              <a:gd name="connsiteY47" fmla="*/ 366820 h 955271"/>
              <a:gd name="connsiteX48" fmla="*/ 2697479 w 5741575"/>
              <a:gd name="connsiteY48" fmla="*/ 361430 h 955271"/>
              <a:gd name="connsiteX49" fmla="*/ 2701547 w 5741575"/>
              <a:gd name="connsiteY49" fmla="*/ 361545 h 955271"/>
              <a:gd name="connsiteX50" fmla="*/ 2711054 w 5741575"/>
              <a:gd name="connsiteY50" fmla="*/ 360597 h 955271"/>
              <a:gd name="connsiteX51" fmla="*/ 2710438 w 5741575"/>
              <a:gd name="connsiteY51" fmla="*/ 366958 h 955271"/>
              <a:gd name="connsiteX52" fmla="*/ 2722936 w 5741575"/>
              <a:gd name="connsiteY52" fmla="*/ 377633 h 955271"/>
              <a:gd name="connsiteX53" fmla="*/ 2777227 w 5741575"/>
              <a:gd name="connsiteY53" fmla="*/ 368972 h 955271"/>
              <a:gd name="connsiteX54" fmla="*/ 2779510 w 5741575"/>
              <a:gd name="connsiteY54" fmla="*/ 361652 h 955271"/>
              <a:gd name="connsiteX55" fmla="*/ 2786278 w 5741575"/>
              <a:gd name="connsiteY55" fmla="*/ 359869 h 955271"/>
              <a:gd name="connsiteX56" fmla="*/ 2792101 w 5741575"/>
              <a:gd name="connsiteY56" fmla="*/ 365927 h 955271"/>
              <a:gd name="connsiteX57" fmla="*/ 2885545 w 5741575"/>
              <a:gd name="connsiteY57" fmla="*/ 372818 h 955271"/>
              <a:gd name="connsiteX58" fmla="*/ 3009558 w 5741575"/>
              <a:gd name="connsiteY58" fmla="*/ 370573 h 955271"/>
              <a:gd name="connsiteX59" fmla="*/ 3095010 w 5741575"/>
              <a:gd name="connsiteY59" fmla="*/ 332454 h 955271"/>
              <a:gd name="connsiteX60" fmla="*/ 3103742 w 5741575"/>
              <a:gd name="connsiteY60" fmla="*/ 337974 h 955271"/>
              <a:gd name="connsiteX61" fmla="*/ 3165093 w 5741575"/>
              <a:gd name="connsiteY61" fmla="*/ 329459 h 955271"/>
              <a:gd name="connsiteX62" fmla="*/ 3373785 w 5741575"/>
              <a:gd name="connsiteY62" fmla="*/ 255680 h 955271"/>
              <a:gd name="connsiteX63" fmla="*/ 3493851 w 5741575"/>
              <a:gd name="connsiteY63" fmla="*/ 240255 h 955271"/>
              <a:gd name="connsiteX64" fmla="*/ 3537470 w 5741575"/>
              <a:gd name="connsiteY64" fmla="*/ 241867 h 955271"/>
              <a:gd name="connsiteX65" fmla="*/ 3610489 w 5741575"/>
              <a:gd name="connsiteY65" fmla="*/ 244128 h 955271"/>
              <a:gd name="connsiteX66" fmla="*/ 3667539 w 5741575"/>
              <a:gd name="connsiteY66" fmla="*/ 263271 h 955271"/>
              <a:gd name="connsiteX67" fmla="*/ 3727614 w 5741575"/>
              <a:gd name="connsiteY67" fmla="*/ 258245 h 955271"/>
              <a:gd name="connsiteX68" fmla="*/ 3738369 w 5741575"/>
              <a:gd name="connsiteY68" fmla="*/ 234506 h 955271"/>
              <a:gd name="connsiteX69" fmla="*/ 3803670 w 5741575"/>
              <a:gd name="connsiteY69" fmla="*/ 236457 h 955271"/>
              <a:gd name="connsiteX70" fmla="*/ 3903080 w 5741575"/>
              <a:gd name="connsiteY70" fmla="*/ 241890 h 955271"/>
              <a:gd name="connsiteX71" fmla="*/ 4114838 w 5741575"/>
              <a:gd name="connsiteY71" fmla="*/ 238165 h 955271"/>
              <a:gd name="connsiteX72" fmla="*/ 4271023 w 5741575"/>
              <a:gd name="connsiteY72" fmla="*/ 241959 h 955271"/>
              <a:gd name="connsiteX73" fmla="*/ 4367397 w 5741575"/>
              <a:gd name="connsiteY73" fmla="*/ 271442 h 955271"/>
              <a:gd name="connsiteX74" fmla="*/ 4495366 w 5741575"/>
              <a:gd name="connsiteY74" fmla="*/ 271618 h 955271"/>
              <a:gd name="connsiteX75" fmla="*/ 4517347 w 5741575"/>
              <a:gd name="connsiteY75" fmla="*/ 275639 h 955271"/>
              <a:gd name="connsiteX76" fmla="*/ 4546116 w 5741575"/>
              <a:gd name="connsiteY76" fmla="*/ 268568 h 955271"/>
              <a:gd name="connsiteX77" fmla="*/ 4661259 w 5741575"/>
              <a:gd name="connsiteY77" fmla="*/ 238966 h 955271"/>
              <a:gd name="connsiteX78" fmla="*/ 4750403 w 5741575"/>
              <a:gd name="connsiteY78" fmla="*/ 204364 h 955271"/>
              <a:gd name="connsiteX79" fmla="*/ 4867614 w 5741575"/>
              <a:gd name="connsiteY79" fmla="*/ 208668 h 955271"/>
              <a:gd name="connsiteX80" fmla="*/ 4937036 w 5741575"/>
              <a:gd name="connsiteY80" fmla="*/ 195446 h 955271"/>
              <a:gd name="connsiteX81" fmla="*/ 5047626 w 5741575"/>
              <a:gd name="connsiteY81" fmla="*/ 149604 h 955271"/>
              <a:gd name="connsiteX82" fmla="*/ 5200247 w 5741575"/>
              <a:gd name="connsiteY82" fmla="*/ 142695 h 955271"/>
              <a:gd name="connsiteX83" fmla="*/ 5235691 w 5741575"/>
              <a:gd name="connsiteY83" fmla="*/ 173330 h 955271"/>
              <a:gd name="connsiteX84" fmla="*/ 5280133 w 5741575"/>
              <a:gd name="connsiteY84" fmla="*/ 189342 h 955271"/>
              <a:gd name="connsiteX85" fmla="*/ 5291963 w 5741575"/>
              <a:gd name="connsiteY85" fmla="*/ 139446 h 955271"/>
              <a:gd name="connsiteX86" fmla="*/ 5418472 w 5741575"/>
              <a:gd name="connsiteY86" fmla="*/ 89163 h 955271"/>
              <a:gd name="connsiteX87" fmla="*/ 5482354 w 5741575"/>
              <a:gd name="connsiteY87" fmla="*/ 69470 h 955271"/>
              <a:gd name="connsiteX88" fmla="*/ 5583280 w 5741575"/>
              <a:gd name="connsiteY88" fmla="*/ 49787 h 955271"/>
              <a:gd name="connsiteX89" fmla="*/ 5613766 w 5741575"/>
              <a:gd name="connsiteY89" fmla="*/ 41855 h 955271"/>
              <a:gd name="connsiteX90" fmla="*/ 5684952 w 5741575"/>
              <a:gd name="connsiteY90" fmla="*/ 26088 h 955271"/>
              <a:gd name="connsiteX91" fmla="*/ 5741575 w 5741575"/>
              <a:gd name="connsiteY9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948872 w 5741575"/>
              <a:gd name="connsiteY23" fmla="*/ 772201 h 955271"/>
              <a:gd name="connsiteX24" fmla="*/ 1127089 w 5741575"/>
              <a:gd name="connsiteY24" fmla="*/ 746926 h 955271"/>
              <a:gd name="connsiteX25" fmla="*/ 1220426 w 5741575"/>
              <a:gd name="connsiteY25" fmla="*/ 721810 h 955271"/>
              <a:gd name="connsiteX26" fmla="*/ 1306771 w 5741575"/>
              <a:gd name="connsiteY26" fmla="*/ 717936 h 955271"/>
              <a:gd name="connsiteX27" fmla="*/ 1374314 w 5741575"/>
              <a:gd name="connsiteY27" fmla="*/ 688815 h 955271"/>
              <a:gd name="connsiteX28" fmla="*/ 1378034 w 5741575"/>
              <a:gd name="connsiteY28" fmla="*/ 685842 h 955271"/>
              <a:gd name="connsiteX29" fmla="*/ 1395604 w 5741575"/>
              <a:gd name="connsiteY29" fmla="*/ 680460 h 955271"/>
              <a:gd name="connsiteX30" fmla="*/ 1397206 w 5741575"/>
              <a:gd name="connsiteY30" fmla="*/ 670793 h 955271"/>
              <a:gd name="connsiteX31" fmla="*/ 1421250 w 5741575"/>
              <a:gd name="connsiteY31" fmla="*/ 656855 h 955271"/>
              <a:gd name="connsiteX32" fmla="*/ 1454524 w 5741575"/>
              <a:gd name="connsiteY32" fmla="*/ 649224 h 955271"/>
              <a:gd name="connsiteX33" fmla="*/ 1616217 w 5741575"/>
              <a:gd name="connsiteY33" fmla="*/ 622107 h 955271"/>
              <a:gd name="connsiteX34" fmla="*/ 1710928 w 5741575"/>
              <a:gd name="connsiteY34" fmla="*/ 600666 h 955271"/>
              <a:gd name="connsiteX35" fmla="*/ 1743718 w 5741575"/>
              <a:gd name="connsiteY35" fmla="*/ 584327 h 955271"/>
              <a:gd name="connsiteX36" fmla="*/ 1873778 w 5741575"/>
              <a:gd name="connsiteY36" fmla="*/ 530130 h 955271"/>
              <a:gd name="connsiteX37" fmla="*/ 1988411 w 5741575"/>
              <a:gd name="connsiteY37" fmla="*/ 491599 h 955271"/>
              <a:gd name="connsiteX38" fmla="*/ 2085507 w 5741575"/>
              <a:gd name="connsiteY38" fmla="*/ 498527 h 955271"/>
              <a:gd name="connsiteX39" fmla="*/ 2090767 w 5741575"/>
              <a:gd name="connsiteY39" fmla="*/ 490616 h 955271"/>
              <a:gd name="connsiteX40" fmla="*/ 2151143 w 5741575"/>
              <a:gd name="connsiteY40" fmla="*/ 478332 h 955271"/>
              <a:gd name="connsiteX41" fmla="*/ 2378710 w 5741575"/>
              <a:gd name="connsiteY41" fmla="*/ 477570 h 955271"/>
              <a:gd name="connsiteX42" fmla="*/ 2496256 w 5741575"/>
              <a:gd name="connsiteY42" fmla="*/ 452396 h 955271"/>
              <a:gd name="connsiteX43" fmla="*/ 2535387 w 5741575"/>
              <a:gd name="connsiteY43" fmla="*/ 436645 h 955271"/>
              <a:gd name="connsiteX44" fmla="*/ 2601109 w 5741575"/>
              <a:gd name="connsiteY44" fmla="*/ 410678 h 955271"/>
              <a:gd name="connsiteX45" fmla="*/ 2643855 w 5741575"/>
              <a:gd name="connsiteY45" fmla="*/ 374482 h 955271"/>
              <a:gd name="connsiteX46" fmla="*/ 2657726 w 5741575"/>
              <a:gd name="connsiteY46" fmla="*/ 365841 h 955271"/>
              <a:gd name="connsiteX47" fmla="*/ 2687125 w 5741575"/>
              <a:gd name="connsiteY47" fmla="*/ 366820 h 955271"/>
              <a:gd name="connsiteX48" fmla="*/ 2697479 w 5741575"/>
              <a:gd name="connsiteY48" fmla="*/ 361430 h 955271"/>
              <a:gd name="connsiteX49" fmla="*/ 2701547 w 5741575"/>
              <a:gd name="connsiteY49" fmla="*/ 361545 h 955271"/>
              <a:gd name="connsiteX50" fmla="*/ 2711054 w 5741575"/>
              <a:gd name="connsiteY50" fmla="*/ 360597 h 955271"/>
              <a:gd name="connsiteX51" fmla="*/ 2710438 w 5741575"/>
              <a:gd name="connsiteY51" fmla="*/ 366958 h 955271"/>
              <a:gd name="connsiteX52" fmla="*/ 2722936 w 5741575"/>
              <a:gd name="connsiteY52" fmla="*/ 377633 h 955271"/>
              <a:gd name="connsiteX53" fmla="*/ 2777227 w 5741575"/>
              <a:gd name="connsiteY53" fmla="*/ 368972 h 955271"/>
              <a:gd name="connsiteX54" fmla="*/ 2779510 w 5741575"/>
              <a:gd name="connsiteY54" fmla="*/ 361652 h 955271"/>
              <a:gd name="connsiteX55" fmla="*/ 2786278 w 5741575"/>
              <a:gd name="connsiteY55" fmla="*/ 359869 h 955271"/>
              <a:gd name="connsiteX56" fmla="*/ 2792101 w 5741575"/>
              <a:gd name="connsiteY56" fmla="*/ 365927 h 955271"/>
              <a:gd name="connsiteX57" fmla="*/ 2885545 w 5741575"/>
              <a:gd name="connsiteY57" fmla="*/ 372818 h 955271"/>
              <a:gd name="connsiteX58" fmla="*/ 3009558 w 5741575"/>
              <a:gd name="connsiteY58" fmla="*/ 370573 h 955271"/>
              <a:gd name="connsiteX59" fmla="*/ 3095010 w 5741575"/>
              <a:gd name="connsiteY59" fmla="*/ 332454 h 955271"/>
              <a:gd name="connsiteX60" fmla="*/ 3103742 w 5741575"/>
              <a:gd name="connsiteY60" fmla="*/ 337974 h 955271"/>
              <a:gd name="connsiteX61" fmla="*/ 3165093 w 5741575"/>
              <a:gd name="connsiteY61" fmla="*/ 329459 h 955271"/>
              <a:gd name="connsiteX62" fmla="*/ 3373785 w 5741575"/>
              <a:gd name="connsiteY62" fmla="*/ 255680 h 955271"/>
              <a:gd name="connsiteX63" fmla="*/ 3493851 w 5741575"/>
              <a:gd name="connsiteY63" fmla="*/ 240255 h 955271"/>
              <a:gd name="connsiteX64" fmla="*/ 3537470 w 5741575"/>
              <a:gd name="connsiteY64" fmla="*/ 241867 h 955271"/>
              <a:gd name="connsiteX65" fmla="*/ 3610489 w 5741575"/>
              <a:gd name="connsiteY65" fmla="*/ 244128 h 955271"/>
              <a:gd name="connsiteX66" fmla="*/ 3667539 w 5741575"/>
              <a:gd name="connsiteY66" fmla="*/ 263271 h 955271"/>
              <a:gd name="connsiteX67" fmla="*/ 3727614 w 5741575"/>
              <a:gd name="connsiteY67" fmla="*/ 258245 h 955271"/>
              <a:gd name="connsiteX68" fmla="*/ 3738369 w 5741575"/>
              <a:gd name="connsiteY68" fmla="*/ 234506 h 955271"/>
              <a:gd name="connsiteX69" fmla="*/ 3803670 w 5741575"/>
              <a:gd name="connsiteY69" fmla="*/ 236457 h 955271"/>
              <a:gd name="connsiteX70" fmla="*/ 3903080 w 5741575"/>
              <a:gd name="connsiteY70" fmla="*/ 241890 h 955271"/>
              <a:gd name="connsiteX71" fmla="*/ 4114838 w 5741575"/>
              <a:gd name="connsiteY71" fmla="*/ 238165 h 955271"/>
              <a:gd name="connsiteX72" fmla="*/ 4271023 w 5741575"/>
              <a:gd name="connsiteY72" fmla="*/ 241959 h 955271"/>
              <a:gd name="connsiteX73" fmla="*/ 4367397 w 5741575"/>
              <a:gd name="connsiteY73" fmla="*/ 271442 h 955271"/>
              <a:gd name="connsiteX74" fmla="*/ 4495366 w 5741575"/>
              <a:gd name="connsiteY74" fmla="*/ 271618 h 955271"/>
              <a:gd name="connsiteX75" fmla="*/ 4517347 w 5741575"/>
              <a:gd name="connsiteY75" fmla="*/ 275639 h 955271"/>
              <a:gd name="connsiteX76" fmla="*/ 4546116 w 5741575"/>
              <a:gd name="connsiteY76" fmla="*/ 268568 h 955271"/>
              <a:gd name="connsiteX77" fmla="*/ 4661259 w 5741575"/>
              <a:gd name="connsiteY77" fmla="*/ 238966 h 955271"/>
              <a:gd name="connsiteX78" fmla="*/ 4750403 w 5741575"/>
              <a:gd name="connsiteY78" fmla="*/ 204364 h 955271"/>
              <a:gd name="connsiteX79" fmla="*/ 4867614 w 5741575"/>
              <a:gd name="connsiteY79" fmla="*/ 208668 h 955271"/>
              <a:gd name="connsiteX80" fmla="*/ 4937036 w 5741575"/>
              <a:gd name="connsiteY80" fmla="*/ 195446 h 955271"/>
              <a:gd name="connsiteX81" fmla="*/ 5047626 w 5741575"/>
              <a:gd name="connsiteY81" fmla="*/ 149604 h 955271"/>
              <a:gd name="connsiteX82" fmla="*/ 5200247 w 5741575"/>
              <a:gd name="connsiteY82" fmla="*/ 142695 h 955271"/>
              <a:gd name="connsiteX83" fmla="*/ 5235691 w 5741575"/>
              <a:gd name="connsiteY83" fmla="*/ 173330 h 955271"/>
              <a:gd name="connsiteX84" fmla="*/ 5280133 w 5741575"/>
              <a:gd name="connsiteY84" fmla="*/ 189342 h 955271"/>
              <a:gd name="connsiteX85" fmla="*/ 5291963 w 5741575"/>
              <a:gd name="connsiteY85" fmla="*/ 139446 h 955271"/>
              <a:gd name="connsiteX86" fmla="*/ 5418472 w 5741575"/>
              <a:gd name="connsiteY86" fmla="*/ 89163 h 955271"/>
              <a:gd name="connsiteX87" fmla="*/ 5482354 w 5741575"/>
              <a:gd name="connsiteY87" fmla="*/ 69470 h 955271"/>
              <a:gd name="connsiteX88" fmla="*/ 5583280 w 5741575"/>
              <a:gd name="connsiteY88" fmla="*/ 49787 h 955271"/>
              <a:gd name="connsiteX89" fmla="*/ 5613766 w 5741575"/>
              <a:gd name="connsiteY89" fmla="*/ 41855 h 955271"/>
              <a:gd name="connsiteX90" fmla="*/ 5684952 w 5741575"/>
              <a:gd name="connsiteY90" fmla="*/ 26088 h 955271"/>
              <a:gd name="connsiteX91" fmla="*/ 5741575 w 5741575"/>
              <a:gd name="connsiteY9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477637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948872 w 5741575"/>
              <a:gd name="connsiteY23" fmla="*/ 772201 h 955271"/>
              <a:gd name="connsiteX24" fmla="*/ 1127089 w 5741575"/>
              <a:gd name="connsiteY24" fmla="*/ 746926 h 955271"/>
              <a:gd name="connsiteX25" fmla="*/ 1220426 w 5741575"/>
              <a:gd name="connsiteY25" fmla="*/ 721810 h 955271"/>
              <a:gd name="connsiteX26" fmla="*/ 1306771 w 5741575"/>
              <a:gd name="connsiteY26" fmla="*/ 717936 h 955271"/>
              <a:gd name="connsiteX27" fmla="*/ 1374314 w 5741575"/>
              <a:gd name="connsiteY27" fmla="*/ 688815 h 955271"/>
              <a:gd name="connsiteX28" fmla="*/ 1378034 w 5741575"/>
              <a:gd name="connsiteY28" fmla="*/ 685842 h 955271"/>
              <a:gd name="connsiteX29" fmla="*/ 1395604 w 5741575"/>
              <a:gd name="connsiteY29" fmla="*/ 680460 h 955271"/>
              <a:gd name="connsiteX30" fmla="*/ 1397206 w 5741575"/>
              <a:gd name="connsiteY30" fmla="*/ 670793 h 955271"/>
              <a:gd name="connsiteX31" fmla="*/ 1421250 w 5741575"/>
              <a:gd name="connsiteY31" fmla="*/ 656855 h 955271"/>
              <a:gd name="connsiteX32" fmla="*/ 1454524 w 5741575"/>
              <a:gd name="connsiteY32" fmla="*/ 649224 h 955271"/>
              <a:gd name="connsiteX33" fmla="*/ 1616217 w 5741575"/>
              <a:gd name="connsiteY33" fmla="*/ 622107 h 955271"/>
              <a:gd name="connsiteX34" fmla="*/ 1710928 w 5741575"/>
              <a:gd name="connsiteY34" fmla="*/ 600666 h 955271"/>
              <a:gd name="connsiteX35" fmla="*/ 1743718 w 5741575"/>
              <a:gd name="connsiteY35" fmla="*/ 584327 h 955271"/>
              <a:gd name="connsiteX36" fmla="*/ 1873778 w 5741575"/>
              <a:gd name="connsiteY36" fmla="*/ 530130 h 955271"/>
              <a:gd name="connsiteX37" fmla="*/ 1988411 w 5741575"/>
              <a:gd name="connsiteY37" fmla="*/ 491599 h 955271"/>
              <a:gd name="connsiteX38" fmla="*/ 2085507 w 5741575"/>
              <a:gd name="connsiteY38" fmla="*/ 498527 h 955271"/>
              <a:gd name="connsiteX39" fmla="*/ 2090767 w 5741575"/>
              <a:gd name="connsiteY39" fmla="*/ 490616 h 955271"/>
              <a:gd name="connsiteX40" fmla="*/ 2151143 w 5741575"/>
              <a:gd name="connsiteY40" fmla="*/ 478332 h 955271"/>
              <a:gd name="connsiteX41" fmla="*/ 2378710 w 5741575"/>
              <a:gd name="connsiteY41" fmla="*/ 477570 h 955271"/>
              <a:gd name="connsiteX42" fmla="*/ 2496256 w 5741575"/>
              <a:gd name="connsiteY42" fmla="*/ 452396 h 955271"/>
              <a:gd name="connsiteX43" fmla="*/ 2535387 w 5741575"/>
              <a:gd name="connsiteY43" fmla="*/ 436645 h 955271"/>
              <a:gd name="connsiteX44" fmla="*/ 2601109 w 5741575"/>
              <a:gd name="connsiteY44" fmla="*/ 410678 h 955271"/>
              <a:gd name="connsiteX45" fmla="*/ 2643855 w 5741575"/>
              <a:gd name="connsiteY45" fmla="*/ 374482 h 955271"/>
              <a:gd name="connsiteX46" fmla="*/ 2657726 w 5741575"/>
              <a:gd name="connsiteY46" fmla="*/ 365841 h 955271"/>
              <a:gd name="connsiteX47" fmla="*/ 2687125 w 5741575"/>
              <a:gd name="connsiteY47" fmla="*/ 366820 h 955271"/>
              <a:gd name="connsiteX48" fmla="*/ 2697479 w 5741575"/>
              <a:gd name="connsiteY48" fmla="*/ 361430 h 955271"/>
              <a:gd name="connsiteX49" fmla="*/ 2701547 w 5741575"/>
              <a:gd name="connsiteY49" fmla="*/ 361545 h 955271"/>
              <a:gd name="connsiteX50" fmla="*/ 2711054 w 5741575"/>
              <a:gd name="connsiteY50" fmla="*/ 360597 h 955271"/>
              <a:gd name="connsiteX51" fmla="*/ 2710438 w 5741575"/>
              <a:gd name="connsiteY51" fmla="*/ 366958 h 955271"/>
              <a:gd name="connsiteX52" fmla="*/ 2722936 w 5741575"/>
              <a:gd name="connsiteY52" fmla="*/ 377633 h 955271"/>
              <a:gd name="connsiteX53" fmla="*/ 2777227 w 5741575"/>
              <a:gd name="connsiteY53" fmla="*/ 368972 h 955271"/>
              <a:gd name="connsiteX54" fmla="*/ 2779510 w 5741575"/>
              <a:gd name="connsiteY54" fmla="*/ 361652 h 955271"/>
              <a:gd name="connsiteX55" fmla="*/ 2786278 w 5741575"/>
              <a:gd name="connsiteY55" fmla="*/ 359869 h 955271"/>
              <a:gd name="connsiteX56" fmla="*/ 2792101 w 5741575"/>
              <a:gd name="connsiteY56" fmla="*/ 365927 h 955271"/>
              <a:gd name="connsiteX57" fmla="*/ 2885545 w 5741575"/>
              <a:gd name="connsiteY57" fmla="*/ 372818 h 955271"/>
              <a:gd name="connsiteX58" fmla="*/ 3009558 w 5741575"/>
              <a:gd name="connsiteY58" fmla="*/ 370573 h 955271"/>
              <a:gd name="connsiteX59" fmla="*/ 3095010 w 5741575"/>
              <a:gd name="connsiteY59" fmla="*/ 332454 h 955271"/>
              <a:gd name="connsiteX60" fmla="*/ 3103742 w 5741575"/>
              <a:gd name="connsiteY60" fmla="*/ 337974 h 955271"/>
              <a:gd name="connsiteX61" fmla="*/ 3165093 w 5741575"/>
              <a:gd name="connsiteY61" fmla="*/ 329459 h 955271"/>
              <a:gd name="connsiteX62" fmla="*/ 3373785 w 5741575"/>
              <a:gd name="connsiteY62" fmla="*/ 255680 h 955271"/>
              <a:gd name="connsiteX63" fmla="*/ 3493851 w 5741575"/>
              <a:gd name="connsiteY63" fmla="*/ 240255 h 955271"/>
              <a:gd name="connsiteX64" fmla="*/ 3537470 w 5741575"/>
              <a:gd name="connsiteY64" fmla="*/ 241867 h 955271"/>
              <a:gd name="connsiteX65" fmla="*/ 3610489 w 5741575"/>
              <a:gd name="connsiteY65" fmla="*/ 244128 h 955271"/>
              <a:gd name="connsiteX66" fmla="*/ 3667539 w 5741575"/>
              <a:gd name="connsiteY66" fmla="*/ 263271 h 955271"/>
              <a:gd name="connsiteX67" fmla="*/ 3727614 w 5741575"/>
              <a:gd name="connsiteY67" fmla="*/ 258245 h 955271"/>
              <a:gd name="connsiteX68" fmla="*/ 3738369 w 5741575"/>
              <a:gd name="connsiteY68" fmla="*/ 234506 h 955271"/>
              <a:gd name="connsiteX69" fmla="*/ 3803670 w 5741575"/>
              <a:gd name="connsiteY69" fmla="*/ 236457 h 955271"/>
              <a:gd name="connsiteX70" fmla="*/ 3903080 w 5741575"/>
              <a:gd name="connsiteY70" fmla="*/ 241890 h 955271"/>
              <a:gd name="connsiteX71" fmla="*/ 4114838 w 5741575"/>
              <a:gd name="connsiteY71" fmla="*/ 238165 h 955271"/>
              <a:gd name="connsiteX72" fmla="*/ 4271023 w 5741575"/>
              <a:gd name="connsiteY72" fmla="*/ 241959 h 955271"/>
              <a:gd name="connsiteX73" fmla="*/ 4367397 w 5741575"/>
              <a:gd name="connsiteY73" fmla="*/ 271442 h 955271"/>
              <a:gd name="connsiteX74" fmla="*/ 4495366 w 5741575"/>
              <a:gd name="connsiteY74" fmla="*/ 271618 h 955271"/>
              <a:gd name="connsiteX75" fmla="*/ 4517347 w 5741575"/>
              <a:gd name="connsiteY75" fmla="*/ 275639 h 955271"/>
              <a:gd name="connsiteX76" fmla="*/ 4546116 w 5741575"/>
              <a:gd name="connsiteY76" fmla="*/ 268568 h 955271"/>
              <a:gd name="connsiteX77" fmla="*/ 4661259 w 5741575"/>
              <a:gd name="connsiteY77" fmla="*/ 238966 h 955271"/>
              <a:gd name="connsiteX78" fmla="*/ 4750403 w 5741575"/>
              <a:gd name="connsiteY78" fmla="*/ 204364 h 955271"/>
              <a:gd name="connsiteX79" fmla="*/ 4867614 w 5741575"/>
              <a:gd name="connsiteY79" fmla="*/ 208668 h 955271"/>
              <a:gd name="connsiteX80" fmla="*/ 4937036 w 5741575"/>
              <a:gd name="connsiteY80" fmla="*/ 195446 h 955271"/>
              <a:gd name="connsiteX81" fmla="*/ 5047626 w 5741575"/>
              <a:gd name="connsiteY81" fmla="*/ 149604 h 955271"/>
              <a:gd name="connsiteX82" fmla="*/ 5200247 w 5741575"/>
              <a:gd name="connsiteY82" fmla="*/ 142695 h 955271"/>
              <a:gd name="connsiteX83" fmla="*/ 5235691 w 5741575"/>
              <a:gd name="connsiteY83" fmla="*/ 173330 h 955271"/>
              <a:gd name="connsiteX84" fmla="*/ 5280133 w 5741575"/>
              <a:gd name="connsiteY84" fmla="*/ 189342 h 955271"/>
              <a:gd name="connsiteX85" fmla="*/ 5291963 w 5741575"/>
              <a:gd name="connsiteY85" fmla="*/ 139446 h 955271"/>
              <a:gd name="connsiteX86" fmla="*/ 5418472 w 5741575"/>
              <a:gd name="connsiteY86" fmla="*/ 89163 h 955271"/>
              <a:gd name="connsiteX87" fmla="*/ 5482354 w 5741575"/>
              <a:gd name="connsiteY87" fmla="*/ 69470 h 955271"/>
              <a:gd name="connsiteX88" fmla="*/ 5583280 w 5741575"/>
              <a:gd name="connsiteY88" fmla="*/ 49787 h 955271"/>
              <a:gd name="connsiteX89" fmla="*/ 5613766 w 5741575"/>
              <a:gd name="connsiteY89" fmla="*/ 41855 h 955271"/>
              <a:gd name="connsiteX90" fmla="*/ 5684952 w 5741575"/>
              <a:gd name="connsiteY90" fmla="*/ 26088 h 955271"/>
              <a:gd name="connsiteX91" fmla="*/ 5741575 w 5741575"/>
              <a:gd name="connsiteY9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84157 w 5741575"/>
              <a:gd name="connsiteY19" fmla="*/ 867971 h 955271"/>
              <a:gd name="connsiteX20" fmla="*/ 477637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948872 w 5741575"/>
              <a:gd name="connsiteY23" fmla="*/ 772201 h 955271"/>
              <a:gd name="connsiteX24" fmla="*/ 1127089 w 5741575"/>
              <a:gd name="connsiteY24" fmla="*/ 746926 h 955271"/>
              <a:gd name="connsiteX25" fmla="*/ 1220426 w 5741575"/>
              <a:gd name="connsiteY25" fmla="*/ 721810 h 955271"/>
              <a:gd name="connsiteX26" fmla="*/ 1306771 w 5741575"/>
              <a:gd name="connsiteY26" fmla="*/ 717936 h 955271"/>
              <a:gd name="connsiteX27" fmla="*/ 1374314 w 5741575"/>
              <a:gd name="connsiteY27" fmla="*/ 688815 h 955271"/>
              <a:gd name="connsiteX28" fmla="*/ 1378034 w 5741575"/>
              <a:gd name="connsiteY28" fmla="*/ 685842 h 955271"/>
              <a:gd name="connsiteX29" fmla="*/ 1395604 w 5741575"/>
              <a:gd name="connsiteY29" fmla="*/ 680460 h 955271"/>
              <a:gd name="connsiteX30" fmla="*/ 1397206 w 5741575"/>
              <a:gd name="connsiteY30" fmla="*/ 670793 h 955271"/>
              <a:gd name="connsiteX31" fmla="*/ 1421250 w 5741575"/>
              <a:gd name="connsiteY31" fmla="*/ 656855 h 955271"/>
              <a:gd name="connsiteX32" fmla="*/ 1454524 w 5741575"/>
              <a:gd name="connsiteY32" fmla="*/ 649224 h 955271"/>
              <a:gd name="connsiteX33" fmla="*/ 1616217 w 5741575"/>
              <a:gd name="connsiteY33" fmla="*/ 622107 h 955271"/>
              <a:gd name="connsiteX34" fmla="*/ 1710928 w 5741575"/>
              <a:gd name="connsiteY34" fmla="*/ 600666 h 955271"/>
              <a:gd name="connsiteX35" fmla="*/ 1743718 w 5741575"/>
              <a:gd name="connsiteY35" fmla="*/ 584327 h 955271"/>
              <a:gd name="connsiteX36" fmla="*/ 1873778 w 5741575"/>
              <a:gd name="connsiteY36" fmla="*/ 530130 h 955271"/>
              <a:gd name="connsiteX37" fmla="*/ 1988411 w 5741575"/>
              <a:gd name="connsiteY37" fmla="*/ 491599 h 955271"/>
              <a:gd name="connsiteX38" fmla="*/ 2085507 w 5741575"/>
              <a:gd name="connsiteY38" fmla="*/ 498527 h 955271"/>
              <a:gd name="connsiteX39" fmla="*/ 2090767 w 5741575"/>
              <a:gd name="connsiteY39" fmla="*/ 490616 h 955271"/>
              <a:gd name="connsiteX40" fmla="*/ 2151143 w 5741575"/>
              <a:gd name="connsiteY40" fmla="*/ 478332 h 955271"/>
              <a:gd name="connsiteX41" fmla="*/ 2378710 w 5741575"/>
              <a:gd name="connsiteY41" fmla="*/ 477570 h 955271"/>
              <a:gd name="connsiteX42" fmla="*/ 2496256 w 5741575"/>
              <a:gd name="connsiteY42" fmla="*/ 452396 h 955271"/>
              <a:gd name="connsiteX43" fmla="*/ 2535387 w 5741575"/>
              <a:gd name="connsiteY43" fmla="*/ 436645 h 955271"/>
              <a:gd name="connsiteX44" fmla="*/ 2601109 w 5741575"/>
              <a:gd name="connsiteY44" fmla="*/ 410678 h 955271"/>
              <a:gd name="connsiteX45" fmla="*/ 2643855 w 5741575"/>
              <a:gd name="connsiteY45" fmla="*/ 374482 h 955271"/>
              <a:gd name="connsiteX46" fmla="*/ 2657726 w 5741575"/>
              <a:gd name="connsiteY46" fmla="*/ 365841 h 955271"/>
              <a:gd name="connsiteX47" fmla="*/ 2687125 w 5741575"/>
              <a:gd name="connsiteY47" fmla="*/ 366820 h 955271"/>
              <a:gd name="connsiteX48" fmla="*/ 2697479 w 5741575"/>
              <a:gd name="connsiteY48" fmla="*/ 361430 h 955271"/>
              <a:gd name="connsiteX49" fmla="*/ 2701547 w 5741575"/>
              <a:gd name="connsiteY49" fmla="*/ 361545 h 955271"/>
              <a:gd name="connsiteX50" fmla="*/ 2711054 w 5741575"/>
              <a:gd name="connsiteY50" fmla="*/ 360597 h 955271"/>
              <a:gd name="connsiteX51" fmla="*/ 2710438 w 5741575"/>
              <a:gd name="connsiteY51" fmla="*/ 366958 h 955271"/>
              <a:gd name="connsiteX52" fmla="*/ 2722936 w 5741575"/>
              <a:gd name="connsiteY52" fmla="*/ 377633 h 955271"/>
              <a:gd name="connsiteX53" fmla="*/ 2777227 w 5741575"/>
              <a:gd name="connsiteY53" fmla="*/ 368972 h 955271"/>
              <a:gd name="connsiteX54" fmla="*/ 2779510 w 5741575"/>
              <a:gd name="connsiteY54" fmla="*/ 361652 h 955271"/>
              <a:gd name="connsiteX55" fmla="*/ 2786278 w 5741575"/>
              <a:gd name="connsiteY55" fmla="*/ 359869 h 955271"/>
              <a:gd name="connsiteX56" fmla="*/ 2792101 w 5741575"/>
              <a:gd name="connsiteY56" fmla="*/ 365927 h 955271"/>
              <a:gd name="connsiteX57" fmla="*/ 2885545 w 5741575"/>
              <a:gd name="connsiteY57" fmla="*/ 372818 h 955271"/>
              <a:gd name="connsiteX58" fmla="*/ 3009558 w 5741575"/>
              <a:gd name="connsiteY58" fmla="*/ 370573 h 955271"/>
              <a:gd name="connsiteX59" fmla="*/ 3095010 w 5741575"/>
              <a:gd name="connsiteY59" fmla="*/ 332454 h 955271"/>
              <a:gd name="connsiteX60" fmla="*/ 3103742 w 5741575"/>
              <a:gd name="connsiteY60" fmla="*/ 337974 h 955271"/>
              <a:gd name="connsiteX61" fmla="*/ 3165093 w 5741575"/>
              <a:gd name="connsiteY61" fmla="*/ 329459 h 955271"/>
              <a:gd name="connsiteX62" fmla="*/ 3373785 w 5741575"/>
              <a:gd name="connsiteY62" fmla="*/ 255680 h 955271"/>
              <a:gd name="connsiteX63" fmla="*/ 3493851 w 5741575"/>
              <a:gd name="connsiteY63" fmla="*/ 240255 h 955271"/>
              <a:gd name="connsiteX64" fmla="*/ 3537470 w 5741575"/>
              <a:gd name="connsiteY64" fmla="*/ 241867 h 955271"/>
              <a:gd name="connsiteX65" fmla="*/ 3610489 w 5741575"/>
              <a:gd name="connsiteY65" fmla="*/ 244128 h 955271"/>
              <a:gd name="connsiteX66" fmla="*/ 3667539 w 5741575"/>
              <a:gd name="connsiteY66" fmla="*/ 263271 h 955271"/>
              <a:gd name="connsiteX67" fmla="*/ 3727614 w 5741575"/>
              <a:gd name="connsiteY67" fmla="*/ 258245 h 955271"/>
              <a:gd name="connsiteX68" fmla="*/ 3738369 w 5741575"/>
              <a:gd name="connsiteY68" fmla="*/ 234506 h 955271"/>
              <a:gd name="connsiteX69" fmla="*/ 3803670 w 5741575"/>
              <a:gd name="connsiteY69" fmla="*/ 236457 h 955271"/>
              <a:gd name="connsiteX70" fmla="*/ 3903080 w 5741575"/>
              <a:gd name="connsiteY70" fmla="*/ 241890 h 955271"/>
              <a:gd name="connsiteX71" fmla="*/ 4114838 w 5741575"/>
              <a:gd name="connsiteY71" fmla="*/ 238165 h 955271"/>
              <a:gd name="connsiteX72" fmla="*/ 4271023 w 5741575"/>
              <a:gd name="connsiteY72" fmla="*/ 241959 h 955271"/>
              <a:gd name="connsiteX73" fmla="*/ 4367397 w 5741575"/>
              <a:gd name="connsiteY73" fmla="*/ 271442 h 955271"/>
              <a:gd name="connsiteX74" fmla="*/ 4495366 w 5741575"/>
              <a:gd name="connsiteY74" fmla="*/ 271618 h 955271"/>
              <a:gd name="connsiteX75" fmla="*/ 4517347 w 5741575"/>
              <a:gd name="connsiteY75" fmla="*/ 275639 h 955271"/>
              <a:gd name="connsiteX76" fmla="*/ 4546116 w 5741575"/>
              <a:gd name="connsiteY76" fmla="*/ 268568 h 955271"/>
              <a:gd name="connsiteX77" fmla="*/ 4661259 w 5741575"/>
              <a:gd name="connsiteY77" fmla="*/ 238966 h 955271"/>
              <a:gd name="connsiteX78" fmla="*/ 4750403 w 5741575"/>
              <a:gd name="connsiteY78" fmla="*/ 204364 h 955271"/>
              <a:gd name="connsiteX79" fmla="*/ 4867614 w 5741575"/>
              <a:gd name="connsiteY79" fmla="*/ 208668 h 955271"/>
              <a:gd name="connsiteX80" fmla="*/ 4937036 w 5741575"/>
              <a:gd name="connsiteY80" fmla="*/ 195446 h 955271"/>
              <a:gd name="connsiteX81" fmla="*/ 5047626 w 5741575"/>
              <a:gd name="connsiteY81" fmla="*/ 149604 h 955271"/>
              <a:gd name="connsiteX82" fmla="*/ 5200247 w 5741575"/>
              <a:gd name="connsiteY82" fmla="*/ 142695 h 955271"/>
              <a:gd name="connsiteX83" fmla="*/ 5235691 w 5741575"/>
              <a:gd name="connsiteY83" fmla="*/ 173330 h 955271"/>
              <a:gd name="connsiteX84" fmla="*/ 5280133 w 5741575"/>
              <a:gd name="connsiteY84" fmla="*/ 189342 h 955271"/>
              <a:gd name="connsiteX85" fmla="*/ 5291963 w 5741575"/>
              <a:gd name="connsiteY85" fmla="*/ 139446 h 955271"/>
              <a:gd name="connsiteX86" fmla="*/ 5418472 w 5741575"/>
              <a:gd name="connsiteY86" fmla="*/ 89163 h 955271"/>
              <a:gd name="connsiteX87" fmla="*/ 5482354 w 5741575"/>
              <a:gd name="connsiteY87" fmla="*/ 69470 h 955271"/>
              <a:gd name="connsiteX88" fmla="*/ 5583280 w 5741575"/>
              <a:gd name="connsiteY88" fmla="*/ 49787 h 955271"/>
              <a:gd name="connsiteX89" fmla="*/ 5613766 w 5741575"/>
              <a:gd name="connsiteY89" fmla="*/ 41855 h 955271"/>
              <a:gd name="connsiteX90" fmla="*/ 5684952 w 5741575"/>
              <a:gd name="connsiteY90" fmla="*/ 26088 h 955271"/>
              <a:gd name="connsiteX91" fmla="*/ 5741575 w 5741575"/>
              <a:gd name="connsiteY9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306299 w 5741575"/>
              <a:gd name="connsiteY16" fmla="*/ 873609 h 955271"/>
              <a:gd name="connsiteX17" fmla="*/ 331571 w 5741575"/>
              <a:gd name="connsiteY17" fmla="*/ 869866 h 955271"/>
              <a:gd name="connsiteX18" fmla="*/ 384157 w 5741575"/>
              <a:gd name="connsiteY18" fmla="*/ 867971 h 955271"/>
              <a:gd name="connsiteX19" fmla="*/ 477637 w 5741575"/>
              <a:gd name="connsiteY19" fmla="*/ 870334 h 955271"/>
              <a:gd name="connsiteX20" fmla="*/ 570239 w 5741575"/>
              <a:gd name="connsiteY20" fmla="*/ 829596 h 955271"/>
              <a:gd name="connsiteX21" fmla="*/ 787156 w 5741575"/>
              <a:gd name="connsiteY21" fmla="*/ 838447 h 955271"/>
              <a:gd name="connsiteX22" fmla="*/ 948872 w 5741575"/>
              <a:gd name="connsiteY22" fmla="*/ 772201 h 955271"/>
              <a:gd name="connsiteX23" fmla="*/ 1127089 w 5741575"/>
              <a:gd name="connsiteY23" fmla="*/ 746926 h 955271"/>
              <a:gd name="connsiteX24" fmla="*/ 1220426 w 5741575"/>
              <a:gd name="connsiteY24" fmla="*/ 721810 h 955271"/>
              <a:gd name="connsiteX25" fmla="*/ 1306771 w 5741575"/>
              <a:gd name="connsiteY25" fmla="*/ 717936 h 955271"/>
              <a:gd name="connsiteX26" fmla="*/ 1374314 w 5741575"/>
              <a:gd name="connsiteY26" fmla="*/ 688815 h 955271"/>
              <a:gd name="connsiteX27" fmla="*/ 1378034 w 5741575"/>
              <a:gd name="connsiteY27" fmla="*/ 685842 h 955271"/>
              <a:gd name="connsiteX28" fmla="*/ 1395604 w 5741575"/>
              <a:gd name="connsiteY28" fmla="*/ 680460 h 955271"/>
              <a:gd name="connsiteX29" fmla="*/ 1397206 w 5741575"/>
              <a:gd name="connsiteY29" fmla="*/ 670793 h 955271"/>
              <a:gd name="connsiteX30" fmla="*/ 1421250 w 5741575"/>
              <a:gd name="connsiteY30" fmla="*/ 656855 h 955271"/>
              <a:gd name="connsiteX31" fmla="*/ 1454524 w 5741575"/>
              <a:gd name="connsiteY31" fmla="*/ 649224 h 955271"/>
              <a:gd name="connsiteX32" fmla="*/ 1616217 w 5741575"/>
              <a:gd name="connsiteY32" fmla="*/ 622107 h 955271"/>
              <a:gd name="connsiteX33" fmla="*/ 1710928 w 5741575"/>
              <a:gd name="connsiteY33" fmla="*/ 600666 h 955271"/>
              <a:gd name="connsiteX34" fmla="*/ 1743718 w 5741575"/>
              <a:gd name="connsiteY34" fmla="*/ 584327 h 955271"/>
              <a:gd name="connsiteX35" fmla="*/ 1873778 w 5741575"/>
              <a:gd name="connsiteY35" fmla="*/ 530130 h 955271"/>
              <a:gd name="connsiteX36" fmla="*/ 1988411 w 5741575"/>
              <a:gd name="connsiteY36" fmla="*/ 491599 h 955271"/>
              <a:gd name="connsiteX37" fmla="*/ 2085507 w 5741575"/>
              <a:gd name="connsiteY37" fmla="*/ 498527 h 955271"/>
              <a:gd name="connsiteX38" fmla="*/ 2090767 w 5741575"/>
              <a:gd name="connsiteY38" fmla="*/ 490616 h 955271"/>
              <a:gd name="connsiteX39" fmla="*/ 2151143 w 5741575"/>
              <a:gd name="connsiteY39" fmla="*/ 478332 h 955271"/>
              <a:gd name="connsiteX40" fmla="*/ 2378710 w 5741575"/>
              <a:gd name="connsiteY40" fmla="*/ 477570 h 955271"/>
              <a:gd name="connsiteX41" fmla="*/ 2496256 w 5741575"/>
              <a:gd name="connsiteY41" fmla="*/ 452396 h 955271"/>
              <a:gd name="connsiteX42" fmla="*/ 2535387 w 5741575"/>
              <a:gd name="connsiteY42" fmla="*/ 436645 h 955271"/>
              <a:gd name="connsiteX43" fmla="*/ 2601109 w 5741575"/>
              <a:gd name="connsiteY43" fmla="*/ 410678 h 955271"/>
              <a:gd name="connsiteX44" fmla="*/ 2643855 w 5741575"/>
              <a:gd name="connsiteY44" fmla="*/ 374482 h 955271"/>
              <a:gd name="connsiteX45" fmla="*/ 2657726 w 5741575"/>
              <a:gd name="connsiteY45" fmla="*/ 365841 h 955271"/>
              <a:gd name="connsiteX46" fmla="*/ 2687125 w 5741575"/>
              <a:gd name="connsiteY46" fmla="*/ 366820 h 955271"/>
              <a:gd name="connsiteX47" fmla="*/ 2697479 w 5741575"/>
              <a:gd name="connsiteY47" fmla="*/ 361430 h 955271"/>
              <a:gd name="connsiteX48" fmla="*/ 2701547 w 5741575"/>
              <a:gd name="connsiteY48" fmla="*/ 361545 h 955271"/>
              <a:gd name="connsiteX49" fmla="*/ 2711054 w 5741575"/>
              <a:gd name="connsiteY49" fmla="*/ 360597 h 955271"/>
              <a:gd name="connsiteX50" fmla="*/ 2710438 w 5741575"/>
              <a:gd name="connsiteY50" fmla="*/ 366958 h 955271"/>
              <a:gd name="connsiteX51" fmla="*/ 2722936 w 5741575"/>
              <a:gd name="connsiteY51" fmla="*/ 377633 h 955271"/>
              <a:gd name="connsiteX52" fmla="*/ 2777227 w 5741575"/>
              <a:gd name="connsiteY52" fmla="*/ 368972 h 955271"/>
              <a:gd name="connsiteX53" fmla="*/ 2779510 w 5741575"/>
              <a:gd name="connsiteY53" fmla="*/ 361652 h 955271"/>
              <a:gd name="connsiteX54" fmla="*/ 2786278 w 5741575"/>
              <a:gd name="connsiteY54" fmla="*/ 359869 h 955271"/>
              <a:gd name="connsiteX55" fmla="*/ 2792101 w 5741575"/>
              <a:gd name="connsiteY55" fmla="*/ 365927 h 955271"/>
              <a:gd name="connsiteX56" fmla="*/ 2885545 w 5741575"/>
              <a:gd name="connsiteY56" fmla="*/ 372818 h 955271"/>
              <a:gd name="connsiteX57" fmla="*/ 3009558 w 5741575"/>
              <a:gd name="connsiteY57" fmla="*/ 370573 h 955271"/>
              <a:gd name="connsiteX58" fmla="*/ 3095010 w 5741575"/>
              <a:gd name="connsiteY58" fmla="*/ 332454 h 955271"/>
              <a:gd name="connsiteX59" fmla="*/ 3103742 w 5741575"/>
              <a:gd name="connsiteY59" fmla="*/ 337974 h 955271"/>
              <a:gd name="connsiteX60" fmla="*/ 3165093 w 5741575"/>
              <a:gd name="connsiteY60" fmla="*/ 329459 h 955271"/>
              <a:gd name="connsiteX61" fmla="*/ 3373785 w 5741575"/>
              <a:gd name="connsiteY61" fmla="*/ 255680 h 955271"/>
              <a:gd name="connsiteX62" fmla="*/ 3493851 w 5741575"/>
              <a:gd name="connsiteY62" fmla="*/ 240255 h 955271"/>
              <a:gd name="connsiteX63" fmla="*/ 3537470 w 5741575"/>
              <a:gd name="connsiteY63" fmla="*/ 241867 h 955271"/>
              <a:gd name="connsiteX64" fmla="*/ 3610489 w 5741575"/>
              <a:gd name="connsiteY64" fmla="*/ 244128 h 955271"/>
              <a:gd name="connsiteX65" fmla="*/ 3667539 w 5741575"/>
              <a:gd name="connsiteY65" fmla="*/ 263271 h 955271"/>
              <a:gd name="connsiteX66" fmla="*/ 3727614 w 5741575"/>
              <a:gd name="connsiteY66" fmla="*/ 258245 h 955271"/>
              <a:gd name="connsiteX67" fmla="*/ 3738369 w 5741575"/>
              <a:gd name="connsiteY67" fmla="*/ 234506 h 955271"/>
              <a:gd name="connsiteX68" fmla="*/ 3803670 w 5741575"/>
              <a:gd name="connsiteY68" fmla="*/ 236457 h 955271"/>
              <a:gd name="connsiteX69" fmla="*/ 3903080 w 5741575"/>
              <a:gd name="connsiteY69" fmla="*/ 241890 h 955271"/>
              <a:gd name="connsiteX70" fmla="*/ 4114838 w 5741575"/>
              <a:gd name="connsiteY70" fmla="*/ 238165 h 955271"/>
              <a:gd name="connsiteX71" fmla="*/ 4271023 w 5741575"/>
              <a:gd name="connsiteY71" fmla="*/ 241959 h 955271"/>
              <a:gd name="connsiteX72" fmla="*/ 4367397 w 5741575"/>
              <a:gd name="connsiteY72" fmla="*/ 271442 h 955271"/>
              <a:gd name="connsiteX73" fmla="*/ 4495366 w 5741575"/>
              <a:gd name="connsiteY73" fmla="*/ 271618 h 955271"/>
              <a:gd name="connsiteX74" fmla="*/ 4517347 w 5741575"/>
              <a:gd name="connsiteY74" fmla="*/ 275639 h 955271"/>
              <a:gd name="connsiteX75" fmla="*/ 4546116 w 5741575"/>
              <a:gd name="connsiteY75" fmla="*/ 268568 h 955271"/>
              <a:gd name="connsiteX76" fmla="*/ 4661259 w 5741575"/>
              <a:gd name="connsiteY76" fmla="*/ 238966 h 955271"/>
              <a:gd name="connsiteX77" fmla="*/ 4750403 w 5741575"/>
              <a:gd name="connsiteY77" fmla="*/ 204364 h 955271"/>
              <a:gd name="connsiteX78" fmla="*/ 4867614 w 5741575"/>
              <a:gd name="connsiteY78" fmla="*/ 208668 h 955271"/>
              <a:gd name="connsiteX79" fmla="*/ 4937036 w 5741575"/>
              <a:gd name="connsiteY79" fmla="*/ 195446 h 955271"/>
              <a:gd name="connsiteX80" fmla="*/ 5047626 w 5741575"/>
              <a:gd name="connsiteY80" fmla="*/ 149604 h 955271"/>
              <a:gd name="connsiteX81" fmla="*/ 5200247 w 5741575"/>
              <a:gd name="connsiteY81" fmla="*/ 142695 h 955271"/>
              <a:gd name="connsiteX82" fmla="*/ 5235691 w 5741575"/>
              <a:gd name="connsiteY82" fmla="*/ 173330 h 955271"/>
              <a:gd name="connsiteX83" fmla="*/ 5280133 w 5741575"/>
              <a:gd name="connsiteY83" fmla="*/ 189342 h 955271"/>
              <a:gd name="connsiteX84" fmla="*/ 5291963 w 5741575"/>
              <a:gd name="connsiteY84" fmla="*/ 139446 h 955271"/>
              <a:gd name="connsiteX85" fmla="*/ 5418472 w 5741575"/>
              <a:gd name="connsiteY85" fmla="*/ 89163 h 955271"/>
              <a:gd name="connsiteX86" fmla="*/ 5482354 w 5741575"/>
              <a:gd name="connsiteY86" fmla="*/ 69470 h 955271"/>
              <a:gd name="connsiteX87" fmla="*/ 5583280 w 5741575"/>
              <a:gd name="connsiteY87" fmla="*/ 49787 h 955271"/>
              <a:gd name="connsiteX88" fmla="*/ 5613766 w 5741575"/>
              <a:gd name="connsiteY88" fmla="*/ 41855 h 955271"/>
              <a:gd name="connsiteX89" fmla="*/ 5684952 w 5741575"/>
              <a:gd name="connsiteY89" fmla="*/ 26088 h 955271"/>
              <a:gd name="connsiteX90" fmla="*/ 5741575 w 5741575"/>
              <a:gd name="connsiteY90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306299 w 5741575"/>
              <a:gd name="connsiteY15" fmla="*/ 873609 h 955271"/>
              <a:gd name="connsiteX16" fmla="*/ 331571 w 5741575"/>
              <a:gd name="connsiteY16" fmla="*/ 869866 h 955271"/>
              <a:gd name="connsiteX17" fmla="*/ 384157 w 5741575"/>
              <a:gd name="connsiteY17" fmla="*/ 867971 h 955271"/>
              <a:gd name="connsiteX18" fmla="*/ 477637 w 5741575"/>
              <a:gd name="connsiteY18" fmla="*/ 870334 h 955271"/>
              <a:gd name="connsiteX19" fmla="*/ 570239 w 5741575"/>
              <a:gd name="connsiteY19" fmla="*/ 829596 h 955271"/>
              <a:gd name="connsiteX20" fmla="*/ 787156 w 5741575"/>
              <a:gd name="connsiteY20" fmla="*/ 838447 h 955271"/>
              <a:gd name="connsiteX21" fmla="*/ 948872 w 5741575"/>
              <a:gd name="connsiteY21" fmla="*/ 772201 h 955271"/>
              <a:gd name="connsiteX22" fmla="*/ 1127089 w 5741575"/>
              <a:gd name="connsiteY22" fmla="*/ 746926 h 955271"/>
              <a:gd name="connsiteX23" fmla="*/ 1220426 w 5741575"/>
              <a:gd name="connsiteY23" fmla="*/ 721810 h 955271"/>
              <a:gd name="connsiteX24" fmla="*/ 1306771 w 5741575"/>
              <a:gd name="connsiteY24" fmla="*/ 717936 h 955271"/>
              <a:gd name="connsiteX25" fmla="*/ 1374314 w 5741575"/>
              <a:gd name="connsiteY25" fmla="*/ 688815 h 955271"/>
              <a:gd name="connsiteX26" fmla="*/ 1378034 w 5741575"/>
              <a:gd name="connsiteY26" fmla="*/ 685842 h 955271"/>
              <a:gd name="connsiteX27" fmla="*/ 1395604 w 5741575"/>
              <a:gd name="connsiteY27" fmla="*/ 680460 h 955271"/>
              <a:gd name="connsiteX28" fmla="*/ 1397206 w 5741575"/>
              <a:gd name="connsiteY28" fmla="*/ 670793 h 955271"/>
              <a:gd name="connsiteX29" fmla="*/ 1421250 w 5741575"/>
              <a:gd name="connsiteY29" fmla="*/ 656855 h 955271"/>
              <a:gd name="connsiteX30" fmla="*/ 1454524 w 5741575"/>
              <a:gd name="connsiteY30" fmla="*/ 649224 h 955271"/>
              <a:gd name="connsiteX31" fmla="*/ 1616217 w 5741575"/>
              <a:gd name="connsiteY31" fmla="*/ 622107 h 955271"/>
              <a:gd name="connsiteX32" fmla="*/ 1710928 w 5741575"/>
              <a:gd name="connsiteY32" fmla="*/ 600666 h 955271"/>
              <a:gd name="connsiteX33" fmla="*/ 1743718 w 5741575"/>
              <a:gd name="connsiteY33" fmla="*/ 584327 h 955271"/>
              <a:gd name="connsiteX34" fmla="*/ 1873778 w 5741575"/>
              <a:gd name="connsiteY34" fmla="*/ 530130 h 955271"/>
              <a:gd name="connsiteX35" fmla="*/ 1988411 w 5741575"/>
              <a:gd name="connsiteY35" fmla="*/ 491599 h 955271"/>
              <a:gd name="connsiteX36" fmla="*/ 2085507 w 5741575"/>
              <a:gd name="connsiteY36" fmla="*/ 498527 h 955271"/>
              <a:gd name="connsiteX37" fmla="*/ 2090767 w 5741575"/>
              <a:gd name="connsiteY37" fmla="*/ 490616 h 955271"/>
              <a:gd name="connsiteX38" fmla="*/ 2151143 w 5741575"/>
              <a:gd name="connsiteY38" fmla="*/ 478332 h 955271"/>
              <a:gd name="connsiteX39" fmla="*/ 2378710 w 5741575"/>
              <a:gd name="connsiteY39" fmla="*/ 477570 h 955271"/>
              <a:gd name="connsiteX40" fmla="*/ 2496256 w 5741575"/>
              <a:gd name="connsiteY40" fmla="*/ 452396 h 955271"/>
              <a:gd name="connsiteX41" fmla="*/ 2535387 w 5741575"/>
              <a:gd name="connsiteY41" fmla="*/ 436645 h 955271"/>
              <a:gd name="connsiteX42" fmla="*/ 2601109 w 5741575"/>
              <a:gd name="connsiteY42" fmla="*/ 410678 h 955271"/>
              <a:gd name="connsiteX43" fmla="*/ 2643855 w 5741575"/>
              <a:gd name="connsiteY43" fmla="*/ 374482 h 955271"/>
              <a:gd name="connsiteX44" fmla="*/ 2657726 w 5741575"/>
              <a:gd name="connsiteY44" fmla="*/ 365841 h 955271"/>
              <a:gd name="connsiteX45" fmla="*/ 2687125 w 5741575"/>
              <a:gd name="connsiteY45" fmla="*/ 366820 h 955271"/>
              <a:gd name="connsiteX46" fmla="*/ 2697479 w 5741575"/>
              <a:gd name="connsiteY46" fmla="*/ 361430 h 955271"/>
              <a:gd name="connsiteX47" fmla="*/ 2701547 w 5741575"/>
              <a:gd name="connsiteY47" fmla="*/ 361545 h 955271"/>
              <a:gd name="connsiteX48" fmla="*/ 2711054 w 5741575"/>
              <a:gd name="connsiteY48" fmla="*/ 360597 h 955271"/>
              <a:gd name="connsiteX49" fmla="*/ 2710438 w 5741575"/>
              <a:gd name="connsiteY49" fmla="*/ 366958 h 955271"/>
              <a:gd name="connsiteX50" fmla="*/ 2722936 w 5741575"/>
              <a:gd name="connsiteY50" fmla="*/ 377633 h 955271"/>
              <a:gd name="connsiteX51" fmla="*/ 2777227 w 5741575"/>
              <a:gd name="connsiteY51" fmla="*/ 368972 h 955271"/>
              <a:gd name="connsiteX52" fmla="*/ 2779510 w 5741575"/>
              <a:gd name="connsiteY52" fmla="*/ 361652 h 955271"/>
              <a:gd name="connsiteX53" fmla="*/ 2786278 w 5741575"/>
              <a:gd name="connsiteY53" fmla="*/ 359869 h 955271"/>
              <a:gd name="connsiteX54" fmla="*/ 2792101 w 5741575"/>
              <a:gd name="connsiteY54" fmla="*/ 365927 h 955271"/>
              <a:gd name="connsiteX55" fmla="*/ 2885545 w 5741575"/>
              <a:gd name="connsiteY55" fmla="*/ 372818 h 955271"/>
              <a:gd name="connsiteX56" fmla="*/ 3009558 w 5741575"/>
              <a:gd name="connsiteY56" fmla="*/ 370573 h 955271"/>
              <a:gd name="connsiteX57" fmla="*/ 3095010 w 5741575"/>
              <a:gd name="connsiteY57" fmla="*/ 332454 h 955271"/>
              <a:gd name="connsiteX58" fmla="*/ 3103742 w 5741575"/>
              <a:gd name="connsiteY58" fmla="*/ 337974 h 955271"/>
              <a:gd name="connsiteX59" fmla="*/ 3165093 w 5741575"/>
              <a:gd name="connsiteY59" fmla="*/ 329459 h 955271"/>
              <a:gd name="connsiteX60" fmla="*/ 3373785 w 5741575"/>
              <a:gd name="connsiteY60" fmla="*/ 255680 h 955271"/>
              <a:gd name="connsiteX61" fmla="*/ 3493851 w 5741575"/>
              <a:gd name="connsiteY61" fmla="*/ 240255 h 955271"/>
              <a:gd name="connsiteX62" fmla="*/ 3537470 w 5741575"/>
              <a:gd name="connsiteY62" fmla="*/ 241867 h 955271"/>
              <a:gd name="connsiteX63" fmla="*/ 3610489 w 5741575"/>
              <a:gd name="connsiteY63" fmla="*/ 244128 h 955271"/>
              <a:gd name="connsiteX64" fmla="*/ 3667539 w 5741575"/>
              <a:gd name="connsiteY64" fmla="*/ 263271 h 955271"/>
              <a:gd name="connsiteX65" fmla="*/ 3727614 w 5741575"/>
              <a:gd name="connsiteY65" fmla="*/ 258245 h 955271"/>
              <a:gd name="connsiteX66" fmla="*/ 3738369 w 5741575"/>
              <a:gd name="connsiteY66" fmla="*/ 234506 h 955271"/>
              <a:gd name="connsiteX67" fmla="*/ 3803670 w 5741575"/>
              <a:gd name="connsiteY67" fmla="*/ 236457 h 955271"/>
              <a:gd name="connsiteX68" fmla="*/ 3903080 w 5741575"/>
              <a:gd name="connsiteY68" fmla="*/ 241890 h 955271"/>
              <a:gd name="connsiteX69" fmla="*/ 4114838 w 5741575"/>
              <a:gd name="connsiteY69" fmla="*/ 238165 h 955271"/>
              <a:gd name="connsiteX70" fmla="*/ 4271023 w 5741575"/>
              <a:gd name="connsiteY70" fmla="*/ 241959 h 955271"/>
              <a:gd name="connsiteX71" fmla="*/ 4367397 w 5741575"/>
              <a:gd name="connsiteY71" fmla="*/ 271442 h 955271"/>
              <a:gd name="connsiteX72" fmla="*/ 4495366 w 5741575"/>
              <a:gd name="connsiteY72" fmla="*/ 271618 h 955271"/>
              <a:gd name="connsiteX73" fmla="*/ 4517347 w 5741575"/>
              <a:gd name="connsiteY73" fmla="*/ 275639 h 955271"/>
              <a:gd name="connsiteX74" fmla="*/ 4546116 w 5741575"/>
              <a:gd name="connsiteY74" fmla="*/ 268568 h 955271"/>
              <a:gd name="connsiteX75" fmla="*/ 4661259 w 5741575"/>
              <a:gd name="connsiteY75" fmla="*/ 238966 h 955271"/>
              <a:gd name="connsiteX76" fmla="*/ 4750403 w 5741575"/>
              <a:gd name="connsiteY76" fmla="*/ 204364 h 955271"/>
              <a:gd name="connsiteX77" fmla="*/ 4867614 w 5741575"/>
              <a:gd name="connsiteY77" fmla="*/ 208668 h 955271"/>
              <a:gd name="connsiteX78" fmla="*/ 4937036 w 5741575"/>
              <a:gd name="connsiteY78" fmla="*/ 195446 h 955271"/>
              <a:gd name="connsiteX79" fmla="*/ 5047626 w 5741575"/>
              <a:gd name="connsiteY79" fmla="*/ 149604 h 955271"/>
              <a:gd name="connsiteX80" fmla="*/ 5200247 w 5741575"/>
              <a:gd name="connsiteY80" fmla="*/ 142695 h 955271"/>
              <a:gd name="connsiteX81" fmla="*/ 5235691 w 5741575"/>
              <a:gd name="connsiteY81" fmla="*/ 173330 h 955271"/>
              <a:gd name="connsiteX82" fmla="*/ 5280133 w 5741575"/>
              <a:gd name="connsiteY82" fmla="*/ 189342 h 955271"/>
              <a:gd name="connsiteX83" fmla="*/ 5291963 w 5741575"/>
              <a:gd name="connsiteY83" fmla="*/ 139446 h 955271"/>
              <a:gd name="connsiteX84" fmla="*/ 5418472 w 5741575"/>
              <a:gd name="connsiteY84" fmla="*/ 89163 h 955271"/>
              <a:gd name="connsiteX85" fmla="*/ 5482354 w 5741575"/>
              <a:gd name="connsiteY85" fmla="*/ 69470 h 955271"/>
              <a:gd name="connsiteX86" fmla="*/ 5583280 w 5741575"/>
              <a:gd name="connsiteY86" fmla="*/ 49787 h 955271"/>
              <a:gd name="connsiteX87" fmla="*/ 5613766 w 5741575"/>
              <a:gd name="connsiteY87" fmla="*/ 41855 h 955271"/>
              <a:gd name="connsiteX88" fmla="*/ 5684952 w 5741575"/>
              <a:gd name="connsiteY88" fmla="*/ 26088 h 955271"/>
              <a:gd name="connsiteX89" fmla="*/ 5741575 w 5741575"/>
              <a:gd name="connsiteY89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22923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306299 w 5741575"/>
              <a:gd name="connsiteY15" fmla="*/ 873609 h 955271"/>
              <a:gd name="connsiteX16" fmla="*/ 331571 w 5741575"/>
              <a:gd name="connsiteY16" fmla="*/ 869866 h 955271"/>
              <a:gd name="connsiteX17" fmla="*/ 384157 w 5741575"/>
              <a:gd name="connsiteY17" fmla="*/ 867971 h 955271"/>
              <a:gd name="connsiteX18" fmla="*/ 477637 w 5741575"/>
              <a:gd name="connsiteY18" fmla="*/ 870334 h 955271"/>
              <a:gd name="connsiteX19" fmla="*/ 570239 w 5741575"/>
              <a:gd name="connsiteY19" fmla="*/ 829596 h 955271"/>
              <a:gd name="connsiteX20" fmla="*/ 787156 w 5741575"/>
              <a:gd name="connsiteY20" fmla="*/ 838447 h 955271"/>
              <a:gd name="connsiteX21" fmla="*/ 948872 w 5741575"/>
              <a:gd name="connsiteY21" fmla="*/ 772201 h 955271"/>
              <a:gd name="connsiteX22" fmla="*/ 1127089 w 5741575"/>
              <a:gd name="connsiteY22" fmla="*/ 746926 h 955271"/>
              <a:gd name="connsiteX23" fmla="*/ 1220426 w 5741575"/>
              <a:gd name="connsiteY23" fmla="*/ 721810 h 955271"/>
              <a:gd name="connsiteX24" fmla="*/ 1306771 w 5741575"/>
              <a:gd name="connsiteY24" fmla="*/ 717936 h 955271"/>
              <a:gd name="connsiteX25" fmla="*/ 1374314 w 5741575"/>
              <a:gd name="connsiteY25" fmla="*/ 688815 h 955271"/>
              <a:gd name="connsiteX26" fmla="*/ 1378034 w 5741575"/>
              <a:gd name="connsiteY26" fmla="*/ 685842 h 955271"/>
              <a:gd name="connsiteX27" fmla="*/ 1395604 w 5741575"/>
              <a:gd name="connsiteY27" fmla="*/ 680460 h 955271"/>
              <a:gd name="connsiteX28" fmla="*/ 1397206 w 5741575"/>
              <a:gd name="connsiteY28" fmla="*/ 670793 h 955271"/>
              <a:gd name="connsiteX29" fmla="*/ 1421250 w 5741575"/>
              <a:gd name="connsiteY29" fmla="*/ 656855 h 955271"/>
              <a:gd name="connsiteX30" fmla="*/ 1454524 w 5741575"/>
              <a:gd name="connsiteY30" fmla="*/ 649224 h 955271"/>
              <a:gd name="connsiteX31" fmla="*/ 1616217 w 5741575"/>
              <a:gd name="connsiteY31" fmla="*/ 622107 h 955271"/>
              <a:gd name="connsiteX32" fmla="*/ 1710928 w 5741575"/>
              <a:gd name="connsiteY32" fmla="*/ 600666 h 955271"/>
              <a:gd name="connsiteX33" fmla="*/ 1743718 w 5741575"/>
              <a:gd name="connsiteY33" fmla="*/ 584327 h 955271"/>
              <a:gd name="connsiteX34" fmla="*/ 1873778 w 5741575"/>
              <a:gd name="connsiteY34" fmla="*/ 530130 h 955271"/>
              <a:gd name="connsiteX35" fmla="*/ 1988411 w 5741575"/>
              <a:gd name="connsiteY35" fmla="*/ 491599 h 955271"/>
              <a:gd name="connsiteX36" fmla="*/ 2085507 w 5741575"/>
              <a:gd name="connsiteY36" fmla="*/ 498527 h 955271"/>
              <a:gd name="connsiteX37" fmla="*/ 2090767 w 5741575"/>
              <a:gd name="connsiteY37" fmla="*/ 490616 h 955271"/>
              <a:gd name="connsiteX38" fmla="*/ 2151143 w 5741575"/>
              <a:gd name="connsiteY38" fmla="*/ 478332 h 955271"/>
              <a:gd name="connsiteX39" fmla="*/ 2378710 w 5741575"/>
              <a:gd name="connsiteY39" fmla="*/ 477570 h 955271"/>
              <a:gd name="connsiteX40" fmla="*/ 2496256 w 5741575"/>
              <a:gd name="connsiteY40" fmla="*/ 452396 h 955271"/>
              <a:gd name="connsiteX41" fmla="*/ 2535387 w 5741575"/>
              <a:gd name="connsiteY41" fmla="*/ 436645 h 955271"/>
              <a:gd name="connsiteX42" fmla="*/ 2601109 w 5741575"/>
              <a:gd name="connsiteY42" fmla="*/ 410678 h 955271"/>
              <a:gd name="connsiteX43" fmla="*/ 2643855 w 5741575"/>
              <a:gd name="connsiteY43" fmla="*/ 374482 h 955271"/>
              <a:gd name="connsiteX44" fmla="*/ 2657726 w 5741575"/>
              <a:gd name="connsiteY44" fmla="*/ 365841 h 955271"/>
              <a:gd name="connsiteX45" fmla="*/ 2687125 w 5741575"/>
              <a:gd name="connsiteY45" fmla="*/ 366820 h 955271"/>
              <a:gd name="connsiteX46" fmla="*/ 2697479 w 5741575"/>
              <a:gd name="connsiteY46" fmla="*/ 361430 h 955271"/>
              <a:gd name="connsiteX47" fmla="*/ 2701547 w 5741575"/>
              <a:gd name="connsiteY47" fmla="*/ 361545 h 955271"/>
              <a:gd name="connsiteX48" fmla="*/ 2711054 w 5741575"/>
              <a:gd name="connsiteY48" fmla="*/ 360597 h 955271"/>
              <a:gd name="connsiteX49" fmla="*/ 2710438 w 5741575"/>
              <a:gd name="connsiteY49" fmla="*/ 366958 h 955271"/>
              <a:gd name="connsiteX50" fmla="*/ 2722936 w 5741575"/>
              <a:gd name="connsiteY50" fmla="*/ 377633 h 955271"/>
              <a:gd name="connsiteX51" fmla="*/ 2777227 w 5741575"/>
              <a:gd name="connsiteY51" fmla="*/ 368972 h 955271"/>
              <a:gd name="connsiteX52" fmla="*/ 2779510 w 5741575"/>
              <a:gd name="connsiteY52" fmla="*/ 361652 h 955271"/>
              <a:gd name="connsiteX53" fmla="*/ 2786278 w 5741575"/>
              <a:gd name="connsiteY53" fmla="*/ 359869 h 955271"/>
              <a:gd name="connsiteX54" fmla="*/ 2792101 w 5741575"/>
              <a:gd name="connsiteY54" fmla="*/ 365927 h 955271"/>
              <a:gd name="connsiteX55" fmla="*/ 2885545 w 5741575"/>
              <a:gd name="connsiteY55" fmla="*/ 372818 h 955271"/>
              <a:gd name="connsiteX56" fmla="*/ 3009558 w 5741575"/>
              <a:gd name="connsiteY56" fmla="*/ 370573 h 955271"/>
              <a:gd name="connsiteX57" fmla="*/ 3095010 w 5741575"/>
              <a:gd name="connsiteY57" fmla="*/ 332454 h 955271"/>
              <a:gd name="connsiteX58" fmla="*/ 3103742 w 5741575"/>
              <a:gd name="connsiteY58" fmla="*/ 337974 h 955271"/>
              <a:gd name="connsiteX59" fmla="*/ 3165093 w 5741575"/>
              <a:gd name="connsiteY59" fmla="*/ 329459 h 955271"/>
              <a:gd name="connsiteX60" fmla="*/ 3373785 w 5741575"/>
              <a:gd name="connsiteY60" fmla="*/ 255680 h 955271"/>
              <a:gd name="connsiteX61" fmla="*/ 3493851 w 5741575"/>
              <a:gd name="connsiteY61" fmla="*/ 240255 h 955271"/>
              <a:gd name="connsiteX62" fmla="*/ 3537470 w 5741575"/>
              <a:gd name="connsiteY62" fmla="*/ 241867 h 955271"/>
              <a:gd name="connsiteX63" fmla="*/ 3610489 w 5741575"/>
              <a:gd name="connsiteY63" fmla="*/ 244128 h 955271"/>
              <a:gd name="connsiteX64" fmla="*/ 3667539 w 5741575"/>
              <a:gd name="connsiteY64" fmla="*/ 263271 h 955271"/>
              <a:gd name="connsiteX65" fmla="*/ 3727614 w 5741575"/>
              <a:gd name="connsiteY65" fmla="*/ 258245 h 955271"/>
              <a:gd name="connsiteX66" fmla="*/ 3738369 w 5741575"/>
              <a:gd name="connsiteY66" fmla="*/ 234506 h 955271"/>
              <a:gd name="connsiteX67" fmla="*/ 3803670 w 5741575"/>
              <a:gd name="connsiteY67" fmla="*/ 236457 h 955271"/>
              <a:gd name="connsiteX68" fmla="*/ 3903080 w 5741575"/>
              <a:gd name="connsiteY68" fmla="*/ 241890 h 955271"/>
              <a:gd name="connsiteX69" fmla="*/ 4114838 w 5741575"/>
              <a:gd name="connsiteY69" fmla="*/ 238165 h 955271"/>
              <a:gd name="connsiteX70" fmla="*/ 4271023 w 5741575"/>
              <a:gd name="connsiteY70" fmla="*/ 241959 h 955271"/>
              <a:gd name="connsiteX71" fmla="*/ 4367397 w 5741575"/>
              <a:gd name="connsiteY71" fmla="*/ 271442 h 955271"/>
              <a:gd name="connsiteX72" fmla="*/ 4495366 w 5741575"/>
              <a:gd name="connsiteY72" fmla="*/ 271618 h 955271"/>
              <a:gd name="connsiteX73" fmla="*/ 4517347 w 5741575"/>
              <a:gd name="connsiteY73" fmla="*/ 275639 h 955271"/>
              <a:gd name="connsiteX74" fmla="*/ 4546116 w 5741575"/>
              <a:gd name="connsiteY74" fmla="*/ 268568 h 955271"/>
              <a:gd name="connsiteX75" fmla="*/ 4661259 w 5741575"/>
              <a:gd name="connsiteY75" fmla="*/ 238966 h 955271"/>
              <a:gd name="connsiteX76" fmla="*/ 4750403 w 5741575"/>
              <a:gd name="connsiteY76" fmla="*/ 204364 h 955271"/>
              <a:gd name="connsiteX77" fmla="*/ 4867614 w 5741575"/>
              <a:gd name="connsiteY77" fmla="*/ 208668 h 955271"/>
              <a:gd name="connsiteX78" fmla="*/ 4937036 w 5741575"/>
              <a:gd name="connsiteY78" fmla="*/ 195446 h 955271"/>
              <a:gd name="connsiteX79" fmla="*/ 5047626 w 5741575"/>
              <a:gd name="connsiteY79" fmla="*/ 149604 h 955271"/>
              <a:gd name="connsiteX80" fmla="*/ 5200247 w 5741575"/>
              <a:gd name="connsiteY80" fmla="*/ 142695 h 955271"/>
              <a:gd name="connsiteX81" fmla="*/ 5235691 w 5741575"/>
              <a:gd name="connsiteY81" fmla="*/ 173330 h 955271"/>
              <a:gd name="connsiteX82" fmla="*/ 5280133 w 5741575"/>
              <a:gd name="connsiteY82" fmla="*/ 189342 h 955271"/>
              <a:gd name="connsiteX83" fmla="*/ 5291963 w 5741575"/>
              <a:gd name="connsiteY83" fmla="*/ 139446 h 955271"/>
              <a:gd name="connsiteX84" fmla="*/ 5418472 w 5741575"/>
              <a:gd name="connsiteY84" fmla="*/ 89163 h 955271"/>
              <a:gd name="connsiteX85" fmla="*/ 5482354 w 5741575"/>
              <a:gd name="connsiteY85" fmla="*/ 69470 h 955271"/>
              <a:gd name="connsiteX86" fmla="*/ 5583280 w 5741575"/>
              <a:gd name="connsiteY86" fmla="*/ 49787 h 955271"/>
              <a:gd name="connsiteX87" fmla="*/ 5613766 w 5741575"/>
              <a:gd name="connsiteY87" fmla="*/ 41855 h 955271"/>
              <a:gd name="connsiteX88" fmla="*/ 5684952 w 5741575"/>
              <a:gd name="connsiteY88" fmla="*/ 26088 h 955271"/>
              <a:gd name="connsiteX89" fmla="*/ 5741575 w 5741575"/>
              <a:gd name="connsiteY89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87156 w 5741575"/>
              <a:gd name="connsiteY19" fmla="*/ 838447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0426 w 5741575"/>
              <a:gd name="connsiteY22" fmla="*/ 721810 h 955271"/>
              <a:gd name="connsiteX23" fmla="*/ 1306771 w 5741575"/>
              <a:gd name="connsiteY23" fmla="*/ 717936 h 955271"/>
              <a:gd name="connsiteX24" fmla="*/ 1374314 w 5741575"/>
              <a:gd name="connsiteY24" fmla="*/ 688815 h 955271"/>
              <a:gd name="connsiteX25" fmla="*/ 1378034 w 5741575"/>
              <a:gd name="connsiteY25" fmla="*/ 685842 h 955271"/>
              <a:gd name="connsiteX26" fmla="*/ 1395604 w 5741575"/>
              <a:gd name="connsiteY26" fmla="*/ 680460 h 955271"/>
              <a:gd name="connsiteX27" fmla="*/ 1397206 w 5741575"/>
              <a:gd name="connsiteY27" fmla="*/ 670793 h 955271"/>
              <a:gd name="connsiteX28" fmla="*/ 1421250 w 5741575"/>
              <a:gd name="connsiteY28" fmla="*/ 656855 h 955271"/>
              <a:gd name="connsiteX29" fmla="*/ 1454524 w 5741575"/>
              <a:gd name="connsiteY29" fmla="*/ 649224 h 955271"/>
              <a:gd name="connsiteX30" fmla="*/ 1616217 w 5741575"/>
              <a:gd name="connsiteY30" fmla="*/ 622107 h 955271"/>
              <a:gd name="connsiteX31" fmla="*/ 1710928 w 5741575"/>
              <a:gd name="connsiteY31" fmla="*/ 600666 h 955271"/>
              <a:gd name="connsiteX32" fmla="*/ 1743718 w 5741575"/>
              <a:gd name="connsiteY32" fmla="*/ 584327 h 955271"/>
              <a:gd name="connsiteX33" fmla="*/ 1873778 w 5741575"/>
              <a:gd name="connsiteY33" fmla="*/ 530130 h 955271"/>
              <a:gd name="connsiteX34" fmla="*/ 1988411 w 5741575"/>
              <a:gd name="connsiteY34" fmla="*/ 491599 h 955271"/>
              <a:gd name="connsiteX35" fmla="*/ 2085507 w 5741575"/>
              <a:gd name="connsiteY35" fmla="*/ 498527 h 955271"/>
              <a:gd name="connsiteX36" fmla="*/ 2090767 w 5741575"/>
              <a:gd name="connsiteY36" fmla="*/ 490616 h 955271"/>
              <a:gd name="connsiteX37" fmla="*/ 2151143 w 5741575"/>
              <a:gd name="connsiteY37" fmla="*/ 478332 h 955271"/>
              <a:gd name="connsiteX38" fmla="*/ 2378710 w 5741575"/>
              <a:gd name="connsiteY38" fmla="*/ 477570 h 955271"/>
              <a:gd name="connsiteX39" fmla="*/ 2496256 w 5741575"/>
              <a:gd name="connsiteY39" fmla="*/ 452396 h 955271"/>
              <a:gd name="connsiteX40" fmla="*/ 2535387 w 5741575"/>
              <a:gd name="connsiteY40" fmla="*/ 436645 h 955271"/>
              <a:gd name="connsiteX41" fmla="*/ 2601109 w 5741575"/>
              <a:gd name="connsiteY41" fmla="*/ 410678 h 955271"/>
              <a:gd name="connsiteX42" fmla="*/ 2643855 w 5741575"/>
              <a:gd name="connsiteY42" fmla="*/ 374482 h 955271"/>
              <a:gd name="connsiteX43" fmla="*/ 2657726 w 5741575"/>
              <a:gd name="connsiteY43" fmla="*/ 365841 h 955271"/>
              <a:gd name="connsiteX44" fmla="*/ 2687125 w 5741575"/>
              <a:gd name="connsiteY44" fmla="*/ 366820 h 955271"/>
              <a:gd name="connsiteX45" fmla="*/ 2697479 w 5741575"/>
              <a:gd name="connsiteY45" fmla="*/ 361430 h 955271"/>
              <a:gd name="connsiteX46" fmla="*/ 2701547 w 5741575"/>
              <a:gd name="connsiteY46" fmla="*/ 361545 h 955271"/>
              <a:gd name="connsiteX47" fmla="*/ 2711054 w 5741575"/>
              <a:gd name="connsiteY47" fmla="*/ 360597 h 955271"/>
              <a:gd name="connsiteX48" fmla="*/ 2710438 w 5741575"/>
              <a:gd name="connsiteY48" fmla="*/ 366958 h 955271"/>
              <a:gd name="connsiteX49" fmla="*/ 2722936 w 5741575"/>
              <a:gd name="connsiteY49" fmla="*/ 377633 h 955271"/>
              <a:gd name="connsiteX50" fmla="*/ 2777227 w 5741575"/>
              <a:gd name="connsiteY50" fmla="*/ 368972 h 955271"/>
              <a:gd name="connsiteX51" fmla="*/ 2779510 w 5741575"/>
              <a:gd name="connsiteY51" fmla="*/ 361652 h 955271"/>
              <a:gd name="connsiteX52" fmla="*/ 2786278 w 5741575"/>
              <a:gd name="connsiteY52" fmla="*/ 359869 h 955271"/>
              <a:gd name="connsiteX53" fmla="*/ 2792101 w 5741575"/>
              <a:gd name="connsiteY53" fmla="*/ 365927 h 955271"/>
              <a:gd name="connsiteX54" fmla="*/ 2885545 w 5741575"/>
              <a:gd name="connsiteY54" fmla="*/ 372818 h 955271"/>
              <a:gd name="connsiteX55" fmla="*/ 3009558 w 5741575"/>
              <a:gd name="connsiteY55" fmla="*/ 370573 h 955271"/>
              <a:gd name="connsiteX56" fmla="*/ 3095010 w 5741575"/>
              <a:gd name="connsiteY56" fmla="*/ 332454 h 955271"/>
              <a:gd name="connsiteX57" fmla="*/ 3103742 w 5741575"/>
              <a:gd name="connsiteY57" fmla="*/ 337974 h 955271"/>
              <a:gd name="connsiteX58" fmla="*/ 3165093 w 5741575"/>
              <a:gd name="connsiteY58" fmla="*/ 329459 h 955271"/>
              <a:gd name="connsiteX59" fmla="*/ 3373785 w 5741575"/>
              <a:gd name="connsiteY59" fmla="*/ 255680 h 955271"/>
              <a:gd name="connsiteX60" fmla="*/ 3493851 w 5741575"/>
              <a:gd name="connsiteY60" fmla="*/ 240255 h 955271"/>
              <a:gd name="connsiteX61" fmla="*/ 3537470 w 5741575"/>
              <a:gd name="connsiteY61" fmla="*/ 241867 h 955271"/>
              <a:gd name="connsiteX62" fmla="*/ 3610489 w 5741575"/>
              <a:gd name="connsiteY62" fmla="*/ 244128 h 955271"/>
              <a:gd name="connsiteX63" fmla="*/ 3667539 w 5741575"/>
              <a:gd name="connsiteY63" fmla="*/ 263271 h 955271"/>
              <a:gd name="connsiteX64" fmla="*/ 3727614 w 5741575"/>
              <a:gd name="connsiteY64" fmla="*/ 258245 h 955271"/>
              <a:gd name="connsiteX65" fmla="*/ 3738369 w 5741575"/>
              <a:gd name="connsiteY65" fmla="*/ 234506 h 955271"/>
              <a:gd name="connsiteX66" fmla="*/ 3803670 w 5741575"/>
              <a:gd name="connsiteY66" fmla="*/ 236457 h 955271"/>
              <a:gd name="connsiteX67" fmla="*/ 3903080 w 5741575"/>
              <a:gd name="connsiteY67" fmla="*/ 241890 h 955271"/>
              <a:gd name="connsiteX68" fmla="*/ 4114838 w 5741575"/>
              <a:gd name="connsiteY68" fmla="*/ 238165 h 955271"/>
              <a:gd name="connsiteX69" fmla="*/ 4271023 w 5741575"/>
              <a:gd name="connsiteY69" fmla="*/ 241959 h 955271"/>
              <a:gd name="connsiteX70" fmla="*/ 4367397 w 5741575"/>
              <a:gd name="connsiteY70" fmla="*/ 271442 h 955271"/>
              <a:gd name="connsiteX71" fmla="*/ 4495366 w 5741575"/>
              <a:gd name="connsiteY71" fmla="*/ 271618 h 955271"/>
              <a:gd name="connsiteX72" fmla="*/ 4517347 w 5741575"/>
              <a:gd name="connsiteY72" fmla="*/ 275639 h 955271"/>
              <a:gd name="connsiteX73" fmla="*/ 4546116 w 5741575"/>
              <a:gd name="connsiteY73" fmla="*/ 268568 h 955271"/>
              <a:gd name="connsiteX74" fmla="*/ 4661259 w 5741575"/>
              <a:gd name="connsiteY74" fmla="*/ 238966 h 955271"/>
              <a:gd name="connsiteX75" fmla="*/ 4750403 w 5741575"/>
              <a:gd name="connsiteY75" fmla="*/ 204364 h 955271"/>
              <a:gd name="connsiteX76" fmla="*/ 4867614 w 5741575"/>
              <a:gd name="connsiteY76" fmla="*/ 208668 h 955271"/>
              <a:gd name="connsiteX77" fmla="*/ 4937036 w 5741575"/>
              <a:gd name="connsiteY77" fmla="*/ 195446 h 955271"/>
              <a:gd name="connsiteX78" fmla="*/ 5047626 w 5741575"/>
              <a:gd name="connsiteY78" fmla="*/ 149604 h 955271"/>
              <a:gd name="connsiteX79" fmla="*/ 5200247 w 5741575"/>
              <a:gd name="connsiteY79" fmla="*/ 142695 h 955271"/>
              <a:gd name="connsiteX80" fmla="*/ 5235691 w 5741575"/>
              <a:gd name="connsiteY80" fmla="*/ 173330 h 955271"/>
              <a:gd name="connsiteX81" fmla="*/ 5280133 w 5741575"/>
              <a:gd name="connsiteY81" fmla="*/ 189342 h 955271"/>
              <a:gd name="connsiteX82" fmla="*/ 5291963 w 5741575"/>
              <a:gd name="connsiteY82" fmla="*/ 139446 h 955271"/>
              <a:gd name="connsiteX83" fmla="*/ 5418472 w 5741575"/>
              <a:gd name="connsiteY83" fmla="*/ 89163 h 955271"/>
              <a:gd name="connsiteX84" fmla="*/ 5482354 w 5741575"/>
              <a:gd name="connsiteY84" fmla="*/ 69470 h 955271"/>
              <a:gd name="connsiteX85" fmla="*/ 5583280 w 5741575"/>
              <a:gd name="connsiteY85" fmla="*/ 49787 h 955271"/>
              <a:gd name="connsiteX86" fmla="*/ 5613766 w 5741575"/>
              <a:gd name="connsiteY86" fmla="*/ 41855 h 955271"/>
              <a:gd name="connsiteX87" fmla="*/ 5684952 w 5741575"/>
              <a:gd name="connsiteY87" fmla="*/ 26088 h 955271"/>
              <a:gd name="connsiteX88" fmla="*/ 5741575 w 5741575"/>
              <a:gd name="connsiteY88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87156 w 5741575"/>
              <a:gd name="connsiteY19" fmla="*/ 838447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0426 w 5741575"/>
              <a:gd name="connsiteY22" fmla="*/ 721810 h 955271"/>
              <a:gd name="connsiteX23" fmla="*/ 1306771 w 5741575"/>
              <a:gd name="connsiteY23" fmla="*/ 717936 h 955271"/>
              <a:gd name="connsiteX24" fmla="*/ 1374314 w 5741575"/>
              <a:gd name="connsiteY24" fmla="*/ 688815 h 955271"/>
              <a:gd name="connsiteX25" fmla="*/ 1378034 w 5741575"/>
              <a:gd name="connsiteY25" fmla="*/ 685842 h 955271"/>
              <a:gd name="connsiteX26" fmla="*/ 1395604 w 5741575"/>
              <a:gd name="connsiteY26" fmla="*/ 680460 h 955271"/>
              <a:gd name="connsiteX27" fmla="*/ 1397206 w 5741575"/>
              <a:gd name="connsiteY27" fmla="*/ 670793 h 955271"/>
              <a:gd name="connsiteX28" fmla="*/ 1421250 w 5741575"/>
              <a:gd name="connsiteY28" fmla="*/ 656855 h 955271"/>
              <a:gd name="connsiteX29" fmla="*/ 1454524 w 5741575"/>
              <a:gd name="connsiteY29" fmla="*/ 649224 h 955271"/>
              <a:gd name="connsiteX30" fmla="*/ 1616217 w 5741575"/>
              <a:gd name="connsiteY30" fmla="*/ 622107 h 955271"/>
              <a:gd name="connsiteX31" fmla="*/ 1710928 w 5741575"/>
              <a:gd name="connsiteY31" fmla="*/ 600666 h 955271"/>
              <a:gd name="connsiteX32" fmla="*/ 1743718 w 5741575"/>
              <a:gd name="connsiteY32" fmla="*/ 584327 h 955271"/>
              <a:gd name="connsiteX33" fmla="*/ 1873778 w 5741575"/>
              <a:gd name="connsiteY33" fmla="*/ 530130 h 955271"/>
              <a:gd name="connsiteX34" fmla="*/ 1988411 w 5741575"/>
              <a:gd name="connsiteY34" fmla="*/ 491599 h 955271"/>
              <a:gd name="connsiteX35" fmla="*/ 2085507 w 5741575"/>
              <a:gd name="connsiteY35" fmla="*/ 498527 h 955271"/>
              <a:gd name="connsiteX36" fmla="*/ 2090767 w 5741575"/>
              <a:gd name="connsiteY36" fmla="*/ 490616 h 955271"/>
              <a:gd name="connsiteX37" fmla="*/ 2151143 w 5741575"/>
              <a:gd name="connsiteY37" fmla="*/ 478332 h 955271"/>
              <a:gd name="connsiteX38" fmla="*/ 2378710 w 5741575"/>
              <a:gd name="connsiteY38" fmla="*/ 477570 h 955271"/>
              <a:gd name="connsiteX39" fmla="*/ 2496256 w 5741575"/>
              <a:gd name="connsiteY39" fmla="*/ 452396 h 955271"/>
              <a:gd name="connsiteX40" fmla="*/ 2535387 w 5741575"/>
              <a:gd name="connsiteY40" fmla="*/ 436645 h 955271"/>
              <a:gd name="connsiteX41" fmla="*/ 2601109 w 5741575"/>
              <a:gd name="connsiteY41" fmla="*/ 410678 h 955271"/>
              <a:gd name="connsiteX42" fmla="*/ 2643855 w 5741575"/>
              <a:gd name="connsiteY42" fmla="*/ 374482 h 955271"/>
              <a:gd name="connsiteX43" fmla="*/ 2657726 w 5741575"/>
              <a:gd name="connsiteY43" fmla="*/ 365841 h 955271"/>
              <a:gd name="connsiteX44" fmla="*/ 2687125 w 5741575"/>
              <a:gd name="connsiteY44" fmla="*/ 366820 h 955271"/>
              <a:gd name="connsiteX45" fmla="*/ 2697479 w 5741575"/>
              <a:gd name="connsiteY45" fmla="*/ 361430 h 955271"/>
              <a:gd name="connsiteX46" fmla="*/ 2701547 w 5741575"/>
              <a:gd name="connsiteY46" fmla="*/ 361545 h 955271"/>
              <a:gd name="connsiteX47" fmla="*/ 2711054 w 5741575"/>
              <a:gd name="connsiteY47" fmla="*/ 360597 h 955271"/>
              <a:gd name="connsiteX48" fmla="*/ 2710438 w 5741575"/>
              <a:gd name="connsiteY48" fmla="*/ 366958 h 955271"/>
              <a:gd name="connsiteX49" fmla="*/ 2722936 w 5741575"/>
              <a:gd name="connsiteY49" fmla="*/ 377633 h 955271"/>
              <a:gd name="connsiteX50" fmla="*/ 2777227 w 5741575"/>
              <a:gd name="connsiteY50" fmla="*/ 368972 h 955271"/>
              <a:gd name="connsiteX51" fmla="*/ 2779510 w 5741575"/>
              <a:gd name="connsiteY51" fmla="*/ 361652 h 955271"/>
              <a:gd name="connsiteX52" fmla="*/ 2786278 w 5741575"/>
              <a:gd name="connsiteY52" fmla="*/ 359869 h 955271"/>
              <a:gd name="connsiteX53" fmla="*/ 2792101 w 5741575"/>
              <a:gd name="connsiteY53" fmla="*/ 365927 h 955271"/>
              <a:gd name="connsiteX54" fmla="*/ 2885545 w 5741575"/>
              <a:gd name="connsiteY54" fmla="*/ 372818 h 955271"/>
              <a:gd name="connsiteX55" fmla="*/ 3009558 w 5741575"/>
              <a:gd name="connsiteY55" fmla="*/ 370573 h 955271"/>
              <a:gd name="connsiteX56" fmla="*/ 3095010 w 5741575"/>
              <a:gd name="connsiteY56" fmla="*/ 332454 h 955271"/>
              <a:gd name="connsiteX57" fmla="*/ 3103742 w 5741575"/>
              <a:gd name="connsiteY57" fmla="*/ 337974 h 955271"/>
              <a:gd name="connsiteX58" fmla="*/ 3165093 w 5741575"/>
              <a:gd name="connsiteY58" fmla="*/ 329459 h 955271"/>
              <a:gd name="connsiteX59" fmla="*/ 3373785 w 5741575"/>
              <a:gd name="connsiteY59" fmla="*/ 255680 h 955271"/>
              <a:gd name="connsiteX60" fmla="*/ 3493851 w 5741575"/>
              <a:gd name="connsiteY60" fmla="*/ 240255 h 955271"/>
              <a:gd name="connsiteX61" fmla="*/ 3537470 w 5741575"/>
              <a:gd name="connsiteY61" fmla="*/ 241867 h 955271"/>
              <a:gd name="connsiteX62" fmla="*/ 3610489 w 5741575"/>
              <a:gd name="connsiteY62" fmla="*/ 244128 h 955271"/>
              <a:gd name="connsiteX63" fmla="*/ 3667539 w 5741575"/>
              <a:gd name="connsiteY63" fmla="*/ 263271 h 955271"/>
              <a:gd name="connsiteX64" fmla="*/ 3727614 w 5741575"/>
              <a:gd name="connsiteY64" fmla="*/ 258245 h 955271"/>
              <a:gd name="connsiteX65" fmla="*/ 3738369 w 5741575"/>
              <a:gd name="connsiteY65" fmla="*/ 234506 h 955271"/>
              <a:gd name="connsiteX66" fmla="*/ 3803670 w 5741575"/>
              <a:gd name="connsiteY66" fmla="*/ 236457 h 955271"/>
              <a:gd name="connsiteX67" fmla="*/ 3903080 w 5741575"/>
              <a:gd name="connsiteY67" fmla="*/ 241890 h 955271"/>
              <a:gd name="connsiteX68" fmla="*/ 4114838 w 5741575"/>
              <a:gd name="connsiteY68" fmla="*/ 238165 h 955271"/>
              <a:gd name="connsiteX69" fmla="*/ 4271023 w 5741575"/>
              <a:gd name="connsiteY69" fmla="*/ 241959 h 955271"/>
              <a:gd name="connsiteX70" fmla="*/ 4367397 w 5741575"/>
              <a:gd name="connsiteY70" fmla="*/ 271442 h 955271"/>
              <a:gd name="connsiteX71" fmla="*/ 4495366 w 5741575"/>
              <a:gd name="connsiteY71" fmla="*/ 271618 h 955271"/>
              <a:gd name="connsiteX72" fmla="*/ 4517347 w 5741575"/>
              <a:gd name="connsiteY72" fmla="*/ 275639 h 955271"/>
              <a:gd name="connsiteX73" fmla="*/ 4546116 w 5741575"/>
              <a:gd name="connsiteY73" fmla="*/ 268568 h 955271"/>
              <a:gd name="connsiteX74" fmla="*/ 4661259 w 5741575"/>
              <a:gd name="connsiteY74" fmla="*/ 238966 h 955271"/>
              <a:gd name="connsiteX75" fmla="*/ 4750403 w 5741575"/>
              <a:gd name="connsiteY75" fmla="*/ 204364 h 955271"/>
              <a:gd name="connsiteX76" fmla="*/ 4867614 w 5741575"/>
              <a:gd name="connsiteY76" fmla="*/ 208668 h 955271"/>
              <a:gd name="connsiteX77" fmla="*/ 4937036 w 5741575"/>
              <a:gd name="connsiteY77" fmla="*/ 195446 h 955271"/>
              <a:gd name="connsiteX78" fmla="*/ 5047626 w 5741575"/>
              <a:gd name="connsiteY78" fmla="*/ 149604 h 955271"/>
              <a:gd name="connsiteX79" fmla="*/ 5200247 w 5741575"/>
              <a:gd name="connsiteY79" fmla="*/ 142695 h 955271"/>
              <a:gd name="connsiteX80" fmla="*/ 5235691 w 5741575"/>
              <a:gd name="connsiteY80" fmla="*/ 173330 h 955271"/>
              <a:gd name="connsiteX81" fmla="*/ 5280133 w 5741575"/>
              <a:gd name="connsiteY81" fmla="*/ 189342 h 955271"/>
              <a:gd name="connsiteX82" fmla="*/ 5291963 w 5741575"/>
              <a:gd name="connsiteY82" fmla="*/ 139446 h 955271"/>
              <a:gd name="connsiteX83" fmla="*/ 5418472 w 5741575"/>
              <a:gd name="connsiteY83" fmla="*/ 89163 h 955271"/>
              <a:gd name="connsiteX84" fmla="*/ 5482354 w 5741575"/>
              <a:gd name="connsiteY84" fmla="*/ 69470 h 955271"/>
              <a:gd name="connsiteX85" fmla="*/ 5583280 w 5741575"/>
              <a:gd name="connsiteY85" fmla="*/ 49787 h 955271"/>
              <a:gd name="connsiteX86" fmla="*/ 5613766 w 5741575"/>
              <a:gd name="connsiteY86" fmla="*/ 41855 h 955271"/>
              <a:gd name="connsiteX87" fmla="*/ 5684952 w 5741575"/>
              <a:gd name="connsiteY87" fmla="*/ 26088 h 955271"/>
              <a:gd name="connsiteX88" fmla="*/ 5741575 w 5741575"/>
              <a:gd name="connsiteY88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0426 w 5741575"/>
              <a:gd name="connsiteY22" fmla="*/ 721810 h 955271"/>
              <a:gd name="connsiteX23" fmla="*/ 1306771 w 5741575"/>
              <a:gd name="connsiteY23" fmla="*/ 717936 h 955271"/>
              <a:gd name="connsiteX24" fmla="*/ 1374314 w 5741575"/>
              <a:gd name="connsiteY24" fmla="*/ 688815 h 955271"/>
              <a:gd name="connsiteX25" fmla="*/ 1378034 w 5741575"/>
              <a:gd name="connsiteY25" fmla="*/ 685842 h 955271"/>
              <a:gd name="connsiteX26" fmla="*/ 1395604 w 5741575"/>
              <a:gd name="connsiteY26" fmla="*/ 680460 h 955271"/>
              <a:gd name="connsiteX27" fmla="*/ 1397206 w 5741575"/>
              <a:gd name="connsiteY27" fmla="*/ 670793 h 955271"/>
              <a:gd name="connsiteX28" fmla="*/ 1421250 w 5741575"/>
              <a:gd name="connsiteY28" fmla="*/ 656855 h 955271"/>
              <a:gd name="connsiteX29" fmla="*/ 1454524 w 5741575"/>
              <a:gd name="connsiteY29" fmla="*/ 649224 h 955271"/>
              <a:gd name="connsiteX30" fmla="*/ 1616217 w 5741575"/>
              <a:gd name="connsiteY30" fmla="*/ 622107 h 955271"/>
              <a:gd name="connsiteX31" fmla="*/ 1710928 w 5741575"/>
              <a:gd name="connsiteY31" fmla="*/ 600666 h 955271"/>
              <a:gd name="connsiteX32" fmla="*/ 1743718 w 5741575"/>
              <a:gd name="connsiteY32" fmla="*/ 584327 h 955271"/>
              <a:gd name="connsiteX33" fmla="*/ 1873778 w 5741575"/>
              <a:gd name="connsiteY33" fmla="*/ 530130 h 955271"/>
              <a:gd name="connsiteX34" fmla="*/ 1988411 w 5741575"/>
              <a:gd name="connsiteY34" fmla="*/ 491599 h 955271"/>
              <a:gd name="connsiteX35" fmla="*/ 2085507 w 5741575"/>
              <a:gd name="connsiteY35" fmla="*/ 498527 h 955271"/>
              <a:gd name="connsiteX36" fmla="*/ 2090767 w 5741575"/>
              <a:gd name="connsiteY36" fmla="*/ 490616 h 955271"/>
              <a:gd name="connsiteX37" fmla="*/ 2151143 w 5741575"/>
              <a:gd name="connsiteY37" fmla="*/ 478332 h 955271"/>
              <a:gd name="connsiteX38" fmla="*/ 2378710 w 5741575"/>
              <a:gd name="connsiteY38" fmla="*/ 477570 h 955271"/>
              <a:gd name="connsiteX39" fmla="*/ 2496256 w 5741575"/>
              <a:gd name="connsiteY39" fmla="*/ 452396 h 955271"/>
              <a:gd name="connsiteX40" fmla="*/ 2535387 w 5741575"/>
              <a:gd name="connsiteY40" fmla="*/ 436645 h 955271"/>
              <a:gd name="connsiteX41" fmla="*/ 2601109 w 5741575"/>
              <a:gd name="connsiteY41" fmla="*/ 410678 h 955271"/>
              <a:gd name="connsiteX42" fmla="*/ 2643855 w 5741575"/>
              <a:gd name="connsiteY42" fmla="*/ 374482 h 955271"/>
              <a:gd name="connsiteX43" fmla="*/ 2657726 w 5741575"/>
              <a:gd name="connsiteY43" fmla="*/ 365841 h 955271"/>
              <a:gd name="connsiteX44" fmla="*/ 2687125 w 5741575"/>
              <a:gd name="connsiteY44" fmla="*/ 366820 h 955271"/>
              <a:gd name="connsiteX45" fmla="*/ 2697479 w 5741575"/>
              <a:gd name="connsiteY45" fmla="*/ 361430 h 955271"/>
              <a:gd name="connsiteX46" fmla="*/ 2701547 w 5741575"/>
              <a:gd name="connsiteY46" fmla="*/ 361545 h 955271"/>
              <a:gd name="connsiteX47" fmla="*/ 2711054 w 5741575"/>
              <a:gd name="connsiteY47" fmla="*/ 360597 h 955271"/>
              <a:gd name="connsiteX48" fmla="*/ 2710438 w 5741575"/>
              <a:gd name="connsiteY48" fmla="*/ 366958 h 955271"/>
              <a:gd name="connsiteX49" fmla="*/ 2722936 w 5741575"/>
              <a:gd name="connsiteY49" fmla="*/ 377633 h 955271"/>
              <a:gd name="connsiteX50" fmla="*/ 2777227 w 5741575"/>
              <a:gd name="connsiteY50" fmla="*/ 368972 h 955271"/>
              <a:gd name="connsiteX51" fmla="*/ 2779510 w 5741575"/>
              <a:gd name="connsiteY51" fmla="*/ 361652 h 955271"/>
              <a:gd name="connsiteX52" fmla="*/ 2786278 w 5741575"/>
              <a:gd name="connsiteY52" fmla="*/ 359869 h 955271"/>
              <a:gd name="connsiteX53" fmla="*/ 2792101 w 5741575"/>
              <a:gd name="connsiteY53" fmla="*/ 365927 h 955271"/>
              <a:gd name="connsiteX54" fmla="*/ 2885545 w 5741575"/>
              <a:gd name="connsiteY54" fmla="*/ 372818 h 955271"/>
              <a:gd name="connsiteX55" fmla="*/ 3009558 w 5741575"/>
              <a:gd name="connsiteY55" fmla="*/ 370573 h 955271"/>
              <a:gd name="connsiteX56" fmla="*/ 3095010 w 5741575"/>
              <a:gd name="connsiteY56" fmla="*/ 332454 h 955271"/>
              <a:gd name="connsiteX57" fmla="*/ 3103742 w 5741575"/>
              <a:gd name="connsiteY57" fmla="*/ 337974 h 955271"/>
              <a:gd name="connsiteX58" fmla="*/ 3165093 w 5741575"/>
              <a:gd name="connsiteY58" fmla="*/ 329459 h 955271"/>
              <a:gd name="connsiteX59" fmla="*/ 3373785 w 5741575"/>
              <a:gd name="connsiteY59" fmla="*/ 255680 h 955271"/>
              <a:gd name="connsiteX60" fmla="*/ 3493851 w 5741575"/>
              <a:gd name="connsiteY60" fmla="*/ 240255 h 955271"/>
              <a:gd name="connsiteX61" fmla="*/ 3537470 w 5741575"/>
              <a:gd name="connsiteY61" fmla="*/ 241867 h 955271"/>
              <a:gd name="connsiteX62" fmla="*/ 3610489 w 5741575"/>
              <a:gd name="connsiteY62" fmla="*/ 244128 h 955271"/>
              <a:gd name="connsiteX63" fmla="*/ 3667539 w 5741575"/>
              <a:gd name="connsiteY63" fmla="*/ 263271 h 955271"/>
              <a:gd name="connsiteX64" fmla="*/ 3727614 w 5741575"/>
              <a:gd name="connsiteY64" fmla="*/ 258245 h 955271"/>
              <a:gd name="connsiteX65" fmla="*/ 3738369 w 5741575"/>
              <a:gd name="connsiteY65" fmla="*/ 234506 h 955271"/>
              <a:gd name="connsiteX66" fmla="*/ 3803670 w 5741575"/>
              <a:gd name="connsiteY66" fmla="*/ 236457 h 955271"/>
              <a:gd name="connsiteX67" fmla="*/ 3903080 w 5741575"/>
              <a:gd name="connsiteY67" fmla="*/ 241890 h 955271"/>
              <a:gd name="connsiteX68" fmla="*/ 4114838 w 5741575"/>
              <a:gd name="connsiteY68" fmla="*/ 238165 h 955271"/>
              <a:gd name="connsiteX69" fmla="*/ 4271023 w 5741575"/>
              <a:gd name="connsiteY69" fmla="*/ 241959 h 955271"/>
              <a:gd name="connsiteX70" fmla="*/ 4367397 w 5741575"/>
              <a:gd name="connsiteY70" fmla="*/ 271442 h 955271"/>
              <a:gd name="connsiteX71" fmla="*/ 4495366 w 5741575"/>
              <a:gd name="connsiteY71" fmla="*/ 271618 h 955271"/>
              <a:gd name="connsiteX72" fmla="*/ 4517347 w 5741575"/>
              <a:gd name="connsiteY72" fmla="*/ 275639 h 955271"/>
              <a:gd name="connsiteX73" fmla="*/ 4546116 w 5741575"/>
              <a:gd name="connsiteY73" fmla="*/ 268568 h 955271"/>
              <a:gd name="connsiteX74" fmla="*/ 4661259 w 5741575"/>
              <a:gd name="connsiteY74" fmla="*/ 238966 h 955271"/>
              <a:gd name="connsiteX75" fmla="*/ 4750403 w 5741575"/>
              <a:gd name="connsiteY75" fmla="*/ 204364 h 955271"/>
              <a:gd name="connsiteX76" fmla="*/ 4867614 w 5741575"/>
              <a:gd name="connsiteY76" fmla="*/ 208668 h 955271"/>
              <a:gd name="connsiteX77" fmla="*/ 4937036 w 5741575"/>
              <a:gd name="connsiteY77" fmla="*/ 195446 h 955271"/>
              <a:gd name="connsiteX78" fmla="*/ 5047626 w 5741575"/>
              <a:gd name="connsiteY78" fmla="*/ 149604 h 955271"/>
              <a:gd name="connsiteX79" fmla="*/ 5200247 w 5741575"/>
              <a:gd name="connsiteY79" fmla="*/ 142695 h 955271"/>
              <a:gd name="connsiteX80" fmla="*/ 5235691 w 5741575"/>
              <a:gd name="connsiteY80" fmla="*/ 173330 h 955271"/>
              <a:gd name="connsiteX81" fmla="*/ 5280133 w 5741575"/>
              <a:gd name="connsiteY81" fmla="*/ 189342 h 955271"/>
              <a:gd name="connsiteX82" fmla="*/ 5291963 w 5741575"/>
              <a:gd name="connsiteY82" fmla="*/ 139446 h 955271"/>
              <a:gd name="connsiteX83" fmla="*/ 5418472 w 5741575"/>
              <a:gd name="connsiteY83" fmla="*/ 89163 h 955271"/>
              <a:gd name="connsiteX84" fmla="*/ 5482354 w 5741575"/>
              <a:gd name="connsiteY84" fmla="*/ 69470 h 955271"/>
              <a:gd name="connsiteX85" fmla="*/ 5583280 w 5741575"/>
              <a:gd name="connsiteY85" fmla="*/ 49787 h 955271"/>
              <a:gd name="connsiteX86" fmla="*/ 5613766 w 5741575"/>
              <a:gd name="connsiteY86" fmla="*/ 41855 h 955271"/>
              <a:gd name="connsiteX87" fmla="*/ 5684952 w 5741575"/>
              <a:gd name="connsiteY87" fmla="*/ 26088 h 955271"/>
              <a:gd name="connsiteX88" fmla="*/ 5741575 w 5741575"/>
              <a:gd name="connsiteY88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0426 w 5741575"/>
              <a:gd name="connsiteY22" fmla="*/ 721810 h 955271"/>
              <a:gd name="connsiteX23" fmla="*/ 1306771 w 5741575"/>
              <a:gd name="connsiteY23" fmla="*/ 717936 h 955271"/>
              <a:gd name="connsiteX24" fmla="*/ 1374314 w 5741575"/>
              <a:gd name="connsiteY24" fmla="*/ 688815 h 955271"/>
              <a:gd name="connsiteX25" fmla="*/ 1378034 w 5741575"/>
              <a:gd name="connsiteY25" fmla="*/ 685842 h 955271"/>
              <a:gd name="connsiteX26" fmla="*/ 1395604 w 5741575"/>
              <a:gd name="connsiteY26" fmla="*/ 680460 h 955271"/>
              <a:gd name="connsiteX27" fmla="*/ 1397206 w 5741575"/>
              <a:gd name="connsiteY27" fmla="*/ 670793 h 955271"/>
              <a:gd name="connsiteX28" fmla="*/ 1421250 w 5741575"/>
              <a:gd name="connsiteY28" fmla="*/ 656855 h 955271"/>
              <a:gd name="connsiteX29" fmla="*/ 1454524 w 5741575"/>
              <a:gd name="connsiteY29" fmla="*/ 649224 h 955271"/>
              <a:gd name="connsiteX30" fmla="*/ 1616217 w 5741575"/>
              <a:gd name="connsiteY30" fmla="*/ 622107 h 955271"/>
              <a:gd name="connsiteX31" fmla="*/ 1710928 w 5741575"/>
              <a:gd name="connsiteY31" fmla="*/ 600666 h 955271"/>
              <a:gd name="connsiteX32" fmla="*/ 1743718 w 5741575"/>
              <a:gd name="connsiteY32" fmla="*/ 584327 h 955271"/>
              <a:gd name="connsiteX33" fmla="*/ 1873778 w 5741575"/>
              <a:gd name="connsiteY33" fmla="*/ 530130 h 955271"/>
              <a:gd name="connsiteX34" fmla="*/ 1988411 w 5741575"/>
              <a:gd name="connsiteY34" fmla="*/ 491599 h 955271"/>
              <a:gd name="connsiteX35" fmla="*/ 2085507 w 5741575"/>
              <a:gd name="connsiteY35" fmla="*/ 498527 h 955271"/>
              <a:gd name="connsiteX36" fmla="*/ 2090767 w 5741575"/>
              <a:gd name="connsiteY36" fmla="*/ 490616 h 955271"/>
              <a:gd name="connsiteX37" fmla="*/ 2151143 w 5741575"/>
              <a:gd name="connsiteY37" fmla="*/ 478332 h 955271"/>
              <a:gd name="connsiteX38" fmla="*/ 2378710 w 5741575"/>
              <a:gd name="connsiteY38" fmla="*/ 477570 h 955271"/>
              <a:gd name="connsiteX39" fmla="*/ 2496256 w 5741575"/>
              <a:gd name="connsiteY39" fmla="*/ 452396 h 955271"/>
              <a:gd name="connsiteX40" fmla="*/ 2535387 w 5741575"/>
              <a:gd name="connsiteY40" fmla="*/ 436645 h 955271"/>
              <a:gd name="connsiteX41" fmla="*/ 2601109 w 5741575"/>
              <a:gd name="connsiteY41" fmla="*/ 410678 h 955271"/>
              <a:gd name="connsiteX42" fmla="*/ 2643855 w 5741575"/>
              <a:gd name="connsiteY42" fmla="*/ 374482 h 955271"/>
              <a:gd name="connsiteX43" fmla="*/ 2657726 w 5741575"/>
              <a:gd name="connsiteY43" fmla="*/ 365841 h 955271"/>
              <a:gd name="connsiteX44" fmla="*/ 2687125 w 5741575"/>
              <a:gd name="connsiteY44" fmla="*/ 366820 h 955271"/>
              <a:gd name="connsiteX45" fmla="*/ 2697479 w 5741575"/>
              <a:gd name="connsiteY45" fmla="*/ 361430 h 955271"/>
              <a:gd name="connsiteX46" fmla="*/ 2701547 w 5741575"/>
              <a:gd name="connsiteY46" fmla="*/ 361545 h 955271"/>
              <a:gd name="connsiteX47" fmla="*/ 2711054 w 5741575"/>
              <a:gd name="connsiteY47" fmla="*/ 360597 h 955271"/>
              <a:gd name="connsiteX48" fmla="*/ 2710438 w 5741575"/>
              <a:gd name="connsiteY48" fmla="*/ 366958 h 955271"/>
              <a:gd name="connsiteX49" fmla="*/ 2722936 w 5741575"/>
              <a:gd name="connsiteY49" fmla="*/ 377633 h 955271"/>
              <a:gd name="connsiteX50" fmla="*/ 2777227 w 5741575"/>
              <a:gd name="connsiteY50" fmla="*/ 368972 h 955271"/>
              <a:gd name="connsiteX51" fmla="*/ 2779510 w 5741575"/>
              <a:gd name="connsiteY51" fmla="*/ 361652 h 955271"/>
              <a:gd name="connsiteX52" fmla="*/ 2786278 w 5741575"/>
              <a:gd name="connsiteY52" fmla="*/ 359869 h 955271"/>
              <a:gd name="connsiteX53" fmla="*/ 2792101 w 5741575"/>
              <a:gd name="connsiteY53" fmla="*/ 365927 h 955271"/>
              <a:gd name="connsiteX54" fmla="*/ 2885545 w 5741575"/>
              <a:gd name="connsiteY54" fmla="*/ 372818 h 955271"/>
              <a:gd name="connsiteX55" fmla="*/ 3009558 w 5741575"/>
              <a:gd name="connsiteY55" fmla="*/ 370573 h 955271"/>
              <a:gd name="connsiteX56" fmla="*/ 3095010 w 5741575"/>
              <a:gd name="connsiteY56" fmla="*/ 332454 h 955271"/>
              <a:gd name="connsiteX57" fmla="*/ 3103742 w 5741575"/>
              <a:gd name="connsiteY57" fmla="*/ 337974 h 955271"/>
              <a:gd name="connsiteX58" fmla="*/ 3165093 w 5741575"/>
              <a:gd name="connsiteY58" fmla="*/ 329459 h 955271"/>
              <a:gd name="connsiteX59" fmla="*/ 3373785 w 5741575"/>
              <a:gd name="connsiteY59" fmla="*/ 255680 h 955271"/>
              <a:gd name="connsiteX60" fmla="*/ 3493851 w 5741575"/>
              <a:gd name="connsiteY60" fmla="*/ 240255 h 955271"/>
              <a:gd name="connsiteX61" fmla="*/ 3537470 w 5741575"/>
              <a:gd name="connsiteY61" fmla="*/ 241867 h 955271"/>
              <a:gd name="connsiteX62" fmla="*/ 3610489 w 5741575"/>
              <a:gd name="connsiteY62" fmla="*/ 244128 h 955271"/>
              <a:gd name="connsiteX63" fmla="*/ 3667539 w 5741575"/>
              <a:gd name="connsiteY63" fmla="*/ 263271 h 955271"/>
              <a:gd name="connsiteX64" fmla="*/ 3727614 w 5741575"/>
              <a:gd name="connsiteY64" fmla="*/ 258245 h 955271"/>
              <a:gd name="connsiteX65" fmla="*/ 3738369 w 5741575"/>
              <a:gd name="connsiteY65" fmla="*/ 234506 h 955271"/>
              <a:gd name="connsiteX66" fmla="*/ 3803670 w 5741575"/>
              <a:gd name="connsiteY66" fmla="*/ 236457 h 955271"/>
              <a:gd name="connsiteX67" fmla="*/ 3903080 w 5741575"/>
              <a:gd name="connsiteY67" fmla="*/ 241890 h 955271"/>
              <a:gd name="connsiteX68" fmla="*/ 4114838 w 5741575"/>
              <a:gd name="connsiteY68" fmla="*/ 238165 h 955271"/>
              <a:gd name="connsiteX69" fmla="*/ 4271023 w 5741575"/>
              <a:gd name="connsiteY69" fmla="*/ 241959 h 955271"/>
              <a:gd name="connsiteX70" fmla="*/ 4367397 w 5741575"/>
              <a:gd name="connsiteY70" fmla="*/ 271442 h 955271"/>
              <a:gd name="connsiteX71" fmla="*/ 4495366 w 5741575"/>
              <a:gd name="connsiteY71" fmla="*/ 271618 h 955271"/>
              <a:gd name="connsiteX72" fmla="*/ 4517347 w 5741575"/>
              <a:gd name="connsiteY72" fmla="*/ 275639 h 955271"/>
              <a:gd name="connsiteX73" fmla="*/ 4546116 w 5741575"/>
              <a:gd name="connsiteY73" fmla="*/ 268568 h 955271"/>
              <a:gd name="connsiteX74" fmla="*/ 4661259 w 5741575"/>
              <a:gd name="connsiteY74" fmla="*/ 238966 h 955271"/>
              <a:gd name="connsiteX75" fmla="*/ 4750403 w 5741575"/>
              <a:gd name="connsiteY75" fmla="*/ 204364 h 955271"/>
              <a:gd name="connsiteX76" fmla="*/ 4867614 w 5741575"/>
              <a:gd name="connsiteY76" fmla="*/ 208668 h 955271"/>
              <a:gd name="connsiteX77" fmla="*/ 4937036 w 5741575"/>
              <a:gd name="connsiteY77" fmla="*/ 195446 h 955271"/>
              <a:gd name="connsiteX78" fmla="*/ 5047626 w 5741575"/>
              <a:gd name="connsiteY78" fmla="*/ 149604 h 955271"/>
              <a:gd name="connsiteX79" fmla="*/ 5200247 w 5741575"/>
              <a:gd name="connsiteY79" fmla="*/ 142695 h 955271"/>
              <a:gd name="connsiteX80" fmla="*/ 5235691 w 5741575"/>
              <a:gd name="connsiteY80" fmla="*/ 173330 h 955271"/>
              <a:gd name="connsiteX81" fmla="*/ 5280133 w 5741575"/>
              <a:gd name="connsiteY81" fmla="*/ 189342 h 955271"/>
              <a:gd name="connsiteX82" fmla="*/ 5291963 w 5741575"/>
              <a:gd name="connsiteY82" fmla="*/ 139446 h 955271"/>
              <a:gd name="connsiteX83" fmla="*/ 5418472 w 5741575"/>
              <a:gd name="connsiteY83" fmla="*/ 89163 h 955271"/>
              <a:gd name="connsiteX84" fmla="*/ 5482354 w 5741575"/>
              <a:gd name="connsiteY84" fmla="*/ 69470 h 955271"/>
              <a:gd name="connsiteX85" fmla="*/ 5583280 w 5741575"/>
              <a:gd name="connsiteY85" fmla="*/ 49787 h 955271"/>
              <a:gd name="connsiteX86" fmla="*/ 5613766 w 5741575"/>
              <a:gd name="connsiteY86" fmla="*/ 41855 h 955271"/>
              <a:gd name="connsiteX87" fmla="*/ 5684952 w 5741575"/>
              <a:gd name="connsiteY87" fmla="*/ 26088 h 955271"/>
              <a:gd name="connsiteX88" fmla="*/ 5741575 w 5741575"/>
              <a:gd name="connsiteY88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0426 w 5741575"/>
              <a:gd name="connsiteY22" fmla="*/ 721810 h 955271"/>
              <a:gd name="connsiteX23" fmla="*/ 1306771 w 5741575"/>
              <a:gd name="connsiteY23" fmla="*/ 717936 h 955271"/>
              <a:gd name="connsiteX24" fmla="*/ 1374314 w 5741575"/>
              <a:gd name="connsiteY24" fmla="*/ 688815 h 955271"/>
              <a:gd name="connsiteX25" fmla="*/ 1378034 w 5741575"/>
              <a:gd name="connsiteY25" fmla="*/ 685842 h 955271"/>
              <a:gd name="connsiteX26" fmla="*/ 1395604 w 5741575"/>
              <a:gd name="connsiteY26" fmla="*/ 680460 h 955271"/>
              <a:gd name="connsiteX27" fmla="*/ 1397206 w 5741575"/>
              <a:gd name="connsiteY27" fmla="*/ 670793 h 955271"/>
              <a:gd name="connsiteX28" fmla="*/ 1421250 w 5741575"/>
              <a:gd name="connsiteY28" fmla="*/ 656855 h 955271"/>
              <a:gd name="connsiteX29" fmla="*/ 1494753 w 5741575"/>
              <a:gd name="connsiteY29" fmla="*/ 644686 h 955271"/>
              <a:gd name="connsiteX30" fmla="*/ 1616217 w 5741575"/>
              <a:gd name="connsiteY30" fmla="*/ 622107 h 955271"/>
              <a:gd name="connsiteX31" fmla="*/ 1710928 w 5741575"/>
              <a:gd name="connsiteY31" fmla="*/ 600666 h 955271"/>
              <a:gd name="connsiteX32" fmla="*/ 1743718 w 5741575"/>
              <a:gd name="connsiteY32" fmla="*/ 584327 h 955271"/>
              <a:gd name="connsiteX33" fmla="*/ 1873778 w 5741575"/>
              <a:gd name="connsiteY33" fmla="*/ 530130 h 955271"/>
              <a:gd name="connsiteX34" fmla="*/ 1988411 w 5741575"/>
              <a:gd name="connsiteY34" fmla="*/ 491599 h 955271"/>
              <a:gd name="connsiteX35" fmla="*/ 2085507 w 5741575"/>
              <a:gd name="connsiteY35" fmla="*/ 498527 h 955271"/>
              <a:gd name="connsiteX36" fmla="*/ 2090767 w 5741575"/>
              <a:gd name="connsiteY36" fmla="*/ 490616 h 955271"/>
              <a:gd name="connsiteX37" fmla="*/ 2151143 w 5741575"/>
              <a:gd name="connsiteY37" fmla="*/ 478332 h 955271"/>
              <a:gd name="connsiteX38" fmla="*/ 2378710 w 5741575"/>
              <a:gd name="connsiteY38" fmla="*/ 477570 h 955271"/>
              <a:gd name="connsiteX39" fmla="*/ 2496256 w 5741575"/>
              <a:gd name="connsiteY39" fmla="*/ 452396 h 955271"/>
              <a:gd name="connsiteX40" fmla="*/ 2535387 w 5741575"/>
              <a:gd name="connsiteY40" fmla="*/ 436645 h 955271"/>
              <a:gd name="connsiteX41" fmla="*/ 2601109 w 5741575"/>
              <a:gd name="connsiteY41" fmla="*/ 410678 h 955271"/>
              <a:gd name="connsiteX42" fmla="*/ 2643855 w 5741575"/>
              <a:gd name="connsiteY42" fmla="*/ 374482 h 955271"/>
              <a:gd name="connsiteX43" fmla="*/ 2657726 w 5741575"/>
              <a:gd name="connsiteY43" fmla="*/ 365841 h 955271"/>
              <a:gd name="connsiteX44" fmla="*/ 2687125 w 5741575"/>
              <a:gd name="connsiteY44" fmla="*/ 366820 h 955271"/>
              <a:gd name="connsiteX45" fmla="*/ 2697479 w 5741575"/>
              <a:gd name="connsiteY45" fmla="*/ 361430 h 955271"/>
              <a:gd name="connsiteX46" fmla="*/ 2701547 w 5741575"/>
              <a:gd name="connsiteY46" fmla="*/ 361545 h 955271"/>
              <a:gd name="connsiteX47" fmla="*/ 2711054 w 5741575"/>
              <a:gd name="connsiteY47" fmla="*/ 360597 h 955271"/>
              <a:gd name="connsiteX48" fmla="*/ 2710438 w 5741575"/>
              <a:gd name="connsiteY48" fmla="*/ 366958 h 955271"/>
              <a:gd name="connsiteX49" fmla="*/ 2722936 w 5741575"/>
              <a:gd name="connsiteY49" fmla="*/ 377633 h 955271"/>
              <a:gd name="connsiteX50" fmla="*/ 2777227 w 5741575"/>
              <a:gd name="connsiteY50" fmla="*/ 368972 h 955271"/>
              <a:gd name="connsiteX51" fmla="*/ 2779510 w 5741575"/>
              <a:gd name="connsiteY51" fmla="*/ 361652 h 955271"/>
              <a:gd name="connsiteX52" fmla="*/ 2786278 w 5741575"/>
              <a:gd name="connsiteY52" fmla="*/ 359869 h 955271"/>
              <a:gd name="connsiteX53" fmla="*/ 2792101 w 5741575"/>
              <a:gd name="connsiteY53" fmla="*/ 365927 h 955271"/>
              <a:gd name="connsiteX54" fmla="*/ 2885545 w 5741575"/>
              <a:gd name="connsiteY54" fmla="*/ 372818 h 955271"/>
              <a:gd name="connsiteX55" fmla="*/ 3009558 w 5741575"/>
              <a:gd name="connsiteY55" fmla="*/ 370573 h 955271"/>
              <a:gd name="connsiteX56" fmla="*/ 3095010 w 5741575"/>
              <a:gd name="connsiteY56" fmla="*/ 332454 h 955271"/>
              <a:gd name="connsiteX57" fmla="*/ 3103742 w 5741575"/>
              <a:gd name="connsiteY57" fmla="*/ 337974 h 955271"/>
              <a:gd name="connsiteX58" fmla="*/ 3165093 w 5741575"/>
              <a:gd name="connsiteY58" fmla="*/ 329459 h 955271"/>
              <a:gd name="connsiteX59" fmla="*/ 3373785 w 5741575"/>
              <a:gd name="connsiteY59" fmla="*/ 255680 h 955271"/>
              <a:gd name="connsiteX60" fmla="*/ 3493851 w 5741575"/>
              <a:gd name="connsiteY60" fmla="*/ 240255 h 955271"/>
              <a:gd name="connsiteX61" fmla="*/ 3537470 w 5741575"/>
              <a:gd name="connsiteY61" fmla="*/ 241867 h 955271"/>
              <a:gd name="connsiteX62" fmla="*/ 3610489 w 5741575"/>
              <a:gd name="connsiteY62" fmla="*/ 244128 h 955271"/>
              <a:gd name="connsiteX63" fmla="*/ 3667539 w 5741575"/>
              <a:gd name="connsiteY63" fmla="*/ 263271 h 955271"/>
              <a:gd name="connsiteX64" fmla="*/ 3727614 w 5741575"/>
              <a:gd name="connsiteY64" fmla="*/ 258245 h 955271"/>
              <a:gd name="connsiteX65" fmla="*/ 3738369 w 5741575"/>
              <a:gd name="connsiteY65" fmla="*/ 234506 h 955271"/>
              <a:gd name="connsiteX66" fmla="*/ 3803670 w 5741575"/>
              <a:gd name="connsiteY66" fmla="*/ 236457 h 955271"/>
              <a:gd name="connsiteX67" fmla="*/ 3903080 w 5741575"/>
              <a:gd name="connsiteY67" fmla="*/ 241890 h 955271"/>
              <a:gd name="connsiteX68" fmla="*/ 4114838 w 5741575"/>
              <a:gd name="connsiteY68" fmla="*/ 238165 h 955271"/>
              <a:gd name="connsiteX69" fmla="*/ 4271023 w 5741575"/>
              <a:gd name="connsiteY69" fmla="*/ 241959 h 955271"/>
              <a:gd name="connsiteX70" fmla="*/ 4367397 w 5741575"/>
              <a:gd name="connsiteY70" fmla="*/ 271442 h 955271"/>
              <a:gd name="connsiteX71" fmla="*/ 4495366 w 5741575"/>
              <a:gd name="connsiteY71" fmla="*/ 271618 h 955271"/>
              <a:gd name="connsiteX72" fmla="*/ 4517347 w 5741575"/>
              <a:gd name="connsiteY72" fmla="*/ 275639 h 955271"/>
              <a:gd name="connsiteX73" fmla="*/ 4546116 w 5741575"/>
              <a:gd name="connsiteY73" fmla="*/ 268568 h 955271"/>
              <a:gd name="connsiteX74" fmla="*/ 4661259 w 5741575"/>
              <a:gd name="connsiteY74" fmla="*/ 238966 h 955271"/>
              <a:gd name="connsiteX75" fmla="*/ 4750403 w 5741575"/>
              <a:gd name="connsiteY75" fmla="*/ 204364 h 955271"/>
              <a:gd name="connsiteX76" fmla="*/ 4867614 w 5741575"/>
              <a:gd name="connsiteY76" fmla="*/ 208668 h 955271"/>
              <a:gd name="connsiteX77" fmla="*/ 4937036 w 5741575"/>
              <a:gd name="connsiteY77" fmla="*/ 195446 h 955271"/>
              <a:gd name="connsiteX78" fmla="*/ 5047626 w 5741575"/>
              <a:gd name="connsiteY78" fmla="*/ 149604 h 955271"/>
              <a:gd name="connsiteX79" fmla="*/ 5200247 w 5741575"/>
              <a:gd name="connsiteY79" fmla="*/ 142695 h 955271"/>
              <a:gd name="connsiteX80" fmla="*/ 5235691 w 5741575"/>
              <a:gd name="connsiteY80" fmla="*/ 173330 h 955271"/>
              <a:gd name="connsiteX81" fmla="*/ 5280133 w 5741575"/>
              <a:gd name="connsiteY81" fmla="*/ 189342 h 955271"/>
              <a:gd name="connsiteX82" fmla="*/ 5291963 w 5741575"/>
              <a:gd name="connsiteY82" fmla="*/ 139446 h 955271"/>
              <a:gd name="connsiteX83" fmla="*/ 5418472 w 5741575"/>
              <a:gd name="connsiteY83" fmla="*/ 89163 h 955271"/>
              <a:gd name="connsiteX84" fmla="*/ 5482354 w 5741575"/>
              <a:gd name="connsiteY84" fmla="*/ 69470 h 955271"/>
              <a:gd name="connsiteX85" fmla="*/ 5583280 w 5741575"/>
              <a:gd name="connsiteY85" fmla="*/ 49787 h 955271"/>
              <a:gd name="connsiteX86" fmla="*/ 5613766 w 5741575"/>
              <a:gd name="connsiteY86" fmla="*/ 41855 h 955271"/>
              <a:gd name="connsiteX87" fmla="*/ 5684952 w 5741575"/>
              <a:gd name="connsiteY87" fmla="*/ 26088 h 955271"/>
              <a:gd name="connsiteX88" fmla="*/ 5741575 w 5741575"/>
              <a:gd name="connsiteY88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0426 w 5741575"/>
              <a:gd name="connsiteY22" fmla="*/ 721810 h 955271"/>
              <a:gd name="connsiteX23" fmla="*/ 1306771 w 5741575"/>
              <a:gd name="connsiteY23" fmla="*/ 717936 h 955271"/>
              <a:gd name="connsiteX24" fmla="*/ 1374314 w 5741575"/>
              <a:gd name="connsiteY24" fmla="*/ 688815 h 955271"/>
              <a:gd name="connsiteX25" fmla="*/ 1378034 w 5741575"/>
              <a:gd name="connsiteY25" fmla="*/ 685842 h 955271"/>
              <a:gd name="connsiteX26" fmla="*/ 1395604 w 5741575"/>
              <a:gd name="connsiteY26" fmla="*/ 680460 h 955271"/>
              <a:gd name="connsiteX27" fmla="*/ 1397206 w 5741575"/>
              <a:gd name="connsiteY27" fmla="*/ 670793 h 955271"/>
              <a:gd name="connsiteX28" fmla="*/ 1441364 w 5741575"/>
              <a:gd name="connsiteY28" fmla="*/ 661393 h 955271"/>
              <a:gd name="connsiteX29" fmla="*/ 1494753 w 5741575"/>
              <a:gd name="connsiteY29" fmla="*/ 644686 h 955271"/>
              <a:gd name="connsiteX30" fmla="*/ 1616217 w 5741575"/>
              <a:gd name="connsiteY30" fmla="*/ 622107 h 955271"/>
              <a:gd name="connsiteX31" fmla="*/ 1710928 w 5741575"/>
              <a:gd name="connsiteY31" fmla="*/ 600666 h 955271"/>
              <a:gd name="connsiteX32" fmla="*/ 1743718 w 5741575"/>
              <a:gd name="connsiteY32" fmla="*/ 584327 h 955271"/>
              <a:gd name="connsiteX33" fmla="*/ 1873778 w 5741575"/>
              <a:gd name="connsiteY33" fmla="*/ 530130 h 955271"/>
              <a:gd name="connsiteX34" fmla="*/ 1988411 w 5741575"/>
              <a:gd name="connsiteY34" fmla="*/ 491599 h 955271"/>
              <a:gd name="connsiteX35" fmla="*/ 2085507 w 5741575"/>
              <a:gd name="connsiteY35" fmla="*/ 498527 h 955271"/>
              <a:gd name="connsiteX36" fmla="*/ 2090767 w 5741575"/>
              <a:gd name="connsiteY36" fmla="*/ 490616 h 955271"/>
              <a:gd name="connsiteX37" fmla="*/ 2151143 w 5741575"/>
              <a:gd name="connsiteY37" fmla="*/ 478332 h 955271"/>
              <a:gd name="connsiteX38" fmla="*/ 2378710 w 5741575"/>
              <a:gd name="connsiteY38" fmla="*/ 477570 h 955271"/>
              <a:gd name="connsiteX39" fmla="*/ 2496256 w 5741575"/>
              <a:gd name="connsiteY39" fmla="*/ 452396 h 955271"/>
              <a:gd name="connsiteX40" fmla="*/ 2535387 w 5741575"/>
              <a:gd name="connsiteY40" fmla="*/ 436645 h 955271"/>
              <a:gd name="connsiteX41" fmla="*/ 2601109 w 5741575"/>
              <a:gd name="connsiteY41" fmla="*/ 410678 h 955271"/>
              <a:gd name="connsiteX42" fmla="*/ 2643855 w 5741575"/>
              <a:gd name="connsiteY42" fmla="*/ 374482 h 955271"/>
              <a:gd name="connsiteX43" fmla="*/ 2657726 w 5741575"/>
              <a:gd name="connsiteY43" fmla="*/ 365841 h 955271"/>
              <a:gd name="connsiteX44" fmla="*/ 2687125 w 5741575"/>
              <a:gd name="connsiteY44" fmla="*/ 366820 h 955271"/>
              <a:gd name="connsiteX45" fmla="*/ 2697479 w 5741575"/>
              <a:gd name="connsiteY45" fmla="*/ 361430 h 955271"/>
              <a:gd name="connsiteX46" fmla="*/ 2701547 w 5741575"/>
              <a:gd name="connsiteY46" fmla="*/ 361545 h 955271"/>
              <a:gd name="connsiteX47" fmla="*/ 2711054 w 5741575"/>
              <a:gd name="connsiteY47" fmla="*/ 360597 h 955271"/>
              <a:gd name="connsiteX48" fmla="*/ 2710438 w 5741575"/>
              <a:gd name="connsiteY48" fmla="*/ 366958 h 955271"/>
              <a:gd name="connsiteX49" fmla="*/ 2722936 w 5741575"/>
              <a:gd name="connsiteY49" fmla="*/ 377633 h 955271"/>
              <a:gd name="connsiteX50" fmla="*/ 2777227 w 5741575"/>
              <a:gd name="connsiteY50" fmla="*/ 368972 h 955271"/>
              <a:gd name="connsiteX51" fmla="*/ 2779510 w 5741575"/>
              <a:gd name="connsiteY51" fmla="*/ 361652 h 955271"/>
              <a:gd name="connsiteX52" fmla="*/ 2786278 w 5741575"/>
              <a:gd name="connsiteY52" fmla="*/ 359869 h 955271"/>
              <a:gd name="connsiteX53" fmla="*/ 2792101 w 5741575"/>
              <a:gd name="connsiteY53" fmla="*/ 365927 h 955271"/>
              <a:gd name="connsiteX54" fmla="*/ 2885545 w 5741575"/>
              <a:gd name="connsiteY54" fmla="*/ 372818 h 955271"/>
              <a:gd name="connsiteX55" fmla="*/ 3009558 w 5741575"/>
              <a:gd name="connsiteY55" fmla="*/ 370573 h 955271"/>
              <a:gd name="connsiteX56" fmla="*/ 3095010 w 5741575"/>
              <a:gd name="connsiteY56" fmla="*/ 332454 h 955271"/>
              <a:gd name="connsiteX57" fmla="*/ 3103742 w 5741575"/>
              <a:gd name="connsiteY57" fmla="*/ 337974 h 955271"/>
              <a:gd name="connsiteX58" fmla="*/ 3165093 w 5741575"/>
              <a:gd name="connsiteY58" fmla="*/ 329459 h 955271"/>
              <a:gd name="connsiteX59" fmla="*/ 3373785 w 5741575"/>
              <a:gd name="connsiteY59" fmla="*/ 255680 h 955271"/>
              <a:gd name="connsiteX60" fmla="*/ 3493851 w 5741575"/>
              <a:gd name="connsiteY60" fmla="*/ 240255 h 955271"/>
              <a:gd name="connsiteX61" fmla="*/ 3537470 w 5741575"/>
              <a:gd name="connsiteY61" fmla="*/ 241867 h 955271"/>
              <a:gd name="connsiteX62" fmla="*/ 3610489 w 5741575"/>
              <a:gd name="connsiteY62" fmla="*/ 244128 h 955271"/>
              <a:gd name="connsiteX63" fmla="*/ 3667539 w 5741575"/>
              <a:gd name="connsiteY63" fmla="*/ 263271 h 955271"/>
              <a:gd name="connsiteX64" fmla="*/ 3727614 w 5741575"/>
              <a:gd name="connsiteY64" fmla="*/ 258245 h 955271"/>
              <a:gd name="connsiteX65" fmla="*/ 3738369 w 5741575"/>
              <a:gd name="connsiteY65" fmla="*/ 234506 h 955271"/>
              <a:gd name="connsiteX66" fmla="*/ 3803670 w 5741575"/>
              <a:gd name="connsiteY66" fmla="*/ 236457 h 955271"/>
              <a:gd name="connsiteX67" fmla="*/ 3903080 w 5741575"/>
              <a:gd name="connsiteY67" fmla="*/ 241890 h 955271"/>
              <a:gd name="connsiteX68" fmla="*/ 4114838 w 5741575"/>
              <a:gd name="connsiteY68" fmla="*/ 238165 h 955271"/>
              <a:gd name="connsiteX69" fmla="*/ 4271023 w 5741575"/>
              <a:gd name="connsiteY69" fmla="*/ 241959 h 955271"/>
              <a:gd name="connsiteX70" fmla="*/ 4367397 w 5741575"/>
              <a:gd name="connsiteY70" fmla="*/ 271442 h 955271"/>
              <a:gd name="connsiteX71" fmla="*/ 4495366 w 5741575"/>
              <a:gd name="connsiteY71" fmla="*/ 271618 h 955271"/>
              <a:gd name="connsiteX72" fmla="*/ 4517347 w 5741575"/>
              <a:gd name="connsiteY72" fmla="*/ 275639 h 955271"/>
              <a:gd name="connsiteX73" fmla="*/ 4546116 w 5741575"/>
              <a:gd name="connsiteY73" fmla="*/ 268568 h 955271"/>
              <a:gd name="connsiteX74" fmla="*/ 4661259 w 5741575"/>
              <a:gd name="connsiteY74" fmla="*/ 238966 h 955271"/>
              <a:gd name="connsiteX75" fmla="*/ 4750403 w 5741575"/>
              <a:gd name="connsiteY75" fmla="*/ 204364 h 955271"/>
              <a:gd name="connsiteX76" fmla="*/ 4867614 w 5741575"/>
              <a:gd name="connsiteY76" fmla="*/ 208668 h 955271"/>
              <a:gd name="connsiteX77" fmla="*/ 4937036 w 5741575"/>
              <a:gd name="connsiteY77" fmla="*/ 195446 h 955271"/>
              <a:gd name="connsiteX78" fmla="*/ 5047626 w 5741575"/>
              <a:gd name="connsiteY78" fmla="*/ 149604 h 955271"/>
              <a:gd name="connsiteX79" fmla="*/ 5200247 w 5741575"/>
              <a:gd name="connsiteY79" fmla="*/ 142695 h 955271"/>
              <a:gd name="connsiteX80" fmla="*/ 5235691 w 5741575"/>
              <a:gd name="connsiteY80" fmla="*/ 173330 h 955271"/>
              <a:gd name="connsiteX81" fmla="*/ 5280133 w 5741575"/>
              <a:gd name="connsiteY81" fmla="*/ 189342 h 955271"/>
              <a:gd name="connsiteX82" fmla="*/ 5291963 w 5741575"/>
              <a:gd name="connsiteY82" fmla="*/ 139446 h 955271"/>
              <a:gd name="connsiteX83" fmla="*/ 5418472 w 5741575"/>
              <a:gd name="connsiteY83" fmla="*/ 89163 h 955271"/>
              <a:gd name="connsiteX84" fmla="*/ 5482354 w 5741575"/>
              <a:gd name="connsiteY84" fmla="*/ 69470 h 955271"/>
              <a:gd name="connsiteX85" fmla="*/ 5583280 w 5741575"/>
              <a:gd name="connsiteY85" fmla="*/ 49787 h 955271"/>
              <a:gd name="connsiteX86" fmla="*/ 5613766 w 5741575"/>
              <a:gd name="connsiteY86" fmla="*/ 41855 h 955271"/>
              <a:gd name="connsiteX87" fmla="*/ 5684952 w 5741575"/>
              <a:gd name="connsiteY87" fmla="*/ 26088 h 955271"/>
              <a:gd name="connsiteX88" fmla="*/ 5741575 w 5741575"/>
              <a:gd name="connsiteY88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0426 w 5741575"/>
              <a:gd name="connsiteY22" fmla="*/ 721810 h 955271"/>
              <a:gd name="connsiteX23" fmla="*/ 1306771 w 5741575"/>
              <a:gd name="connsiteY23" fmla="*/ 717936 h 955271"/>
              <a:gd name="connsiteX24" fmla="*/ 1374314 w 5741575"/>
              <a:gd name="connsiteY24" fmla="*/ 688815 h 955271"/>
              <a:gd name="connsiteX25" fmla="*/ 1378034 w 5741575"/>
              <a:gd name="connsiteY25" fmla="*/ 685842 h 955271"/>
              <a:gd name="connsiteX26" fmla="*/ 1395604 w 5741575"/>
              <a:gd name="connsiteY26" fmla="*/ 680460 h 955271"/>
              <a:gd name="connsiteX27" fmla="*/ 1397206 w 5741575"/>
              <a:gd name="connsiteY27" fmla="*/ 670793 h 955271"/>
              <a:gd name="connsiteX28" fmla="*/ 1494753 w 5741575"/>
              <a:gd name="connsiteY28" fmla="*/ 644686 h 955271"/>
              <a:gd name="connsiteX29" fmla="*/ 1616217 w 5741575"/>
              <a:gd name="connsiteY29" fmla="*/ 622107 h 955271"/>
              <a:gd name="connsiteX30" fmla="*/ 1710928 w 5741575"/>
              <a:gd name="connsiteY30" fmla="*/ 600666 h 955271"/>
              <a:gd name="connsiteX31" fmla="*/ 1743718 w 5741575"/>
              <a:gd name="connsiteY31" fmla="*/ 584327 h 955271"/>
              <a:gd name="connsiteX32" fmla="*/ 1873778 w 5741575"/>
              <a:gd name="connsiteY32" fmla="*/ 530130 h 955271"/>
              <a:gd name="connsiteX33" fmla="*/ 1988411 w 5741575"/>
              <a:gd name="connsiteY33" fmla="*/ 491599 h 955271"/>
              <a:gd name="connsiteX34" fmla="*/ 2085507 w 5741575"/>
              <a:gd name="connsiteY34" fmla="*/ 498527 h 955271"/>
              <a:gd name="connsiteX35" fmla="*/ 2090767 w 5741575"/>
              <a:gd name="connsiteY35" fmla="*/ 490616 h 955271"/>
              <a:gd name="connsiteX36" fmla="*/ 2151143 w 5741575"/>
              <a:gd name="connsiteY36" fmla="*/ 478332 h 955271"/>
              <a:gd name="connsiteX37" fmla="*/ 2378710 w 5741575"/>
              <a:gd name="connsiteY37" fmla="*/ 477570 h 955271"/>
              <a:gd name="connsiteX38" fmla="*/ 2496256 w 5741575"/>
              <a:gd name="connsiteY38" fmla="*/ 452396 h 955271"/>
              <a:gd name="connsiteX39" fmla="*/ 2535387 w 5741575"/>
              <a:gd name="connsiteY39" fmla="*/ 436645 h 955271"/>
              <a:gd name="connsiteX40" fmla="*/ 2601109 w 5741575"/>
              <a:gd name="connsiteY40" fmla="*/ 410678 h 955271"/>
              <a:gd name="connsiteX41" fmla="*/ 2643855 w 5741575"/>
              <a:gd name="connsiteY41" fmla="*/ 374482 h 955271"/>
              <a:gd name="connsiteX42" fmla="*/ 2657726 w 5741575"/>
              <a:gd name="connsiteY42" fmla="*/ 365841 h 955271"/>
              <a:gd name="connsiteX43" fmla="*/ 2687125 w 5741575"/>
              <a:gd name="connsiteY43" fmla="*/ 366820 h 955271"/>
              <a:gd name="connsiteX44" fmla="*/ 2697479 w 5741575"/>
              <a:gd name="connsiteY44" fmla="*/ 361430 h 955271"/>
              <a:gd name="connsiteX45" fmla="*/ 2701547 w 5741575"/>
              <a:gd name="connsiteY45" fmla="*/ 361545 h 955271"/>
              <a:gd name="connsiteX46" fmla="*/ 2711054 w 5741575"/>
              <a:gd name="connsiteY46" fmla="*/ 360597 h 955271"/>
              <a:gd name="connsiteX47" fmla="*/ 2710438 w 5741575"/>
              <a:gd name="connsiteY47" fmla="*/ 366958 h 955271"/>
              <a:gd name="connsiteX48" fmla="*/ 2722936 w 5741575"/>
              <a:gd name="connsiteY48" fmla="*/ 377633 h 955271"/>
              <a:gd name="connsiteX49" fmla="*/ 2777227 w 5741575"/>
              <a:gd name="connsiteY49" fmla="*/ 368972 h 955271"/>
              <a:gd name="connsiteX50" fmla="*/ 2779510 w 5741575"/>
              <a:gd name="connsiteY50" fmla="*/ 361652 h 955271"/>
              <a:gd name="connsiteX51" fmla="*/ 2786278 w 5741575"/>
              <a:gd name="connsiteY51" fmla="*/ 359869 h 955271"/>
              <a:gd name="connsiteX52" fmla="*/ 2792101 w 5741575"/>
              <a:gd name="connsiteY52" fmla="*/ 365927 h 955271"/>
              <a:gd name="connsiteX53" fmla="*/ 2885545 w 5741575"/>
              <a:gd name="connsiteY53" fmla="*/ 372818 h 955271"/>
              <a:gd name="connsiteX54" fmla="*/ 3009558 w 5741575"/>
              <a:gd name="connsiteY54" fmla="*/ 370573 h 955271"/>
              <a:gd name="connsiteX55" fmla="*/ 3095010 w 5741575"/>
              <a:gd name="connsiteY55" fmla="*/ 332454 h 955271"/>
              <a:gd name="connsiteX56" fmla="*/ 3103742 w 5741575"/>
              <a:gd name="connsiteY56" fmla="*/ 337974 h 955271"/>
              <a:gd name="connsiteX57" fmla="*/ 3165093 w 5741575"/>
              <a:gd name="connsiteY57" fmla="*/ 329459 h 955271"/>
              <a:gd name="connsiteX58" fmla="*/ 3373785 w 5741575"/>
              <a:gd name="connsiteY58" fmla="*/ 255680 h 955271"/>
              <a:gd name="connsiteX59" fmla="*/ 3493851 w 5741575"/>
              <a:gd name="connsiteY59" fmla="*/ 240255 h 955271"/>
              <a:gd name="connsiteX60" fmla="*/ 3537470 w 5741575"/>
              <a:gd name="connsiteY60" fmla="*/ 241867 h 955271"/>
              <a:gd name="connsiteX61" fmla="*/ 3610489 w 5741575"/>
              <a:gd name="connsiteY61" fmla="*/ 244128 h 955271"/>
              <a:gd name="connsiteX62" fmla="*/ 3667539 w 5741575"/>
              <a:gd name="connsiteY62" fmla="*/ 263271 h 955271"/>
              <a:gd name="connsiteX63" fmla="*/ 3727614 w 5741575"/>
              <a:gd name="connsiteY63" fmla="*/ 258245 h 955271"/>
              <a:gd name="connsiteX64" fmla="*/ 3738369 w 5741575"/>
              <a:gd name="connsiteY64" fmla="*/ 234506 h 955271"/>
              <a:gd name="connsiteX65" fmla="*/ 3803670 w 5741575"/>
              <a:gd name="connsiteY65" fmla="*/ 236457 h 955271"/>
              <a:gd name="connsiteX66" fmla="*/ 3903080 w 5741575"/>
              <a:gd name="connsiteY66" fmla="*/ 241890 h 955271"/>
              <a:gd name="connsiteX67" fmla="*/ 4114838 w 5741575"/>
              <a:gd name="connsiteY67" fmla="*/ 238165 h 955271"/>
              <a:gd name="connsiteX68" fmla="*/ 4271023 w 5741575"/>
              <a:gd name="connsiteY68" fmla="*/ 241959 h 955271"/>
              <a:gd name="connsiteX69" fmla="*/ 4367397 w 5741575"/>
              <a:gd name="connsiteY69" fmla="*/ 271442 h 955271"/>
              <a:gd name="connsiteX70" fmla="*/ 4495366 w 5741575"/>
              <a:gd name="connsiteY70" fmla="*/ 271618 h 955271"/>
              <a:gd name="connsiteX71" fmla="*/ 4517347 w 5741575"/>
              <a:gd name="connsiteY71" fmla="*/ 275639 h 955271"/>
              <a:gd name="connsiteX72" fmla="*/ 4546116 w 5741575"/>
              <a:gd name="connsiteY72" fmla="*/ 268568 h 955271"/>
              <a:gd name="connsiteX73" fmla="*/ 4661259 w 5741575"/>
              <a:gd name="connsiteY73" fmla="*/ 238966 h 955271"/>
              <a:gd name="connsiteX74" fmla="*/ 4750403 w 5741575"/>
              <a:gd name="connsiteY74" fmla="*/ 204364 h 955271"/>
              <a:gd name="connsiteX75" fmla="*/ 4867614 w 5741575"/>
              <a:gd name="connsiteY75" fmla="*/ 208668 h 955271"/>
              <a:gd name="connsiteX76" fmla="*/ 4937036 w 5741575"/>
              <a:gd name="connsiteY76" fmla="*/ 195446 h 955271"/>
              <a:gd name="connsiteX77" fmla="*/ 5047626 w 5741575"/>
              <a:gd name="connsiteY77" fmla="*/ 149604 h 955271"/>
              <a:gd name="connsiteX78" fmla="*/ 5200247 w 5741575"/>
              <a:gd name="connsiteY78" fmla="*/ 142695 h 955271"/>
              <a:gd name="connsiteX79" fmla="*/ 5235691 w 5741575"/>
              <a:gd name="connsiteY79" fmla="*/ 173330 h 955271"/>
              <a:gd name="connsiteX80" fmla="*/ 5280133 w 5741575"/>
              <a:gd name="connsiteY80" fmla="*/ 189342 h 955271"/>
              <a:gd name="connsiteX81" fmla="*/ 5291963 w 5741575"/>
              <a:gd name="connsiteY81" fmla="*/ 139446 h 955271"/>
              <a:gd name="connsiteX82" fmla="*/ 5418472 w 5741575"/>
              <a:gd name="connsiteY82" fmla="*/ 89163 h 955271"/>
              <a:gd name="connsiteX83" fmla="*/ 5482354 w 5741575"/>
              <a:gd name="connsiteY83" fmla="*/ 69470 h 955271"/>
              <a:gd name="connsiteX84" fmla="*/ 5583280 w 5741575"/>
              <a:gd name="connsiteY84" fmla="*/ 49787 h 955271"/>
              <a:gd name="connsiteX85" fmla="*/ 5613766 w 5741575"/>
              <a:gd name="connsiteY85" fmla="*/ 41855 h 955271"/>
              <a:gd name="connsiteX86" fmla="*/ 5684952 w 5741575"/>
              <a:gd name="connsiteY86" fmla="*/ 26088 h 955271"/>
              <a:gd name="connsiteX87" fmla="*/ 5741575 w 5741575"/>
              <a:gd name="connsiteY87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306771 w 5741575"/>
              <a:gd name="connsiteY22" fmla="*/ 717936 h 955271"/>
              <a:gd name="connsiteX23" fmla="*/ 1374314 w 5741575"/>
              <a:gd name="connsiteY23" fmla="*/ 688815 h 955271"/>
              <a:gd name="connsiteX24" fmla="*/ 1378034 w 5741575"/>
              <a:gd name="connsiteY24" fmla="*/ 685842 h 955271"/>
              <a:gd name="connsiteX25" fmla="*/ 1395604 w 5741575"/>
              <a:gd name="connsiteY25" fmla="*/ 680460 h 955271"/>
              <a:gd name="connsiteX26" fmla="*/ 1397206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22936 w 5741575"/>
              <a:gd name="connsiteY47" fmla="*/ 377633 h 955271"/>
              <a:gd name="connsiteX48" fmla="*/ 2777227 w 5741575"/>
              <a:gd name="connsiteY48" fmla="*/ 368972 h 955271"/>
              <a:gd name="connsiteX49" fmla="*/ 2779510 w 5741575"/>
              <a:gd name="connsiteY49" fmla="*/ 361652 h 955271"/>
              <a:gd name="connsiteX50" fmla="*/ 2786278 w 5741575"/>
              <a:gd name="connsiteY50" fmla="*/ 359869 h 955271"/>
              <a:gd name="connsiteX51" fmla="*/ 2792101 w 5741575"/>
              <a:gd name="connsiteY51" fmla="*/ 365927 h 955271"/>
              <a:gd name="connsiteX52" fmla="*/ 2885545 w 5741575"/>
              <a:gd name="connsiteY52" fmla="*/ 372818 h 955271"/>
              <a:gd name="connsiteX53" fmla="*/ 3009558 w 5741575"/>
              <a:gd name="connsiteY53" fmla="*/ 370573 h 955271"/>
              <a:gd name="connsiteX54" fmla="*/ 3095010 w 5741575"/>
              <a:gd name="connsiteY54" fmla="*/ 332454 h 955271"/>
              <a:gd name="connsiteX55" fmla="*/ 3103742 w 5741575"/>
              <a:gd name="connsiteY55" fmla="*/ 337974 h 955271"/>
              <a:gd name="connsiteX56" fmla="*/ 3165093 w 5741575"/>
              <a:gd name="connsiteY56" fmla="*/ 329459 h 955271"/>
              <a:gd name="connsiteX57" fmla="*/ 3373785 w 5741575"/>
              <a:gd name="connsiteY57" fmla="*/ 255680 h 955271"/>
              <a:gd name="connsiteX58" fmla="*/ 3493851 w 5741575"/>
              <a:gd name="connsiteY58" fmla="*/ 240255 h 955271"/>
              <a:gd name="connsiteX59" fmla="*/ 3537470 w 5741575"/>
              <a:gd name="connsiteY59" fmla="*/ 241867 h 955271"/>
              <a:gd name="connsiteX60" fmla="*/ 3610489 w 5741575"/>
              <a:gd name="connsiteY60" fmla="*/ 244128 h 955271"/>
              <a:gd name="connsiteX61" fmla="*/ 3667539 w 5741575"/>
              <a:gd name="connsiteY61" fmla="*/ 263271 h 955271"/>
              <a:gd name="connsiteX62" fmla="*/ 3727614 w 5741575"/>
              <a:gd name="connsiteY62" fmla="*/ 258245 h 955271"/>
              <a:gd name="connsiteX63" fmla="*/ 3738369 w 5741575"/>
              <a:gd name="connsiteY63" fmla="*/ 234506 h 955271"/>
              <a:gd name="connsiteX64" fmla="*/ 3803670 w 5741575"/>
              <a:gd name="connsiteY64" fmla="*/ 236457 h 955271"/>
              <a:gd name="connsiteX65" fmla="*/ 3903080 w 5741575"/>
              <a:gd name="connsiteY65" fmla="*/ 241890 h 955271"/>
              <a:gd name="connsiteX66" fmla="*/ 4114838 w 5741575"/>
              <a:gd name="connsiteY66" fmla="*/ 238165 h 955271"/>
              <a:gd name="connsiteX67" fmla="*/ 4271023 w 5741575"/>
              <a:gd name="connsiteY67" fmla="*/ 241959 h 955271"/>
              <a:gd name="connsiteX68" fmla="*/ 4367397 w 5741575"/>
              <a:gd name="connsiteY68" fmla="*/ 271442 h 955271"/>
              <a:gd name="connsiteX69" fmla="*/ 4495366 w 5741575"/>
              <a:gd name="connsiteY69" fmla="*/ 271618 h 955271"/>
              <a:gd name="connsiteX70" fmla="*/ 4517347 w 5741575"/>
              <a:gd name="connsiteY70" fmla="*/ 275639 h 955271"/>
              <a:gd name="connsiteX71" fmla="*/ 4546116 w 5741575"/>
              <a:gd name="connsiteY71" fmla="*/ 268568 h 955271"/>
              <a:gd name="connsiteX72" fmla="*/ 4661259 w 5741575"/>
              <a:gd name="connsiteY72" fmla="*/ 238966 h 955271"/>
              <a:gd name="connsiteX73" fmla="*/ 4750403 w 5741575"/>
              <a:gd name="connsiteY73" fmla="*/ 204364 h 955271"/>
              <a:gd name="connsiteX74" fmla="*/ 4867614 w 5741575"/>
              <a:gd name="connsiteY74" fmla="*/ 208668 h 955271"/>
              <a:gd name="connsiteX75" fmla="*/ 4937036 w 5741575"/>
              <a:gd name="connsiteY75" fmla="*/ 195446 h 955271"/>
              <a:gd name="connsiteX76" fmla="*/ 5047626 w 5741575"/>
              <a:gd name="connsiteY76" fmla="*/ 149604 h 955271"/>
              <a:gd name="connsiteX77" fmla="*/ 5200247 w 5741575"/>
              <a:gd name="connsiteY77" fmla="*/ 142695 h 955271"/>
              <a:gd name="connsiteX78" fmla="*/ 5235691 w 5741575"/>
              <a:gd name="connsiteY78" fmla="*/ 173330 h 955271"/>
              <a:gd name="connsiteX79" fmla="*/ 5280133 w 5741575"/>
              <a:gd name="connsiteY79" fmla="*/ 189342 h 955271"/>
              <a:gd name="connsiteX80" fmla="*/ 5291963 w 5741575"/>
              <a:gd name="connsiteY80" fmla="*/ 139446 h 955271"/>
              <a:gd name="connsiteX81" fmla="*/ 5418472 w 5741575"/>
              <a:gd name="connsiteY81" fmla="*/ 89163 h 955271"/>
              <a:gd name="connsiteX82" fmla="*/ 5482354 w 5741575"/>
              <a:gd name="connsiteY82" fmla="*/ 69470 h 955271"/>
              <a:gd name="connsiteX83" fmla="*/ 5583280 w 5741575"/>
              <a:gd name="connsiteY83" fmla="*/ 49787 h 955271"/>
              <a:gd name="connsiteX84" fmla="*/ 5613766 w 5741575"/>
              <a:gd name="connsiteY84" fmla="*/ 41855 h 955271"/>
              <a:gd name="connsiteX85" fmla="*/ 5684952 w 5741575"/>
              <a:gd name="connsiteY85" fmla="*/ 26088 h 955271"/>
              <a:gd name="connsiteX86" fmla="*/ 5741575 w 5741575"/>
              <a:gd name="connsiteY86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374314 w 5741575"/>
              <a:gd name="connsiteY23" fmla="*/ 688815 h 955271"/>
              <a:gd name="connsiteX24" fmla="*/ 1378034 w 5741575"/>
              <a:gd name="connsiteY24" fmla="*/ 685842 h 955271"/>
              <a:gd name="connsiteX25" fmla="*/ 1395604 w 5741575"/>
              <a:gd name="connsiteY25" fmla="*/ 680460 h 955271"/>
              <a:gd name="connsiteX26" fmla="*/ 1397206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22936 w 5741575"/>
              <a:gd name="connsiteY47" fmla="*/ 377633 h 955271"/>
              <a:gd name="connsiteX48" fmla="*/ 2777227 w 5741575"/>
              <a:gd name="connsiteY48" fmla="*/ 368972 h 955271"/>
              <a:gd name="connsiteX49" fmla="*/ 2779510 w 5741575"/>
              <a:gd name="connsiteY49" fmla="*/ 361652 h 955271"/>
              <a:gd name="connsiteX50" fmla="*/ 2786278 w 5741575"/>
              <a:gd name="connsiteY50" fmla="*/ 359869 h 955271"/>
              <a:gd name="connsiteX51" fmla="*/ 2792101 w 5741575"/>
              <a:gd name="connsiteY51" fmla="*/ 365927 h 955271"/>
              <a:gd name="connsiteX52" fmla="*/ 2885545 w 5741575"/>
              <a:gd name="connsiteY52" fmla="*/ 372818 h 955271"/>
              <a:gd name="connsiteX53" fmla="*/ 3009558 w 5741575"/>
              <a:gd name="connsiteY53" fmla="*/ 370573 h 955271"/>
              <a:gd name="connsiteX54" fmla="*/ 3095010 w 5741575"/>
              <a:gd name="connsiteY54" fmla="*/ 332454 h 955271"/>
              <a:gd name="connsiteX55" fmla="*/ 3103742 w 5741575"/>
              <a:gd name="connsiteY55" fmla="*/ 337974 h 955271"/>
              <a:gd name="connsiteX56" fmla="*/ 3165093 w 5741575"/>
              <a:gd name="connsiteY56" fmla="*/ 329459 h 955271"/>
              <a:gd name="connsiteX57" fmla="*/ 3373785 w 5741575"/>
              <a:gd name="connsiteY57" fmla="*/ 255680 h 955271"/>
              <a:gd name="connsiteX58" fmla="*/ 3493851 w 5741575"/>
              <a:gd name="connsiteY58" fmla="*/ 240255 h 955271"/>
              <a:gd name="connsiteX59" fmla="*/ 3537470 w 5741575"/>
              <a:gd name="connsiteY59" fmla="*/ 241867 h 955271"/>
              <a:gd name="connsiteX60" fmla="*/ 3610489 w 5741575"/>
              <a:gd name="connsiteY60" fmla="*/ 244128 h 955271"/>
              <a:gd name="connsiteX61" fmla="*/ 3667539 w 5741575"/>
              <a:gd name="connsiteY61" fmla="*/ 263271 h 955271"/>
              <a:gd name="connsiteX62" fmla="*/ 3727614 w 5741575"/>
              <a:gd name="connsiteY62" fmla="*/ 258245 h 955271"/>
              <a:gd name="connsiteX63" fmla="*/ 3738369 w 5741575"/>
              <a:gd name="connsiteY63" fmla="*/ 234506 h 955271"/>
              <a:gd name="connsiteX64" fmla="*/ 3803670 w 5741575"/>
              <a:gd name="connsiteY64" fmla="*/ 236457 h 955271"/>
              <a:gd name="connsiteX65" fmla="*/ 3903080 w 5741575"/>
              <a:gd name="connsiteY65" fmla="*/ 241890 h 955271"/>
              <a:gd name="connsiteX66" fmla="*/ 4114838 w 5741575"/>
              <a:gd name="connsiteY66" fmla="*/ 238165 h 955271"/>
              <a:gd name="connsiteX67" fmla="*/ 4271023 w 5741575"/>
              <a:gd name="connsiteY67" fmla="*/ 241959 h 955271"/>
              <a:gd name="connsiteX68" fmla="*/ 4367397 w 5741575"/>
              <a:gd name="connsiteY68" fmla="*/ 271442 h 955271"/>
              <a:gd name="connsiteX69" fmla="*/ 4495366 w 5741575"/>
              <a:gd name="connsiteY69" fmla="*/ 271618 h 955271"/>
              <a:gd name="connsiteX70" fmla="*/ 4517347 w 5741575"/>
              <a:gd name="connsiteY70" fmla="*/ 275639 h 955271"/>
              <a:gd name="connsiteX71" fmla="*/ 4546116 w 5741575"/>
              <a:gd name="connsiteY71" fmla="*/ 268568 h 955271"/>
              <a:gd name="connsiteX72" fmla="*/ 4661259 w 5741575"/>
              <a:gd name="connsiteY72" fmla="*/ 238966 h 955271"/>
              <a:gd name="connsiteX73" fmla="*/ 4750403 w 5741575"/>
              <a:gd name="connsiteY73" fmla="*/ 204364 h 955271"/>
              <a:gd name="connsiteX74" fmla="*/ 4867614 w 5741575"/>
              <a:gd name="connsiteY74" fmla="*/ 208668 h 955271"/>
              <a:gd name="connsiteX75" fmla="*/ 4937036 w 5741575"/>
              <a:gd name="connsiteY75" fmla="*/ 195446 h 955271"/>
              <a:gd name="connsiteX76" fmla="*/ 5047626 w 5741575"/>
              <a:gd name="connsiteY76" fmla="*/ 149604 h 955271"/>
              <a:gd name="connsiteX77" fmla="*/ 5200247 w 5741575"/>
              <a:gd name="connsiteY77" fmla="*/ 142695 h 955271"/>
              <a:gd name="connsiteX78" fmla="*/ 5235691 w 5741575"/>
              <a:gd name="connsiteY78" fmla="*/ 173330 h 955271"/>
              <a:gd name="connsiteX79" fmla="*/ 5280133 w 5741575"/>
              <a:gd name="connsiteY79" fmla="*/ 189342 h 955271"/>
              <a:gd name="connsiteX80" fmla="*/ 5291963 w 5741575"/>
              <a:gd name="connsiteY80" fmla="*/ 139446 h 955271"/>
              <a:gd name="connsiteX81" fmla="*/ 5418472 w 5741575"/>
              <a:gd name="connsiteY81" fmla="*/ 89163 h 955271"/>
              <a:gd name="connsiteX82" fmla="*/ 5482354 w 5741575"/>
              <a:gd name="connsiteY82" fmla="*/ 69470 h 955271"/>
              <a:gd name="connsiteX83" fmla="*/ 5583280 w 5741575"/>
              <a:gd name="connsiteY83" fmla="*/ 49787 h 955271"/>
              <a:gd name="connsiteX84" fmla="*/ 5613766 w 5741575"/>
              <a:gd name="connsiteY84" fmla="*/ 41855 h 955271"/>
              <a:gd name="connsiteX85" fmla="*/ 5684952 w 5741575"/>
              <a:gd name="connsiteY85" fmla="*/ 26088 h 955271"/>
              <a:gd name="connsiteX86" fmla="*/ 5741575 w 5741575"/>
              <a:gd name="connsiteY86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374314 w 5741575"/>
              <a:gd name="connsiteY23" fmla="*/ 688815 h 955271"/>
              <a:gd name="connsiteX24" fmla="*/ 1378034 w 5741575"/>
              <a:gd name="connsiteY24" fmla="*/ 685842 h 955271"/>
              <a:gd name="connsiteX25" fmla="*/ 1395604 w 5741575"/>
              <a:gd name="connsiteY25" fmla="*/ 680460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22936 w 5741575"/>
              <a:gd name="connsiteY47" fmla="*/ 377633 h 955271"/>
              <a:gd name="connsiteX48" fmla="*/ 2777227 w 5741575"/>
              <a:gd name="connsiteY48" fmla="*/ 368972 h 955271"/>
              <a:gd name="connsiteX49" fmla="*/ 2779510 w 5741575"/>
              <a:gd name="connsiteY49" fmla="*/ 361652 h 955271"/>
              <a:gd name="connsiteX50" fmla="*/ 2786278 w 5741575"/>
              <a:gd name="connsiteY50" fmla="*/ 359869 h 955271"/>
              <a:gd name="connsiteX51" fmla="*/ 2792101 w 5741575"/>
              <a:gd name="connsiteY51" fmla="*/ 365927 h 955271"/>
              <a:gd name="connsiteX52" fmla="*/ 2885545 w 5741575"/>
              <a:gd name="connsiteY52" fmla="*/ 372818 h 955271"/>
              <a:gd name="connsiteX53" fmla="*/ 3009558 w 5741575"/>
              <a:gd name="connsiteY53" fmla="*/ 370573 h 955271"/>
              <a:gd name="connsiteX54" fmla="*/ 3095010 w 5741575"/>
              <a:gd name="connsiteY54" fmla="*/ 332454 h 955271"/>
              <a:gd name="connsiteX55" fmla="*/ 3103742 w 5741575"/>
              <a:gd name="connsiteY55" fmla="*/ 337974 h 955271"/>
              <a:gd name="connsiteX56" fmla="*/ 3165093 w 5741575"/>
              <a:gd name="connsiteY56" fmla="*/ 329459 h 955271"/>
              <a:gd name="connsiteX57" fmla="*/ 3373785 w 5741575"/>
              <a:gd name="connsiteY57" fmla="*/ 255680 h 955271"/>
              <a:gd name="connsiteX58" fmla="*/ 3493851 w 5741575"/>
              <a:gd name="connsiteY58" fmla="*/ 240255 h 955271"/>
              <a:gd name="connsiteX59" fmla="*/ 3537470 w 5741575"/>
              <a:gd name="connsiteY59" fmla="*/ 241867 h 955271"/>
              <a:gd name="connsiteX60" fmla="*/ 3610489 w 5741575"/>
              <a:gd name="connsiteY60" fmla="*/ 244128 h 955271"/>
              <a:gd name="connsiteX61" fmla="*/ 3667539 w 5741575"/>
              <a:gd name="connsiteY61" fmla="*/ 263271 h 955271"/>
              <a:gd name="connsiteX62" fmla="*/ 3727614 w 5741575"/>
              <a:gd name="connsiteY62" fmla="*/ 258245 h 955271"/>
              <a:gd name="connsiteX63" fmla="*/ 3738369 w 5741575"/>
              <a:gd name="connsiteY63" fmla="*/ 234506 h 955271"/>
              <a:gd name="connsiteX64" fmla="*/ 3803670 w 5741575"/>
              <a:gd name="connsiteY64" fmla="*/ 236457 h 955271"/>
              <a:gd name="connsiteX65" fmla="*/ 3903080 w 5741575"/>
              <a:gd name="connsiteY65" fmla="*/ 241890 h 955271"/>
              <a:gd name="connsiteX66" fmla="*/ 4114838 w 5741575"/>
              <a:gd name="connsiteY66" fmla="*/ 238165 h 955271"/>
              <a:gd name="connsiteX67" fmla="*/ 4271023 w 5741575"/>
              <a:gd name="connsiteY67" fmla="*/ 241959 h 955271"/>
              <a:gd name="connsiteX68" fmla="*/ 4367397 w 5741575"/>
              <a:gd name="connsiteY68" fmla="*/ 271442 h 955271"/>
              <a:gd name="connsiteX69" fmla="*/ 4495366 w 5741575"/>
              <a:gd name="connsiteY69" fmla="*/ 271618 h 955271"/>
              <a:gd name="connsiteX70" fmla="*/ 4517347 w 5741575"/>
              <a:gd name="connsiteY70" fmla="*/ 275639 h 955271"/>
              <a:gd name="connsiteX71" fmla="*/ 4546116 w 5741575"/>
              <a:gd name="connsiteY71" fmla="*/ 268568 h 955271"/>
              <a:gd name="connsiteX72" fmla="*/ 4661259 w 5741575"/>
              <a:gd name="connsiteY72" fmla="*/ 238966 h 955271"/>
              <a:gd name="connsiteX73" fmla="*/ 4750403 w 5741575"/>
              <a:gd name="connsiteY73" fmla="*/ 204364 h 955271"/>
              <a:gd name="connsiteX74" fmla="*/ 4867614 w 5741575"/>
              <a:gd name="connsiteY74" fmla="*/ 208668 h 955271"/>
              <a:gd name="connsiteX75" fmla="*/ 4937036 w 5741575"/>
              <a:gd name="connsiteY75" fmla="*/ 195446 h 955271"/>
              <a:gd name="connsiteX76" fmla="*/ 5047626 w 5741575"/>
              <a:gd name="connsiteY76" fmla="*/ 149604 h 955271"/>
              <a:gd name="connsiteX77" fmla="*/ 5200247 w 5741575"/>
              <a:gd name="connsiteY77" fmla="*/ 142695 h 955271"/>
              <a:gd name="connsiteX78" fmla="*/ 5235691 w 5741575"/>
              <a:gd name="connsiteY78" fmla="*/ 173330 h 955271"/>
              <a:gd name="connsiteX79" fmla="*/ 5280133 w 5741575"/>
              <a:gd name="connsiteY79" fmla="*/ 189342 h 955271"/>
              <a:gd name="connsiteX80" fmla="*/ 5291963 w 5741575"/>
              <a:gd name="connsiteY80" fmla="*/ 139446 h 955271"/>
              <a:gd name="connsiteX81" fmla="*/ 5418472 w 5741575"/>
              <a:gd name="connsiteY81" fmla="*/ 89163 h 955271"/>
              <a:gd name="connsiteX82" fmla="*/ 5482354 w 5741575"/>
              <a:gd name="connsiteY82" fmla="*/ 69470 h 955271"/>
              <a:gd name="connsiteX83" fmla="*/ 5583280 w 5741575"/>
              <a:gd name="connsiteY83" fmla="*/ 49787 h 955271"/>
              <a:gd name="connsiteX84" fmla="*/ 5613766 w 5741575"/>
              <a:gd name="connsiteY84" fmla="*/ 41855 h 955271"/>
              <a:gd name="connsiteX85" fmla="*/ 5684952 w 5741575"/>
              <a:gd name="connsiteY85" fmla="*/ 26088 h 955271"/>
              <a:gd name="connsiteX86" fmla="*/ 5741575 w 5741575"/>
              <a:gd name="connsiteY86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374314 w 5741575"/>
              <a:gd name="connsiteY23" fmla="*/ 688815 h 955271"/>
              <a:gd name="connsiteX24" fmla="*/ 1378034 w 5741575"/>
              <a:gd name="connsiteY24" fmla="*/ 685842 h 955271"/>
              <a:gd name="connsiteX25" fmla="*/ 1435833 w 5741575"/>
              <a:gd name="connsiteY25" fmla="*/ 857427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22936 w 5741575"/>
              <a:gd name="connsiteY47" fmla="*/ 377633 h 955271"/>
              <a:gd name="connsiteX48" fmla="*/ 2777227 w 5741575"/>
              <a:gd name="connsiteY48" fmla="*/ 368972 h 955271"/>
              <a:gd name="connsiteX49" fmla="*/ 2779510 w 5741575"/>
              <a:gd name="connsiteY49" fmla="*/ 361652 h 955271"/>
              <a:gd name="connsiteX50" fmla="*/ 2786278 w 5741575"/>
              <a:gd name="connsiteY50" fmla="*/ 359869 h 955271"/>
              <a:gd name="connsiteX51" fmla="*/ 2792101 w 5741575"/>
              <a:gd name="connsiteY51" fmla="*/ 365927 h 955271"/>
              <a:gd name="connsiteX52" fmla="*/ 2885545 w 5741575"/>
              <a:gd name="connsiteY52" fmla="*/ 372818 h 955271"/>
              <a:gd name="connsiteX53" fmla="*/ 3009558 w 5741575"/>
              <a:gd name="connsiteY53" fmla="*/ 370573 h 955271"/>
              <a:gd name="connsiteX54" fmla="*/ 3095010 w 5741575"/>
              <a:gd name="connsiteY54" fmla="*/ 332454 h 955271"/>
              <a:gd name="connsiteX55" fmla="*/ 3103742 w 5741575"/>
              <a:gd name="connsiteY55" fmla="*/ 337974 h 955271"/>
              <a:gd name="connsiteX56" fmla="*/ 3165093 w 5741575"/>
              <a:gd name="connsiteY56" fmla="*/ 329459 h 955271"/>
              <a:gd name="connsiteX57" fmla="*/ 3373785 w 5741575"/>
              <a:gd name="connsiteY57" fmla="*/ 255680 h 955271"/>
              <a:gd name="connsiteX58" fmla="*/ 3493851 w 5741575"/>
              <a:gd name="connsiteY58" fmla="*/ 240255 h 955271"/>
              <a:gd name="connsiteX59" fmla="*/ 3537470 w 5741575"/>
              <a:gd name="connsiteY59" fmla="*/ 241867 h 955271"/>
              <a:gd name="connsiteX60" fmla="*/ 3610489 w 5741575"/>
              <a:gd name="connsiteY60" fmla="*/ 244128 h 955271"/>
              <a:gd name="connsiteX61" fmla="*/ 3667539 w 5741575"/>
              <a:gd name="connsiteY61" fmla="*/ 263271 h 955271"/>
              <a:gd name="connsiteX62" fmla="*/ 3727614 w 5741575"/>
              <a:gd name="connsiteY62" fmla="*/ 258245 h 955271"/>
              <a:gd name="connsiteX63" fmla="*/ 3738369 w 5741575"/>
              <a:gd name="connsiteY63" fmla="*/ 234506 h 955271"/>
              <a:gd name="connsiteX64" fmla="*/ 3803670 w 5741575"/>
              <a:gd name="connsiteY64" fmla="*/ 236457 h 955271"/>
              <a:gd name="connsiteX65" fmla="*/ 3903080 w 5741575"/>
              <a:gd name="connsiteY65" fmla="*/ 241890 h 955271"/>
              <a:gd name="connsiteX66" fmla="*/ 4114838 w 5741575"/>
              <a:gd name="connsiteY66" fmla="*/ 238165 h 955271"/>
              <a:gd name="connsiteX67" fmla="*/ 4271023 w 5741575"/>
              <a:gd name="connsiteY67" fmla="*/ 241959 h 955271"/>
              <a:gd name="connsiteX68" fmla="*/ 4367397 w 5741575"/>
              <a:gd name="connsiteY68" fmla="*/ 271442 h 955271"/>
              <a:gd name="connsiteX69" fmla="*/ 4495366 w 5741575"/>
              <a:gd name="connsiteY69" fmla="*/ 271618 h 955271"/>
              <a:gd name="connsiteX70" fmla="*/ 4517347 w 5741575"/>
              <a:gd name="connsiteY70" fmla="*/ 275639 h 955271"/>
              <a:gd name="connsiteX71" fmla="*/ 4546116 w 5741575"/>
              <a:gd name="connsiteY71" fmla="*/ 268568 h 955271"/>
              <a:gd name="connsiteX72" fmla="*/ 4661259 w 5741575"/>
              <a:gd name="connsiteY72" fmla="*/ 238966 h 955271"/>
              <a:gd name="connsiteX73" fmla="*/ 4750403 w 5741575"/>
              <a:gd name="connsiteY73" fmla="*/ 204364 h 955271"/>
              <a:gd name="connsiteX74" fmla="*/ 4867614 w 5741575"/>
              <a:gd name="connsiteY74" fmla="*/ 208668 h 955271"/>
              <a:gd name="connsiteX75" fmla="*/ 4937036 w 5741575"/>
              <a:gd name="connsiteY75" fmla="*/ 195446 h 955271"/>
              <a:gd name="connsiteX76" fmla="*/ 5047626 w 5741575"/>
              <a:gd name="connsiteY76" fmla="*/ 149604 h 955271"/>
              <a:gd name="connsiteX77" fmla="*/ 5200247 w 5741575"/>
              <a:gd name="connsiteY77" fmla="*/ 142695 h 955271"/>
              <a:gd name="connsiteX78" fmla="*/ 5235691 w 5741575"/>
              <a:gd name="connsiteY78" fmla="*/ 173330 h 955271"/>
              <a:gd name="connsiteX79" fmla="*/ 5280133 w 5741575"/>
              <a:gd name="connsiteY79" fmla="*/ 189342 h 955271"/>
              <a:gd name="connsiteX80" fmla="*/ 5291963 w 5741575"/>
              <a:gd name="connsiteY80" fmla="*/ 139446 h 955271"/>
              <a:gd name="connsiteX81" fmla="*/ 5418472 w 5741575"/>
              <a:gd name="connsiteY81" fmla="*/ 89163 h 955271"/>
              <a:gd name="connsiteX82" fmla="*/ 5482354 w 5741575"/>
              <a:gd name="connsiteY82" fmla="*/ 69470 h 955271"/>
              <a:gd name="connsiteX83" fmla="*/ 5583280 w 5741575"/>
              <a:gd name="connsiteY83" fmla="*/ 49787 h 955271"/>
              <a:gd name="connsiteX84" fmla="*/ 5613766 w 5741575"/>
              <a:gd name="connsiteY84" fmla="*/ 41855 h 955271"/>
              <a:gd name="connsiteX85" fmla="*/ 5684952 w 5741575"/>
              <a:gd name="connsiteY85" fmla="*/ 26088 h 955271"/>
              <a:gd name="connsiteX86" fmla="*/ 5741575 w 5741575"/>
              <a:gd name="connsiteY86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374314 w 5741575"/>
              <a:gd name="connsiteY23" fmla="*/ 688815 h 955271"/>
              <a:gd name="connsiteX24" fmla="*/ 1342834 w 5741575"/>
              <a:gd name="connsiteY24" fmla="*/ 753906 h 955271"/>
              <a:gd name="connsiteX25" fmla="*/ 1435833 w 5741575"/>
              <a:gd name="connsiteY25" fmla="*/ 857427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22936 w 5741575"/>
              <a:gd name="connsiteY47" fmla="*/ 377633 h 955271"/>
              <a:gd name="connsiteX48" fmla="*/ 2777227 w 5741575"/>
              <a:gd name="connsiteY48" fmla="*/ 368972 h 955271"/>
              <a:gd name="connsiteX49" fmla="*/ 2779510 w 5741575"/>
              <a:gd name="connsiteY49" fmla="*/ 361652 h 955271"/>
              <a:gd name="connsiteX50" fmla="*/ 2786278 w 5741575"/>
              <a:gd name="connsiteY50" fmla="*/ 359869 h 955271"/>
              <a:gd name="connsiteX51" fmla="*/ 2792101 w 5741575"/>
              <a:gd name="connsiteY51" fmla="*/ 365927 h 955271"/>
              <a:gd name="connsiteX52" fmla="*/ 2885545 w 5741575"/>
              <a:gd name="connsiteY52" fmla="*/ 372818 h 955271"/>
              <a:gd name="connsiteX53" fmla="*/ 3009558 w 5741575"/>
              <a:gd name="connsiteY53" fmla="*/ 370573 h 955271"/>
              <a:gd name="connsiteX54" fmla="*/ 3095010 w 5741575"/>
              <a:gd name="connsiteY54" fmla="*/ 332454 h 955271"/>
              <a:gd name="connsiteX55" fmla="*/ 3103742 w 5741575"/>
              <a:gd name="connsiteY55" fmla="*/ 337974 h 955271"/>
              <a:gd name="connsiteX56" fmla="*/ 3165093 w 5741575"/>
              <a:gd name="connsiteY56" fmla="*/ 329459 h 955271"/>
              <a:gd name="connsiteX57" fmla="*/ 3373785 w 5741575"/>
              <a:gd name="connsiteY57" fmla="*/ 255680 h 955271"/>
              <a:gd name="connsiteX58" fmla="*/ 3493851 w 5741575"/>
              <a:gd name="connsiteY58" fmla="*/ 240255 h 955271"/>
              <a:gd name="connsiteX59" fmla="*/ 3537470 w 5741575"/>
              <a:gd name="connsiteY59" fmla="*/ 241867 h 955271"/>
              <a:gd name="connsiteX60" fmla="*/ 3610489 w 5741575"/>
              <a:gd name="connsiteY60" fmla="*/ 244128 h 955271"/>
              <a:gd name="connsiteX61" fmla="*/ 3667539 w 5741575"/>
              <a:gd name="connsiteY61" fmla="*/ 263271 h 955271"/>
              <a:gd name="connsiteX62" fmla="*/ 3727614 w 5741575"/>
              <a:gd name="connsiteY62" fmla="*/ 258245 h 955271"/>
              <a:gd name="connsiteX63" fmla="*/ 3738369 w 5741575"/>
              <a:gd name="connsiteY63" fmla="*/ 234506 h 955271"/>
              <a:gd name="connsiteX64" fmla="*/ 3803670 w 5741575"/>
              <a:gd name="connsiteY64" fmla="*/ 236457 h 955271"/>
              <a:gd name="connsiteX65" fmla="*/ 3903080 w 5741575"/>
              <a:gd name="connsiteY65" fmla="*/ 241890 h 955271"/>
              <a:gd name="connsiteX66" fmla="*/ 4114838 w 5741575"/>
              <a:gd name="connsiteY66" fmla="*/ 238165 h 955271"/>
              <a:gd name="connsiteX67" fmla="*/ 4271023 w 5741575"/>
              <a:gd name="connsiteY67" fmla="*/ 241959 h 955271"/>
              <a:gd name="connsiteX68" fmla="*/ 4367397 w 5741575"/>
              <a:gd name="connsiteY68" fmla="*/ 271442 h 955271"/>
              <a:gd name="connsiteX69" fmla="*/ 4495366 w 5741575"/>
              <a:gd name="connsiteY69" fmla="*/ 271618 h 955271"/>
              <a:gd name="connsiteX70" fmla="*/ 4517347 w 5741575"/>
              <a:gd name="connsiteY70" fmla="*/ 275639 h 955271"/>
              <a:gd name="connsiteX71" fmla="*/ 4546116 w 5741575"/>
              <a:gd name="connsiteY71" fmla="*/ 268568 h 955271"/>
              <a:gd name="connsiteX72" fmla="*/ 4661259 w 5741575"/>
              <a:gd name="connsiteY72" fmla="*/ 238966 h 955271"/>
              <a:gd name="connsiteX73" fmla="*/ 4750403 w 5741575"/>
              <a:gd name="connsiteY73" fmla="*/ 204364 h 955271"/>
              <a:gd name="connsiteX74" fmla="*/ 4867614 w 5741575"/>
              <a:gd name="connsiteY74" fmla="*/ 208668 h 955271"/>
              <a:gd name="connsiteX75" fmla="*/ 4937036 w 5741575"/>
              <a:gd name="connsiteY75" fmla="*/ 195446 h 955271"/>
              <a:gd name="connsiteX76" fmla="*/ 5047626 w 5741575"/>
              <a:gd name="connsiteY76" fmla="*/ 149604 h 955271"/>
              <a:gd name="connsiteX77" fmla="*/ 5200247 w 5741575"/>
              <a:gd name="connsiteY77" fmla="*/ 142695 h 955271"/>
              <a:gd name="connsiteX78" fmla="*/ 5235691 w 5741575"/>
              <a:gd name="connsiteY78" fmla="*/ 173330 h 955271"/>
              <a:gd name="connsiteX79" fmla="*/ 5280133 w 5741575"/>
              <a:gd name="connsiteY79" fmla="*/ 189342 h 955271"/>
              <a:gd name="connsiteX80" fmla="*/ 5291963 w 5741575"/>
              <a:gd name="connsiteY80" fmla="*/ 139446 h 955271"/>
              <a:gd name="connsiteX81" fmla="*/ 5418472 w 5741575"/>
              <a:gd name="connsiteY81" fmla="*/ 89163 h 955271"/>
              <a:gd name="connsiteX82" fmla="*/ 5482354 w 5741575"/>
              <a:gd name="connsiteY82" fmla="*/ 69470 h 955271"/>
              <a:gd name="connsiteX83" fmla="*/ 5583280 w 5741575"/>
              <a:gd name="connsiteY83" fmla="*/ 49787 h 955271"/>
              <a:gd name="connsiteX84" fmla="*/ 5613766 w 5741575"/>
              <a:gd name="connsiteY84" fmla="*/ 41855 h 955271"/>
              <a:gd name="connsiteX85" fmla="*/ 5684952 w 5741575"/>
              <a:gd name="connsiteY85" fmla="*/ 26088 h 955271"/>
              <a:gd name="connsiteX86" fmla="*/ 5741575 w 5741575"/>
              <a:gd name="connsiteY86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42834 w 5741575"/>
              <a:gd name="connsiteY24" fmla="*/ 753906 h 955271"/>
              <a:gd name="connsiteX25" fmla="*/ 1435833 w 5741575"/>
              <a:gd name="connsiteY25" fmla="*/ 857427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22936 w 5741575"/>
              <a:gd name="connsiteY47" fmla="*/ 377633 h 955271"/>
              <a:gd name="connsiteX48" fmla="*/ 2777227 w 5741575"/>
              <a:gd name="connsiteY48" fmla="*/ 368972 h 955271"/>
              <a:gd name="connsiteX49" fmla="*/ 2779510 w 5741575"/>
              <a:gd name="connsiteY49" fmla="*/ 361652 h 955271"/>
              <a:gd name="connsiteX50" fmla="*/ 2786278 w 5741575"/>
              <a:gd name="connsiteY50" fmla="*/ 359869 h 955271"/>
              <a:gd name="connsiteX51" fmla="*/ 2792101 w 5741575"/>
              <a:gd name="connsiteY51" fmla="*/ 365927 h 955271"/>
              <a:gd name="connsiteX52" fmla="*/ 2885545 w 5741575"/>
              <a:gd name="connsiteY52" fmla="*/ 372818 h 955271"/>
              <a:gd name="connsiteX53" fmla="*/ 3009558 w 5741575"/>
              <a:gd name="connsiteY53" fmla="*/ 370573 h 955271"/>
              <a:gd name="connsiteX54" fmla="*/ 3095010 w 5741575"/>
              <a:gd name="connsiteY54" fmla="*/ 332454 h 955271"/>
              <a:gd name="connsiteX55" fmla="*/ 3103742 w 5741575"/>
              <a:gd name="connsiteY55" fmla="*/ 337974 h 955271"/>
              <a:gd name="connsiteX56" fmla="*/ 3165093 w 5741575"/>
              <a:gd name="connsiteY56" fmla="*/ 329459 h 955271"/>
              <a:gd name="connsiteX57" fmla="*/ 3373785 w 5741575"/>
              <a:gd name="connsiteY57" fmla="*/ 255680 h 955271"/>
              <a:gd name="connsiteX58" fmla="*/ 3493851 w 5741575"/>
              <a:gd name="connsiteY58" fmla="*/ 240255 h 955271"/>
              <a:gd name="connsiteX59" fmla="*/ 3537470 w 5741575"/>
              <a:gd name="connsiteY59" fmla="*/ 241867 h 955271"/>
              <a:gd name="connsiteX60" fmla="*/ 3610489 w 5741575"/>
              <a:gd name="connsiteY60" fmla="*/ 244128 h 955271"/>
              <a:gd name="connsiteX61" fmla="*/ 3667539 w 5741575"/>
              <a:gd name="connsiteY61" fmla="*/ 263271 h 955271"/>
              <a:gd name="connsiteX62" fmla="*/ 3727614 w 5741575"/>
              <a:gd name="connsiteY62" fmla="*/ 258245 h 955271"/>
              <a:gd name="connsiteX63" fmla="*/ 3738369 w 5741575"/>
              <a:gd name="connsiteY63" fmla="*/ 234506 h 955271"/>
              <a:gd name="connsiteX64" fmla="*/ 3803670 w 5741575"/>
              <a:gd name="connsiteY64" fmla="*/ 236457 h 955271"/>
              <a:gd name="connsiteX65" fmla="*/ 3903080 w 5741575"/>
              <a:gd name="connsiteY65" fmla="*/ 241890 h 955271"/>
              <a:gd name="connsiteX66" fmla="*/ 4114838 w 5741575"/>
              <a:gd name="connsiteY66" fmla="*/ 238165 h 955271"/>
              <a:gd name="connsiteX67" fmla="*/ 4271023 w 5741575"/>
              <a:gd name="connsiteY67" fmla="*/ 241959 h 955271"/>
              <a:gd name="connsiteX68" fmla="*/ 4367397 w 5741575"/>
              <a:gd name="connsiteY68" fmla="*/ 271442 h 955271"/>
              <a:gd name="connsiteX69" fmla="*/ 4495366 w 5741575"/>
              <a:gd name="connsiteY69" fmla="*/ 271618 h 955271"/>
              <a:gd name="connsiteX70" fmla="*/ 4517347 w 5741575"/>
              <a:gd name="connsiteY70" fmla="*/ 275639 h 955271"/>
              <a:gd name="connsiteX71" fmla="*/ 4546116 w 5741575"/>
              <a:gd name="connsiteY71" fmla="*/ 268568 h 955271"/>
              <a:gd name="connsiteX72" fmla="*/ 4661259 w 5741575"/>
              <a:gd name="connsiteY72" fmla="*/ 238966 h 955271"/>
              <a:gd name="connsiteX73" fmla="*/ 4750403 w 5741575"/>
              <a:gd name="connsiteY73" fmla="*/ 204364 h 955271"/>
              <a:gd name="connsiteX74" fmla="*/ 4867614 w 5741575"/>
              <a:gd name="connsiteY74" fmla="*/ 208668 h 955271"/>
              <a:gd name="connsiteX75" fmla="*/ 4937036 w 5741575"/>
              <a:gd name="connsiteY75" fmla="*/ 195446 h 955271"/>
              <a:gd name="connsiteX76" fmla="*/ 5047626 w 5741575"/>
              <a:gd name="connsiteY76" fmla="*/ 149604 h 955271"/>
              <a:gd name="connsiteX77" fmla="*/ 5200247 w 5741575"/>
              <a:gd name="connsiteY77" fmla="*/ 142695 h 955271"/>
              <a:gd name="connsiteX78" fmla="*/ 5235691 w 5741575"/>
              <a:gd name="connsiteY78" fmla="*/ 173330 h 955271"/>
              <a:gd name="connsiteX79" fmla="*/ 5280133 w 5741575"/>
              <a:gd name="connsiteY79" fmla="*/ 189342 h 955271"/>
              <a:gd name="connsiteX80" fmla="*/ 5291963 w 5741575"/>
              <a:gd name="connsiteY80" fmla="*/ 139446 h 955271"/>
              <a:gd name="connsiteX81" fmla="*/ 5418472 w 5741575"/>
              <a:gd name="connsiteY81" fmla="*/ 89163 h 955271"/>
              <a:gd name="connsiteX82" fmla="*/ 5482354 w 5741575"/>
              <a:gd name="connsiteY82" fmla="*/ 69470 h 955271"/>
              <a:gd name="connsiteX83" fmla="*/ 5583280 w 5741575"/>
              <a:gd name="connsiteY83" fmla="*/ 49787 h 955271"/>
              <a:gd name="connsiteX84" fmla="*/ 5613766 w 5741575"/>
              <a:gd name="connsiteY84" fmla="*/ 41855 h 955271"/>
              <a:gd name="connsiteX85" fmla="*/ 5684952 w 5741575"/>
              <a:gd name="connsiteY85" fmla="*/ 26088 h 955271"/>
              <a:gd name="connsiteX86" fmla="*/ 5741575 w 5741575"/>
              <a:gd name="connsiteY86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435833 w 5741575"/>
              <a:gd name="connsiteY25" fmla="*/ 857427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22936 w 5741575"/>
              <a:gd name="connsiteY47" fmla="*/ 377633 h 955271"/>
              <a:gd name="connsiteX48" fmla="*/ 2777227 w 5741575"/>
              <a:gd name="connsiteY48" fmla="*/ 368972 h 955271"/>
              <a:gd name="connsiteX49" fmla="*/ 2779510 w 5741575"/>
              <a:gd name="connsiteY49" fmla="*/ 361652 h 955271"/>
              <a:gd name="connsiteX50" fmla="*/ 2786278 w 5741575"/>
              <a:gd name="connsiteY50" fmla="*/ 359869 h 955271"/>
              <a:gd name="connsiteX51" fmla="*/ 2792101 w 5741575"/>
              <a:gd name="connsiteY51" fmla="*/ 365927 h 955271"/>
              <a:gd name="connsiteX52" fmla="*/ 2885545 w 5741575"/>
              <a:gd name="connsiteY52" fmla="*/ 372818 h 955271"/>
              <a:gd name="connsiteX53" fmla="*/ 3009558 w 5741575"/>
              <a:gd name="connsiteY53" fmla="*/ 370573 h 955271"/>
              <a:gd name="connsiteX54" fmla="*/ 3095010 w 5741575"/>
              <a:gd name="connsiteY54" fmla="*/ 332454 h 955271"/>
              <a:gd name="connsiteX55" fmla="*/ 3103742 w 5741575"/>
              <a:gd name="connsiteY55" fmla="*/ 337974 h 955271"/>
              <a:gd name="connsiteX56" fmla="*/ 3165093 w 5741575"/>
              <a:gd name="connsiteY56" fmla="*/ 329459 h 955271"/>
              <a:gd name="connsiteX57" fmla="*/ 3373785 w 5741575"/>
              <a:gd name="connsiteY57" fmla="*/ 255680 h 955271"/>
              <a:gd name="connsiteX58" fmla="*/ 3493851 w 5741575"/>
              <a:gd name="connsiteY58" fmla="*/ 240255 h 955271"/>
              <a:gd name="connsiteX59" fmla="*/ 3537470 w 5741575"/>
              <a:gd name="connsiteY59" fmla="*/ 241867 h 955271"/>
              <a:gd name="connsiteX60" fmla="*/ 3610489 w 5741575"/>
              <a:gd name="connsiteY60" fmla="*/ 244128 h 955271"/>
              <a:gd name="connsiteX61" fmla="*/ 3667539 w 5741575"/>
              <a:gd name="connsiteY61" fmla="*/ 263271 h 955271"/>
              <a:gd name="connsiteX62" fmla="*/ 3727614 w 5741575"/>
              <a:gd name="connsiteY62" fmla="*/ 258245 h 955271"/>
              <a:gd name="connsiteX63" fmla="*/ 3738369 w 5741575"/>
              <a:gd name="connsiteY63" fmla="*/ 234506 h 955271"/>
              <a:gd name="connsiteX64" fmla="*/ 3803670 w 5741575"/>
              <a:gd name="connsiteY64" fmla="*/ 236457 h 955271"/>
              <a:gd name="connsiteX65" fmla="*/ 3903080 w 5741575"/>
              <a:gd name="connsiteY65" fmla="*/ 241890 h 955271"/>
              <a:gd name="connsiteX66" fmla="*/ 4114838 w 5741575"/>
              <a:gd name="connsiteY66" fmla="*/ 238165 h 955271"/>
              <a:gd name="connsiteX67" fmla="*/ 4271023 w 5741575"/>
              <a:gd name="connsiteY67" fmla="*/ 241959 h 955271"/>
              <a:gd name="connsiteX68" fmla="*/ 4367397 w 5741575"/>
              <a:gd name="connsiteY68" fmla="*/ 271442 h 955271"/>
              <a:gd name="connsiteX69" fmla="*/ 4495366 w 5741575"/>
              <a:gd name="connsiteY69" fmla="*/ 271618 h 955271"/>
              <a:gd name="connsiteX70" fmla="*/ 4517347 w 5741575"/>
              <a:gd name="connsiteY70" fmla="*/ 275639 h 955271"/>
              <a:gd name="connsiteX71" fmla="*/ 4546116 w 5741575"/>
              <a:gd name="connsiteY71" fmla="*/ 268568 h 955271"/>
              <a:gd name="connsiteX72" fmla="*/ 4661259 w 5741575"/>
              <a:gd name="connsiteY72" fmla="*/ 238966 h 955271"/>
              <a:gd name="connsiteX73" fmla="*/ 4750403 w 5741575"/>
              <a:gd name="connsiteY73" fmla="*/ 204364 h 955271"/>
              <a:gd name="connsiteX74" fmla="*/ 4867614 w 5741575"/>
              <a:gd name="connsiteY74" fmla="*/ 208668 h 955271"/>
              <a:gd name="connsiteX75" fmla="*/ 4937036 w 5741575"/>
              <a:gd name="connsiteY75" fmla="*/ 195446 h 955271"/>
              <a:gd name="connsiteX76" fmla="*/ 5047626 w 5741575"/>
              <a:gd name="connsiteY76" fmla="*/ 149604 h 955271"/>
              <a:gd name="connsiteX77" fmla="*/ 5200247 w 5741575"/>
              <a:gd name="connsiteY77" fmla="*/ 142695 h 955271"/>
              <a:gd name="connsiteX78" fmla="*/ 5235691 w 5741575"/>
              <a:gd name="connsiteY78" fmla="*/ 173330 h 955271"/>
              <a:gd name="connsiteX79" fmla="*/ 5280133 w 5741575"/>
              <a:gd name="connsiteY79" fmla="*/ 189342 h 955271"/>
              <a:gd name="connsiteX80" fmla="*/ 5291963 w 5741575"/>
              <a:gd name="connsiteY80" fmla="*/ 139446 h 955271"/>
              <a:gd name="connsiteX81" fmla="*/ 5418472 w 5741575"/>
              <a:gd name="connsiteY81" fmla="*/ 89163 h 955271"/>
              <a:gd name="connsiteX82" fmla="*/ 5482354 w 5741575"/>
              <a:gd name="connsiteY82" fmla="*/ 69470 h 955271"/>
              <a:gd name="connsiteX83" fmla="*/ 5583280 w 5741575"/>
              <a:gd name="connsiteY83" fmla="*/ 49787 h 955271"/>
              <a:gd name="connsiteX84" fmla="*/ 5613766 w 5741575"/>
              <a:gd name="connsiteY84" fmla="*/ 41855 h 955271"/>
              <a:gd name="connsiteX85" fmla="*/ 5684952 w 5741575"/>
              <a:gd name="connsiteY85" fmla="*/ 26088 h 955271"/>
              <a:gd name="connsiteX86" fmla="*/ 5741575 w 5741575"/>
              <a:gd name="connsiteY86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22936 w 5741575"/>
              <a:gd name="connsiteY47" fmla="*/ 377633 h 955271"/>
              <a:gd name="connsiteX48" fmla="*/ 2777227 w 5741575"/>
              <a:gd name="connsiteY48" fmla="*/ 368972 h 955271"/>
              <a:gd name="connsiteX49" fmla="*/ 2779510 w 5741575"/>
              <a:gd name="connsiteY49" fmla="*/ 361652 h 955271"/>
              <a:gd name="connsiteX50" fmla="*/ 2786278 w 5741575"/>
              <a:gd name="connsiteY50" fmla="*/ 359869 h 955271"/>
              <a:gd name="connsiteX51" fmla="*/ 2792101 w 5741575"/>
              <a:gd name="connsiteY51" fmla="*/ 365927 h 955271"/>
              <a:gd name="connsiteX52" fmla="*/ 2885545 w 5741575"/>
              <a:gd name="connsiteY52" fmla="*/ 372818 h 955271"/>
              <a:gd name="connsiteX53" fmla="*/ 3009558 w 5741575"/>
              <a:gd name="connsiteY53" fmla="*/ 370573 h 955271"/>
              <a:gd name="connsiteX54" fmla="*/ 3095010 w 5741575"/>
              <a:gd name="connsiteY54" fmla="*/ 332454 h 955271"/>
              <a:gd name="connsiteX55" fmla="*/ 3103742 w 5741575"/>
              <a:gd name="connsiteY55" fmla="*/ 337974 h 955271"/>
              <a:gd name="connsiteX56" fmla="*/ 3165093 w 5741575"/>
              <a:gd name="connsiteY56" fmla="*/ 329459 h 955271"/>
              <a:gd name="connsiteX57" fmla="*/ 3373785 w 5741575"/>
              <a:gd name="connsiteY57" fmla="*/ 255680 h 955271"/>
              <a:gd name="connsiteX58" fmla="*/ 3493851 w 5741575"/>
              <a:gd name="connsiteY58" fmla="*/ 240255 h 955271"/>
              <a:gd name="connsiteX59" fmla="*/ 3537470 w 5741575"/>
              <a:gd name="connsiteY59" fmla="*/ 241867 h 955271"/>
              <a:gd name="connsiteX60" fmla="*/ 3610489 w 5741575"/>
              <a:gd name="connsiteY60" fmla="*/ 244128 h 955271"/>
              <a:gd name="connsiteX61" fmla="*/ 3667539 w 5741575"/>
              <a:gd name="connsiteY61" fmla="*/ 263271 h 955271"/>
              <a:gd name="connsiteX62" fmla="*/ 3727614 w 5741575"/>
              <a:gd name="connsiteY62" fmla="*/ 258245 h 955271"/>
              <a:gd name="connsiteX63" fmla="*/ 3738369 w 5741575"/>
              <a:gd name="connsiteY63" fmla="*/ 234506 h 955271"/>
              <a:gd name="connsiteX64" fmla="*/ 3803670 w 5741575"/>
              <a:gd name="connsiteY64" fmla="*/ 236457 h 955271"/>
              <a:gd name="connsiteX65" fmla="*/ 3903080 w 5741575"/>
              <a:gd name="connsiteY65" fmla="*/ 241890 h 955271"/>
              <a:gd name="connsiteX66" fmla="*/ 4114838 w 5741575"/>
              <a:gd name="connsiteY66" fmla="*/ 238165 h 955271"/>
              <a:gd name="connsiteX67" fmla="*/ 4271023 w 5741575"/>
              <a:gd name="connsiteY67" fmla="*/ 241959 h 955271"/>
              <a:gd name="connsiteX68" fmla="*/ 4367397 w 5741575"/>
              <a:gd name="connsiteY68" fmla="*/ 271442 h 955271"/>
              <a:gd name="connsiteX69" fmla="*/ 4495366 w 5741575"/>
              <a:gd name="connsiteY69" fmla="*/ 271618 h 955271"/>
              <a:gd name="connsiteX70" fmla="*/ 4517347 w 5741575"/>
              <a:gd name="connsiteY70" fmla="*/ 275639 h 955271"/>
              <a:gd name="connsiteX71" fmla="*/ 4546116 w 5741575"/>
              <a:gd name="connsiteY71" fmla="*/ 268568 h 955271"/>
              <a:gd name="connsiteX72" fmla="*/ 4661259 w 5741575"/>
              <a:gd name="connsiteY72" fmla="*/ 238966 h 955271"/>
              <a:gd name="connsiteX73" fmla="*/ 4750403 w 5741575"/>
              <a:gd name="connsiteY73" fmla="*/ 204364 h 955271"/>
              <a:gd name="connsiteX74" fmla="*/ 4867614 w 5741575"/>
              <a:gd name="connsiteY74" fmla="*/ 208668 h 955271"/>
              <a:gd name="connsiteX75" fmla="*/ 4937036 w 5741575"/>
              <a:gd name="connsiteY75" fmla="*/ 195446 h 955271"/>
              <a:gd name="connsiteX76" fmla="*/ 5047626 w 5741575"/>
              <a:gd name="connsiteY76" fmla="*/ 149604 h 955271"/>
              <a:gd name="connsiteX77" fmla="*/ 5200247 w 5741575"/>
              <a:gd name="connsiteY77" fmla="*/ 142695 h 955271"/>
              <a:gd name="connsiteX78" fmla="*/ 5235691 w 5741575"/>
              <a:gd name="connsiteY78" fmla="*/ 173330 h 955271"/>
              <a:gd name="connsiteX79" fmla="*/ 5280133 w 5741575"/>
              <a:gd name="connsiteY79" fmla="*/ 189342 h 955271"/>
              <a:gd name="connsiteX80" fmla="*/ 5291963 w 5741575"/>
              <a:gd name="connsiteY80" fmla="*/ 139446 h 955271"/>
              <a:gd name="connsiteX81" fmla="*/ 5418472 w 5741575"/>
              <a:gd name="connsiteY81" fmla="*/ 89163 h 955271"/>
              <a:gd name="connsiteX82" fmla="*/ 5482354 w 5741575"/>
              <a:gd name="connsiteY82" fmla="*/ 69470 h 955271"/>
              <a:gd name="connsiteX83" fmla="*/ 5583280 w 5741575"/>
              <a:gd name="connsiteY83" fmla="*/ 49787 h 955271"/>
              <a:gd name="connsiteX84" fmla="*/ 5613766 w 5741575"/>
              <a:gd name="connsiteY84" fmla="*/ 41855 h 955271"/>
              <a:gd name="connsiteX85" fmla="*/ 5684952 w 5741575"/>
              <a:gd name="connsiteY85" fmla="*/ 26088 h 955271"/>
              <a:gd name="connsiteX86" fmla="*/ 5741575 w 5741575"/>
              <a:gd name="connsiteY86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77227 w 5741575"/>
              <a:gd name="connsiteY47" fmla="*/ 368972 h 955271"/>
              <a:gd name="connsiteX48" fmla="*/ 2779510 w 5741575"/>
              <a:gd name="connsiteY48" fmla="*/ 361652 h 955271"/>
              <a:gd name="connsiteX49" fmla="*/ 2786278 w 5741575"/>
              <a:gd name="connsiteY49" fmla="*/ 359869 h 955271"/>
              <a:gd name="connsiteX50" fmla="*/ 2792101 w 5741575"/>
              <a:gd name="connsiteY50" fmla="*/ 365927 h 955271"/>
              <a:gd name="connsiteX51" fmla="*/ 2885545 w 5741575"/>
              <a:gd name="connsiteY51" fmla="*/ 372818 h 955271"/>
              <a:gd name="connsiteX52" fmla="*/ 3009558 w 5741575"/>
              <a:gd name="connsiteY52" fmla="*/ 370573 h 955271"/>
              <a:gd name="connsiteX53" fmla="*/ 3095010 w 5741575"/>
              <a:gd name="connsiteY53" fmla="*/ 332454 h 955271"/>
              <a:gd name="connsiteX54" fmla="*/ 3103742 w 5741575"/>
              <a:gd name="connsiteY54" fmla="*/ 337974 h 955271"/>
              <a:gd name="connsiteX55" fmla="*/ 3165093 w 5741575"/>
              <a:gd name="connsiteY55" fmla="*/ 329459 h 955271"/>
              <a:gd name="connsiteX56" fmla="*/ 3373785 w 5741575"/>
              <a:gd name="connsiteY56" fmla="*/ 255680 h 955271"/>
              <a:gd name="connsiteX57" fmla="*/ 3493851 w 5741575"/>
              <a:gd name="connsiteY57" fmla="*/ 240255 h 955271"/>
              <a:gd name="connsiteX58" fmla="*/ 3537470 w 5741575"/>
              <a:gd name="connsiteY58" fmla="*/ 241867 h 955271"/>
              <a:gd name="connsiteX59" fmla="*/ 3610489 w 5741575"/>
              <a:gd name="connsiteY59" fmla="*/ 244128 h 955271"/>
              <a:gd name="connsiteX60" fmla="*/ 3667539 w 5741575"/>
              <a:gd name="connsiteY60" fmla="*/ 263271 h 955271"/>
              <a:gd name="connsiteX61" fmla="*/ 3727614 w 5741575"/>
              <a:gd name="connsiteY61" fmla="*/ 258245 h 955271"/>
              <a:gd name="connsiteX62" fmla="*/ 3738369 w 5741575"/>
              <a:gd name="connsiteY62" fmla="*/ 234506 h 955271"/>
              <a:gd name="connsiteX63" fmla="*/ 3803670 w 5741575"/>
              <a:gd name="connsiteY63" fmla="*/ 236457 h 955271"/>
              <a:gd name="connsiteX64" fmla="*/ 3903080 w 5741575"/>
              <a:gd name="connsiteY64" fmla="*/ 241890 h 955271"/>
              <a:gd name="connsiteX65" fmla="*/ 4114838 w 5741575"/>
              <a:gd name="connsiteY65" fmla="*/ 238165 h 955271"/>
              <a:gd name="connsiteX66" fmla="*/ 4271023 w 5741575"/>
              <a:gd name="connsiteY66" fmla="*/ 241959 h 955271"/>
              <a:gd name="connsiteX67" fmla="*/ 4367397 w 5741575"/>
              <a:gd name="connsiteY67" fmla="*/ 271442 h 955271"/>
              <a:gd name="connsiteX68" fmla="*/ 4495366 w 5741575"/>
              <a:gd name="connsiteY68" fmla="*/ 271618 h 955271"/>
              <a:gd name="connsiteX69" fmla="*/ 4517347 w 5741575"/>
              <a:gd name="connsiteY69" fmla="*/ 275639 h 955271"/>
              <a:gd name="connsiteX70" fmla="*/ 4546116 w 5741575"/>
              <a:gd name="connsiteY70" fmla="*/ 268568 h 955271"/>
              <a:gd name="connsiteX71" fmla="*/ 4661259 w 5741575"/>
              <a:gd name="connsiteY71" fmla="*/ 238966 h 955271"/>
              <a:gd name="connsiteX72" fmla="*/ 4750403 w 5741575"/>
              <a:gd name="connsiteY72" fmla="*/ 204364 h 955271"/>
              <a:gd name="connsiteX73" fmla="*/ 4867614 w 5741575"/>
              <a:gd name="connsiteY73" fmla="*/ 208668 h 955271"/>
              <a:gd name="connsiteX74" fmla="*/ 4937036 w 5741575"/>
              <a:gd name="connsiteY74" fmla="*/ 195446 h 955271"/>
              <a:gd name="connsiteX75" fmla="*/ 5047626 w 5741575"/>
              <a:gd name="connsiteY75" fmla="*/ 149604 h 955271"/>
              <a:gd name="connsiteX76" fmla="*/ 5200247 w 5741575"/>
              <a:gd name="connsiteY76" fmla="*/ 142695 h 955271"/>
              <a:gd name="connsiteX77" fmla="*/ 5235691 w 5741575"/>
              <a:gd name="connsiteY77" fmla="*/ 173330 h 955271"/>
              <a:gd name="connsiteX78" fmla="*/ 5280133 w 5741575"/>
              <a:gd name="connsiteY78" fmla="*/ 189342 h 955271"/>
              <a:gd name="connsiteX79" fmla="*/ 5291963 w 5741575"/>
              <a:gd name="connsiteY79" fmla="*/ 139446 h 955271"/>
              <a:gd name="connsiteX80" fmla="*/ 5418472 w 5741575"/>
              <a:gd name="connsiteY80" fmla="*/ 89163 h 955271"/>
              <a:gd name="connsiteX81" fmla="*/ 5482354 w 5741575"/>
              <a:gd name="connsiteY81" fmla="*/ 69470 h 955271"/>
              <a:gd name="connsiteX82" fmla="*/ 5583280 w 5741575"/>
              <a:gd name="connsiteY82" fmla="*/ 49787 h 955271"/>
              <a:gd name="connsiteX83" fmla="*/ 5613766 w 5741575"/>
              <a:gd name="connsiteY83" fmla="*/ 41855 h 955271"/>
              <a:gd name="connsiteX84" fmla="*/ 5684952 w 5741575"/>
              <a:gd name="connsiteY84" fmla="*/ 26088 h 955271"/>
              <a:gd name="connsiteX85" fmla="*/ 5741575 w 5741575"/>
              <a:gd name="connsiteY85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11050 w 5741575"/>
              <a:gd name="connsiteY47" fmla="*/ 358572 h 955271"/>
              <a:gd name="connsiteX48" fmla="*/ 2777227 w 5741575"/>
              <a:gd name="connsiteY48" fmla="*/ 368972 h 955271"/>
              <a:gd name="connsiteX49" fmla="*/ 2779510 w 5741575"/>
              <a:gd name="connsiteY49" fmla="*/ 361652 h 955271"/>
              <a:gd name="connsiteX50" fmla="*/ 2786278 w 5741575"/>
              <a:gd name="connsiteY50" fmla="*/ 359869 h 955271"/>
              <a:gd name="connsiteX51" fmla="*/ 2792101 w 5741575"/>
              <a:gd name="connsiteY51" fmla="*/ 365927 h 955271"/>
              <a:gd name="connsiteX52" fmla="*/ 2885545 w 5741575"/>
              <a:gd name="connsiteY52" fmla="*/ 372818 h 955271"/>
              <a:gd name="connsiteX53" fmla="*/ 3009558 w 5741575"/>
              <a:gd name="connsiteY53" fmla="*/ 370573 h 955271"/>
              <a:gd name="connsiteX54" fmla="*/ 3095010 w 5741575"/>
              <a:gd name="connsiteY54" fmla="*/ 332454 h 955271"/>
              <a:gd name="connsiteX55" fmla="*/ 3103742 w 5741575"/>
              <a:gd name="connsiteY55" fmla="*/ 337974 h 955271"/>
              <a:gd name="connsiteX56" fmla="*/ 3165093 w 5741575"/>
              <a:gd name="connsiteY56" fmla="*/ 329459 h 955271"/>
              <a:gd name="connsiteX57" fmla="*/ 3373785 w 5741575"/>
              <a:gd name="connsiteY57" fmla="*/ 255680 h 955271"/>
              <a:gd name="connsiteX58" fmla="*/ 3493851 w 5741575"/>
              <a:gd name="connsiteY58" fmla="*/ 240255 h 955271"/>
              <a:gd name="connsiteX59" fmla="*/ 3537470 w 5741575"/>
              <a:gd name="connsiteY59" fmla="*/ 241867 h 955271"/>
              <a:gd name="connsiteX60" fmla="*/ 3610489 w 5741575"/>
              <a:gd name="connsiteY60" fmla="*/ 244128 h 955271"/>
              <a:gd name="connsiteX61" fmla="*/ 3667539 w 5741575"/>
              <a:gd name="connsiteY61" fmla="*/ 263271 h 955271"/>
              <a:gd name="connsiteX62" fmla="*/ 3727614 w 5741575"/>
              <a:gd name="connsiteY62" fmla="*/ 258245 h 955271"/>
              <a:gd name="connsiteX63" fmla="*/ 3738369 w 5741575"/>
              <a:gd name="connsiteY63" fmla="*/ 234506 h 955271"/>
              <a:gd name="connsiteX64" fmla="*/ 3803670 w 5741575"/>
              <a:gd name="connsiteY64" fmla="*/ 236457 h 955271"/>
              <a:gd name="connsiteX65" fmla="*/ 3903080 w 5741575"/>
              <a:gd name="connsiteY65" fmla="*/ 241890 h 955271"/>
              <a:gd name="connsiteX66" fmla="*/ 4114838 w 5741575"/>
              <a:gd name="connsiteY66" fmla="*/ 238165 h 955271"/>
              <a:gd name="connsiteX67" fmla="*/ 4271023 w 5741575"/>
              <a:gd name="connsiteY67" fmla="*/ 241959 h 955271"/>
              <a:gd name="connsiteX68" fmla="*/ 4367397 w 5741575"/>
              <a:gd name="connsiteY68" fmla="*/ 271442 h 955271"/>
              <a:gd name="connsiteX69" fmla="*/ 4495366 w 5741575"/>
              <a:gd name="connsiteY69" fmla="*/ 271618 h 955271"/>
              <a:gd name="connsiteX70" fmla="*/ 4517347 w 5741575"/>
              <a:gd name="connsiteY70" fmla="*/ 275639 h 955271"/>
              <a:gd name="connsiteX71" fmla="*/ 4546116 w 5741575"/>
              <a:gd name="connsiteY71" fmla="*/ 268568 h 955271"/>
              <a:gd name="connsiteX72" fmla="*/ 4661259 w 5741575"/>
              <a:gd name="connsiteY72" fmla="*/ 238966 h 955271"/>
              <a:gd name="connsiteX73" fmla="*/ 4750403 w 5741575"/>
              <a:gd name="connsiteY73" fmla="*/ 204364 h 955271"/>
              <a:gd name="connsiteX74" fmla="*/ 4867614 w 5741575"/>
              <a:gd name="connsiteY74" fmla="*/ 208668 h 955271"/>
              <a:gd name="connsiteX75" fmla="*/ 4937036 w 5741575"/>
              <a:gd name="connsiteY75" fmla="*/ 195446 h 955271"/>
              <a:gd name="connsiteX76" fmla="*/ 5047626 w 5741575"/>
              <a:gd name="connsiteY76" fmla="*/ 149604 h 955271"/>
              <a:gd name="connsiteX77" fmla="*/ 5200247 w 5741575"/>
              <a:gd name="connsiteY77" fmla="*/ 142695 h 955271"/>
              <a:gd name="connsiteX78" fmla="*/ 5235691 w 5741575"/>
              <a:gd name="connsiteY78" fmla="*/ 173330 h 955271"/>
              <a:gd name="connsiteX79" fmla="*/ 5280133 w 5741575"/>
              <a:gd name="connsiteY79" fmla="*/ 189342 h 955271"/>
              <a:gd name="connsiteX80" fmla="*/ 5291963 w 5741575"/>
              <a:gd name="connsiteY80" fmla="*/ 139446 h 955271"/>
              <a:gd name="connsiteX81" fmla="*/ 5418472 w 5741575"/>
              <a:gd name="connsiteY81" fmla="*/ 89163 h 955271"/>
              <a:gd name="connsiteX82" fmla="*/ 5482354 w 5741575"/>
              <a:gd name="connsiteY82" fmla="*/ 69470 h 955271"/>
              <a:gd name="connsiteX83" fmla="*/ 5583280 w 5741575"/>
              <a:gd name="connsiteY83" fmla="*/ 49787 h 955271"/>
              <a:gd name="connsiteX84" fmla="*/ 5613766 w 5741575"/>
              <a:gd name="connsiteY84" fmla="*/ 41855 h 955271"/>
              <a:gd name="connsiteX85" fmla="*/ 5684952 w 5741575"/>
              <a:gd name="connsiteY85" fmla="*/ 26088 h 955271"/>
              <a:gd name="connsiteX86" fmla="*/ 5741575 w 5741575"/>
              <a:gd name="connsiteY86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77227 w 5741575"/>
              <a:gd name="connsiteY47" fmla="*/ 368972 h 955271"/>
              <a:gd name="connsiteX48" fmla="*/ 2779510 w 5741575"/>
              <a:gd name="connsiteY48" fmla="*/ 361652 h 955271"/>
              <a:gd name="connsiteX49" fmla="*/ 2786278 w 5741575"/>
              <a:gd name="connsiteY49" fmla="*/ 359869 h 955271"/>
              <a:gd name="connsiteX50" fmla="*/ 2792101 w 5741575"/>
              <a:gd name="connsiteY50" fmla="*/ 365927 h 955271"/>
              <a:gd name="connsiteX51" fmla="*/ 2885545 w 5741575"/>
              <a:gd name="connsiteY51" fmla="*/ 372818 h 955271"/>
              <a:gd name="connsiteX52" fmla="*/ 3009558 w 5741575"/>
              <a:gd name="connsiteY52" fmla="*/ 370573 h 955271"/>
              <a:gd name="connsiteX53" fmla="*/ 3095010 w 5741575"/>
              <a:gd name="connsiteY53" fmla="*/ 332454 h 955271"/>
              <a:gd name="connsiteX54" fmla="*/ 3103742 w 5741575"/>
              <a:gd name="connsiteY54" fmla="*/ 337974 h 955271"/>
              <a:gd name="connsiteX55" fmla="*/ 3165093 w 5741575"/>
              <a:gd name="connsiteY55" fmla="*/ 329459 h 955271"/>
              <a:gd name="connsiteX56" fmla="*/ 3373785 w 5741575"/>
              <a:gd name="connsiteY56" fmla="*/ 255680 h 955271"/>
              <a:gd name="connsiteX57" fmla="*/ 3493851 w 5741575"/>
              <a:gd name="connsiteY57" fmla="*/ 240255 h 955271"/>
              <a:gd name="connsiteX58" fmla="*/ 3537470 w 5741575"/>
              <a:gd name="connsiteY58" fmla="*/ 241867 h 955271"/>
              <a:gd name="connsiteX59" fmla="*/ 3610489 w 5741575"/>
              <a:gd name="connsiteY59" fmla="*/ 244128 h 955271"/>
              <a:gd name="connsiteX60" fmla="*/ 3667539 w 5741575"/>
              <a:gd name="connsiteY60" fmla="*/ 263271 h 955271"/>
              <a:gd name="connsiteX61" fmla="*/ 3727614 w 5741575"/>
              <a:gd name="connsiteY61" fmla="*/ 258245 h 955271"/>
              <a:gd name="connsiteX62" fmla="*/ 3738369 w 5741575"/>
              <a:gd name="connsiteY62" fmla="*/ 234506 h 955271"/>
              <a:gd name="connsiteX63" fmla="*/ 3803670 w 5741575"/>
              <a:gd name="connsiteY63" fmla="*/ 236457 h 955271"/>
              <a:gd name="connsiteX64" fmla="*/ 3903080 w 5741575"/>
              <a:gd name="connsiteY64" fmla="*/ 241890 h 955271"/>
              <a:gd name="connsiteX65" fmla="*/ 4114838 w 5741575"/>
              <a:gd name="connsiteY65" fmla="*/ 238165 h 955271"/>
              <a:gd name="connsiteX66" fmla="*/ 4271023 w 5741575"/>
              <a:gd name="connsiteY66" fmla="*/ 241959 h 955271"/>
              <a:gd name="connsiteX67" fmla="*/ 4367397 w 5741575"/>
              <a:gd name="connsiteY67" fmla="*/ 271442 h 955271"/>
              <a:gd name="connsiteX68" fmla="*/ 4495366 w 5741575"/>
              <a:gd name="connsiteY68" fmla="*/ 271618 h 955271"/>
              <a:gd name="connsiteX69" fmla="*/ 4517347 w 5741575"/>
              <a:gd name="connsiteY69" fmla="*/ 275639 h 955271"/>
              <a:gd name="connsiteX70" fmla="*/ 4546116 w 5741575"/>
              <a:gd name="connsiteY70" fmla="*/ 268568 h 955271"/>
              <a:gd name="connsiteX71" fmla="*/ 4661259 w 5741575"/>
              <a:gd name="connsiteY71" fmla="*/ 238966 h 955271"/>
              <a:gd name="connsiteX72" fmla="*/ 4750403 w 5741575"/>
              <a:gd name="connsiteY72" fmla="*/ 204364 h 955271"/>
              <a:gd name="connsiteX73" fmla="*/ 4867614 w 5741575"/>
              <a:gd name="connsiteY73" fmla="*/ 208668 h 955271"/>
              <a:gd name="connsiteX74" fmla="*/ 4937036 w 5741575"/>
              <a:gd name="connsiteY74" fmla="*/ 195446 h 955271"/>
              <a:gd name="connsiteX75" fmla="*/ 5047626 w 5741575"/>
              <a:gd name="connsiteY75" fmla="*/ 149604 h 955271"/>
              <a:gd name="connsiteX76" fmla="*/ 5200247 w 5741575"/>
              <a:gd name="connsiteY76" fmla="*/ 142695 h 955271"/>
              <a:gd name="connsiteX77" fmla="*/ 5235691 w 5741575"/>
              <a:gd name="connsiteY77" fmla="*/ 173330 h 955271"/>
              <a:gd name="connsiteX78" fmla="*/ 5280133 w 5741575"/>
              <a:gd name="connsiteY78" fmla="*/ 189342 h 955271"/>
              <a:gd name="connsiteX79" fmla="*/ 5291963 w 5741575"/>
              <a:gd name="connsiteY79" fmla="*/ 139446 h 955271"/>
              <a:gd name="connsiteX80" fmla="*/ 5418472 w 5741575"/>
              <a:gd name="connsiteY80" fmla="*/ 89163 h 955271"/>
              <a:gd name="connsiteX81" fmla="*/ 5482354 w 5741575"/>
              <a:gd name="connsiteY81" fmla="*/ 69470 h 955271"/>
              <a:gd name="connsiteX82" fmla="*/ 5583280 w 5741575"/>
              <a:gd name="connsiteY82" fmla="*/ 49787 h 955271"/>
              <a:gd name="connsiteX83" fmla="*/ 5613766 w 5741575"/>
              <a:gd name="connsiteY83" fmla="*/ 41855 h 955271"/>
              <a:gd name="connsiteX84" fmla="*/ 5684952 w 5741575"/>
              <a:gd name="connsiteY84" fmla="*/ 26088 h 955271"/>
              <a:gd name="connsiteX85" fmla="*/ 5741575 w 5741575"/>
              <a:gd name="connsiteY85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77227 w 5741575"/>
              <a:gd name="connsiteY46" fmla="*/ 368972 h 955271"/>
              <a:gd name="connsiteX47" fmla="*/ 2779510 w 5741575"/>
              <a:gd name="connsiteY47" fmla="*/ 361652 h 955271"/>
              <a:gd name="connsiteX48" fmla="*/ 2786278 w 5741575"/>
              <a:gd name="connsiteY48" fmla="*/ 359869 h 955271"/>
              <a:gd name="connsiteX49" fmla="*/ 2792101 w 5741575"/>
              <a:gd name="connsiteY49" fmla="*/ 365927 h 955271"/>
              <a:gd name="connsiteX50" fmla="*/ 2885545 w 5741575"/>
              <a:gd name="connsiteY50" fmla="*/ 372818 h 955271"/>
              <a:gd name="connsiteX51" fmla="*/ 3009558 w 5741575"/>
              <a:gd name="connsiteY51" fmla="*/ 370573 h 955271"/>
              <a:gd name="connsiteX52" fmla="*/ 3095010 w 5741575"/>
              <a:gd name="connsiteY52" fmla="*/ 332454 h 955271"/>
              <a:gd name="connsiteX53" fmla="*/ 3103742 w 5741575"/>
              <a:gd name="connsiteY53" fmla="*/ 337974 h 955271"/>
              <a:gd name="connsiteX54" fmla="*/ 3165093 w 5741575"/>
              <a:gd name="connsiteY54" fmla="*/ 329459 h 955271"/>
              <a:gd name="connsiteX55" fmla="*/ 3373785 w 5741575"/>
              <a:gd name="connsiteY55" fmla="*/ 255680 h 955271"/>
              <a:gd name="connsiteX56" fmla="*/ 3493851 w 5741575"/>
              <a:gd name="connsiteY56" fmla="*/ 240255 h 955271"/>
              <a:gd name="connsiteX57" fmla="*/ 3537470 w 5741575"/>
              <a:gd name="connsiteY57" fmla="*/ 241867 h 955271"/>
              <a:gd name="connsiteX58" fmla="*/ 3610489 w 5741575"/>
              <a:gd name="connsiteY58" fmla="*/ 244128 h 955271"/>
              <a:gd name="connsiteX59" fmla="*/ 3667539 w 5741575"/>
              <a:gd name="connsiteY59" fmla="*/ 263271 h 955271"/>
              <a:gd name="connsiteX60" fmla="*/ 3727614 w 5741575"/>
              <a:gd name="connsiteY60" fmla="*/ 258245 h 955271"/>
              <a:gd name="connsiteX61" fmla="*/ 3738369 w 5741575"/>
              <a:gd name="connsiteY61" fmla="*/ 234506 h 955271"/>
              <a:gd name="connsiteX62" fmla="*/ 3803670 w 5741575"/>
              <a:gd name="connsiteY62" fmla="*/ 236457 h 955271"/>
              <a:gd name="connsiteX63" fmla="*/ 3903080 w 5741575"/>
              <a:gd name="connsiteY63" fmla="*/ 241890 h 955271"/>
              <a:gd name="connsiteX64" fmla="*/ 4114838 w 5741575"/>
              <a:gd name="connsiteY64" fmla="*/ 238165 h 955271"/>
              <a:gd name="connsiteX65" fmla="*/ 4271023 w 5741575"/>
              <a:gd name="connsiteY65" fmla="*/ 241959 h 955271"/>
              <a:gd name="connsiteX66" fmla="*/ 4367397 w 5741575"/>
              <a:gd name="connsiteY66" fmla="*/ 271442 h 955271"/>
              <a:gd name="connsiteX67" fmla="*/ 4495366 w 5741575"/>
              <a:gd name="connsiteY67" fmla="*/ 271618 h 955271"/>
              <a:gd name="connsiteX68" fmla="*/ 4517347 w 5741575"/>
              <a:gd name="connsiteY68" fmla="*/ 275639 h 955271"/>
              <a:gd name="connsiteX69" fmla="*/ 4546116 w 5741575"/>
              <a:gd name="connsiteY69" fmla="*/ 268568 h 955271"/>
              <a:gd name="connsiteX70" fmla="*/ 4661259 w 5741575"/>
              <a:gd name="connsiteY70" fmla="*/ 238966 h 955271"/>
              <a:gd name="connsiteX71" fmla="*/ 4750403 w 5741575"/>
              <a:gd name="connsiteY71" fmla="*/ 204364 h 955271"/>
              <a:gd name="connsiteX72" fmla="*/ 4867614 w 5741575"/>
              <a:gd name="connsiteY72" fmla="*/ 208668 h 955271"/>
              <a:gd name="connsiteX73" fmla="*/ 4937036 w 5741575"/>
              <a:gd name="connsiteY73" fmla="*/ 195446 h 955271"/>
              <a:gd name="connsiteX74" fmla="*/ 5047626 w 5741575"/>
              <a:gd name="connsiteY74" fmla="*/ 149604 h 955271"/>
              <a:gd name="connsiteX75" fmla="*/ 5200247 w 5741575"/>
              <a:gd name="connsiteY75" fmla="*/ 142695 h 955271"/>
              <a:gd name="connsiteX76" fmla="*/ 5235691 w 5741575"/>
              <a:gd name="connsiteY76" fmla="*/ 173330 h 955271"/>
              <a:gd name="connsiteX77" fmla="*/ 5280133 w 5741575"/>
              <a:gd name="connsiteY77" fmla="*/ 189342 h 955271"/>
              <a:gd name="connsiteX78" fmla="*/ 5291963 w 5741575"/>
              <a:gd name="connsiteY78" fmla="*/ 139446 h 955271"/>
              <a:gd name="connsiteX79" fmla="*/ 5418472 w 5741575"/>
              <a:gd name="connsiteY79" fmla="*/ 89163 h 955271"/>
              <a:gd name="connsiteX80" fmla="*/ 5482354 w 5741575"/>
              <a:gd name="connsiteY80" fmla="*/ 69470 h 955271"/>
              <a:gd name="connsiteX81" fmla="*/ 5583280 w 5741575"/>
              <a:gd name="connsiteY81" fmla="*/ 49787 h 955271"/>
              <a:gd name="connsiteX82" fmla="*/ 5613766 w 5741575"/>
              <a:gd name="connsiteY82" fmla="*/ 41855 h 955271"/>
              <a:gd name="connsiteX83" fmla="*/ 5684952 w 5741575"/>
              <a:gd name="connsiteY83" fmla="*/ 26088 h 955271"/>
              <a:gd name="connsiteX84" fmla="*/ 5741575 w 5741575"/>
              <a:gd name="connsiteY84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77227 w 5741575"/>
              <a:gd name="connsiteY46" fmla="*/ 368972 h 955271"/>
              <a:gd name="connsiteX47" fmla="*/ 2779510 w 5741575"/>
              <a:gd name="connsiteY47" fmla="*/ 361652 h 955271"/>
              <a:gd name="connsiteX48" fmla="*/ 2786278 w 5741575"/>
              <a:gd name="connsiteY48" fmla="*/ 359869 h 955271"/>
              <a:gd name="connsiteX49" fmla="*/ 2885545 w 5741575"/>
              <a:gd name="connsiteY49" fmla="*/ 372818 h 955271"/>
              <a:gd name="connsiteX50" fmla="*/ 3009558 w 5741575"/>
              <a:gd name="connsiteY50" fmla="*/ 370573 h 955271"/>
              <a:gd name="connsiteX51" fmla="*/ 3095010 w 5741575"/>
              <a:gd name="connsiteY51" fmla="*/ 332454 h 955271"/>
              <a:gd name="connsiteX52" fmla="*/ 3103742 w 5741575"/>
              <a:gd name="connsiteY52" fmla="*/ 337974 h 955271"/>
              <a:gd name="connsiteX53" fmla="*/ 3165093 w 5741575"/>
              <a:gd name="connsiteY53" fmla="*/ 329459 h 955271"/>
              <a:gd name="connsiteX54" fmla="*/ 3373785 w 5741575"/>
              <a:gd name="connsiteY54" fmla="*/ 255680 h 955271"/>
              <a:gd name="connsiteX55" fmla="*/ 3493851 w 5741575"/>
              <a:gd name="connsiteY55" fmla="*/ 240255 h 955271"/>
              <a:gd name="connsiteX56" fmla="*/ 3537470 w 5741575"/>
              <a:gd name="connsiteY56" fmla="*/ 241867 h 955271"/>
              <a:gd name="connsiteX57" fmla="*/ 3610489 w 5741575"/>
              <a:gd name="connsiteY57" fmla="*/ 244128 h 955271"/>
              <a:gd name="connsiteX58" fmla="*/ 3667539 w 5741575"/>
              <a:gd name="connsiteY58" fmla="*/ 263271 h 955271"/>
              <a:gd name="connsiteX59" fmla="*/ 3727614 w 5741575"/>
              <a:gd name="connsiteY59" fmla="*/ 258245 h 955271"/>
              <a:gd name="connsiteX60" fmla="*/ 3738369 w 5741575"/>
              <a:gd name="connsiteY60" fmla="*/ 234506 h 955271"/>
              <a:gd name="connsiteX61" fmla="*/ 3803670 w 5741575"/>
              <a:gd name="connsiteY61" fmla="*/ 236457 h 955271"/>
              <a:gd name="connsiteX62" fmla="*/ 3903080 w 5741575"/>
              <a:gd name="connsiteY62" fmla="*/ 241890 h 955271"/>
              <a:gd name="connsiteX63" fmla="*/ 4114838 w 5741575"/>
              <a:gd name="connsiteY63" fmla="*/ 238165 h 955271"/>
              <a:gd name="connsiteX64" fmla="*/ 4271023 w 5741575"/>
              <a:gd name="connsiteY64" fmla="*/ 241959 h 955271"/>
              <a:gd name="connsiteX65" fmla="*/ 4367397 w 5741575"/>
              <a:gd name="connsiteY65" fmla="*/ 271442 h 955271"/>
              <a:gd name="connsiteX66" fmla="*/ 4495366 w 5741575"/>
              <a:gd name="connsiteY66" fmla="*/ 271618 h 955271"/>
              <a:gd name="connsiteX67" fmla="*/ 4517347 w 5741575"/>
              <a:gd name="connsiteY67" fmla="*/ 275639 h 955271"/>
              <a:gd name="connsiteX68" fmla="*/ 4546116 w 5741575"/>
              <a:gd name="connsiteY68" fmla="*/ 268568 h 955271"/>
              <a:gd name="connsiteX69" fmla="*/ 4661259 w 5741575"/>
              <a:gd name="connsiteY69" fmla="*/ 238966 h 955271"/>
              <a:gd name="connsiteX70" fmla="*/ 4750403 w 5741575"/>
              <a:gd name="connsiteY70" fmla="*/ 204364 h 955271"/>
              <a:gd name="connsiteX71" fmla="*/ 4867614 w 5741575"/>
              <a:gd name="connsiteY71" fmla="*/ 208668 h 955271"/>
              <a:gd name="connsiteX72" fmla="*/ 4937036 w 5741575"/>
              <a:gd name="connsiteY72" fmla="*/ 195446 h 955271"/>
              <a:gd name="connsiteX73" fmla="*/ 5047626 w 5741575"/>
              <a:gd name="connsiteY73" fmla="*/ 149604 h 955271"/>
              <a:gd name="connsiteX74" fmla="*/ 5200247 w 5741575"/>
              <a:gd name="connsiteY74" fmla="*/ 142695 h 955271"/>
              <a:gd name="connsiteX75" fmla="*/ 5235691 w 5741575"/>
              <a:gd name="connsiteY75" fmla="*/ 173330 h 955271"/>
              <a:gd name="connsiteX76" fmla="*/ 5280133 w 5741575"/>
              <a:gd name="connsiteY76" fmla="*/ 189342 h 955271"/>
              <a:gd name="connsiteX77" fmla="*/ 5291963 w 5741575"/>
              <a:gd name="connsiteY77" fmla="*/ 139446 h 955271"/>
              <a:gd name="connsiteX78" fmla="*/ 5418472 w 5741575"/>
              <a:gd name="connsiteY78" fmla="*/ 89163 h 955271"/>
              <a:gd name="connsiteX79" fmla="*/ 5482354 w 5741575"/>
              <a:gd name="connsiteY79" fmla="*/ 69470 h 955271"/>
              <a:gd name="connsiteX80" fmla="*/ 5583280 w 5741575"/>
              <a:gd name="connsiteY80" fmla="*/ 49787 h 955271"/>
              <a:gd name="connsiteX81" fmla="*/ 5613766 w 5741575"/>
              <a:gd name="connsiteY81" fmla="*/ 41855 h 955271"/>
              <a:gd name="connsiteX82" fmla="*/ 5684952 w 5741575"/>
              <a:gd name="connsiteY82" fmla="*/ 26088 h 955271"/>
              <a:gd name="connsiteX83" fmla="*/ 5741575 w 5741575"/>
              <a:gd name="connsiteY83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77227 w 5741575"/>
              <a:gd name="connsiteY46" fmla="*/ 368972 h 955271"/>
              <a:gd name="connsiteX47" fmla="*/ 2779510 w 5741575"/>
              <a:gd name="connsiteY47" fmla="*/ 361652 h 955271"/>
              <a:gd name="connsiteX48" fmla="*/ 2885545 w 5741575"/>
              <a:gd name="connsiteY48" fmla="*/ 372818 h 955271"/>
              <a:gd name="connsiteX49" fmla="*/ 3009558 w 5741575"/>
              <a:gd name="connsiteY49" fmla="*/ 370573 h 955271"/>
              <a:gd name="connsiteX50" fmla="*/ 3095010 w 5741575"/>
              <a:gd name="connsiteY50" fmla="*/ 332454 h 955271"/>
              <a:gd name="connsiteX51" fmla="*/ 3103742 w 5741575"/>
              <a:gd name="connsiteY51" fmla="*/ 337974 h 955271"/>
              <a:gd name="connsiteX52" fmla="*/ 3165093 w 5741575"/>
              <a:gd name="connsiteY52" fmla="*/ 329459 h 955271"/>
              <a:gd name="connsiteX53" fmla="*/ 3373785 w 5741575"/>
              <a:gd name="connsiteY53" fmla="*/ 255680 h 955271"/>
              <a:gd name="connsiteX54" fmla="*/ 3493851 w 5741575"/>
              <a:gd name="connsiteY54" fmla="*/ 240255 h 955271"/>
              <a:gd name="connsiteX55" fmla="*/ 3537470 w 5741575"/>
              <a:gd name="connsiteY55" fmla="*/ 241867 h 955271"/>
              <a:gd name="connsiteX56" fmla="*/ 3610489 w 5741575"/>
              <a:gd name="connsiteY56" fmla="*/ 244128 h 955271"/>
              <a:gd name="connsiteX57" fmla="*/ 3667539 w 5741575"/>
              <a:gd name="connsiteY57" fmla="*/ 263271 h 955271"/>
              <a:gd name="connsiteX58" fmla="*/ 3727614 w 5741575"/>
              <a:gd name="connsiteY58" fmla="*/ 258245 h 955271"/>
              <a:gd name="connsiteX59" fmla="*/ 3738369 w 5741575"/>
              <a:gd name="connsiteY59" fmla="*/ 234506 h 955271"/>
              <a:gd name="connsiteX60" fmla="*/ 3803670 w 5741575"/>
              <a:gd name="connsiteY60" fmla="*/ 236457 h 955271"/>
              <a:gd name="connsiteX61" fmla="*/ 3903080 w 5741575"/>
              <a:gd name="connsiteY61" fmla="*/ 241890 h 955271"/>
              <a:gd name="connsiteX62" fmla="*/ 4114838 w 5741575"/>
              <a:gd name="connsiteY62" fmla="*/ 238165 h 955271"/>
              <a:gd name="connsiteX63" fmla="*/ 4271023 w 5741575"/>
              <a:gd name="connsiteY63" fmla="*/ 241959 h 955271"/>
              <a:gd name="connsiteX64" fmla="*/ 4367397 w 5741575"/>
              <a:gd name="connsiteY64" fmla="*/ 271442 h 955271"/>
              <a:gd name="connsiteX65" fmla="*/ 4495366 w 5741575"/>
              <a:gd name="connsiteY65" fmla="*/ 271618 h 955271"/>
              <a:gd name="connsiteX66" fmla="*/ 4517347 w 5741575"/>
              <a:gd name="connsiteY66" fmla="*/ 275639 h 955271"/>
              <a:gd name="connsiteX67" fmla="*/ 4546116 w 5741575"/>
              <a:gd name="connsiteY67" fmla="*/ 268568 h 955271"/>
              <a:gd name="connsiteX68" fmla="*/ 4661259 w 5741575"/>
              <a:gd name="connsiteY68" fmla="*/ 238966 h 955271"/>
              <a:gd name="connsiteX69" fmla="*/ 4750403 w 5741575"/>
              <a:gd name="connsiteY69" fmla="*/ 204364 h 955271"/>
              <a:gd name="connsiteX70" fmla="*/ 4867614 w 5741575"/>
              <a:gd name="connsiteY70" fmla="*/ 208668 h 955271"/>
              <a:gd name="connsiteX71" fmla="*/ 4937036 w 5741575"/>
              <a:gd name="connsiteY71" fmla="*/ 195446 h 955271"/>
              <a:gd name="connsiteX72" fmla="*/ 5047626 w 5741575"/>
              <a:gd name="connsiteY72" fmla="*/ 149604 h 955271"/>
              <a:gd name="connsiteX73" fmla="*/ 5200247 w 5741575"/>
              <a:gd name="connsiteY73" fmla="*/ 142695 h 955271"/>
              <a:gd name="connsiteX74" fmla="*/ 5235691 w 5741575"/>
              <a:gd name="connsiteY74" fmla="*/ 173330 h 955271"/>
              <a:gd name="connsiteX75" fmla="*/ 5280133 w 5741575"/>
              <a:gd name="connsiteY75" fmla="*/ 189342 h 955271"/>
              <a:gd name="connsiteX76" fmla="*/ 5291963 w 5741575"/>
              <a:gd name="connsiteY76" fmla="*/ 139446 h 955271"/>
              <a:gd name="connsiteX77" fmla="*/ 5418472 w 5741575"/>
              <a:gd name="connsiteY77" fmla="*/ 89163 h 955271"/>
              <a:gd name="connsiteX78" fmla="*/ 5482354 w 5741575"/>
              <a:gd name="connsiteY78" fmla="*/ 69470 h 955271"/>
              <a:gd name="connsiteX79" fmla="*/ 5583280 w 5741575"/>
              <a:gd name="connsiteY79" fmla="*/ 49787 h 955271"/>
              <a:gd name="connsiteX80" fmla="*/ 5613766 w 5741575"/>
              <a:gd name="connsiteY80" fmla="*/ 41855 h 955271"/>
              <a:gd name="connsiteX81" fmla="*/ 5684952 w 5741575"/>
              <a:gd name="connsiteY81" fmla="*/ 26088 h 955271"/>
              <a:gd name="connsiteX82" fmla="*/ 5741575 w 5741575"/>
              <a:gd name="connsiteY82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77227 w 5741575"/>
              <a:gd name="connsiteY46" fmla="*/ 368972 h 955271"/>
              <a:gd name="connsiteX47" fmla="*/ 2824768 w 5741575"/>
              <a:gd name="connsiteY47" fmla="*/ 361652 h 955271"/>
              <a:gd name="connsiteX48" fmla="*/ 2885545 w 5741575"/>
              <a:gd name="connsiteY48" fmla="*/ 372818 h 955271"/>
              <a:gd name="connsiteX49" fmla="*/ 3009558 w 5741575"/>
              <a:gd name="connsiteY49" fmla="*/ 370573 h 955271"/>
              <a:gd name="connsiteX50" fmla="*/ 3095010 w 5741575"/>
              <a:gd name="connsiteY50" fmla="*/ 332454 h 955271"/>
              <a:gd name="connsiteX51" fmla="*/ 3103742 w 5741575"/>
              <a:gd name="connsiteY51" fmla="*/ 337974 h 955271"/>
              <a:gd name="connsiteX52" fmla="*/ 3165093 w 5741575"/>
              <a:gd name="connsiteY52" fmla="*/ 329459 h 955271"/>
              <a:gd name="connsiteX53" fmla="*/ 3373785 w 5741575"/>
              <a:gd name="connsiteY53" fmla="*/ 255680 h 955271"/>
              <a:gd name="connsiteX54" fmla="*/ 3493851 w 5741575"/>
              <a:gd name="connsiteY54" fmla="*/ 240255 h 955271"/>
              <a:gd name="connsiteX55" fmla="*/ 3537470 w 5741575"/>
              <a:gd name="connsiteY55" fmla="*/ 241867 h 955271"/>
              <a:gd name="connsiteX56" fmla="*/ 3610489 w 5741575"/>
              <a:gd name="connsiteY56" fmla="*/ 244128 h 955271"/>
              <a:gd name="connsiteX57" fmla="*/ 3667539 w 5741575"/>
              <a:gd name="connsiteY57" fmla="*/ 263271 h 955271"/>
              <a:gd name="connsiteX58" fmla="*/ 3727614 w 5741575"/>
              <a:gd name="connsiteY58" fmla="*/ 258245 h 955271"/>
              <a:gd name="connsiteX59" fmla="*/ 3738369 w 5741575"/>
              <a:gd name="connsiteY59" fmla="*/ 234506 h 955271"/>
              <a:gd name="connsiteX60" fmla="*/ 3803670 w 5741575"/>
              <a:gd name="connsiteY60" fmla="*/ 236457 h 955271"/>
              <a:gd name="connsiteX61" fmla="*/ 3903080 w 5741575"/>
              <a:gd name="connsiteY61" fmla="*/ 241890 h 955271"/>
              <a:gd name="connsiteX62" fmla="*/ 4114838 w 5741575"/>
              <a:gd name="connsiteY62" fmla="*/ 238165 h 955271"/>
              <a:gd name="connsiteX63" fmla="*/ 4271023 w 5741575"/>
              <a:gd name="connsiteY63" fmla="*/ 241959 h 955271"/>
              <a:gd name="connsiteX64" fmla="*/ 4367397 w 5741575"/>
              <a:gd name="connsiteY64" fmla="*/ 271442 h 955271"/>
              <a:gd name="connsiteX65" fmla="*/ 4495366 w 5741575"/>
              <a:gd name="connsiteY65" fmla="*/ 271618 h 955271"/>
              <a:gd name="connsiteX66" fmla="*/ 4517347 w 5741575"/>
              <a:gd name="connsiteY66" fmla="*/ 275639 h 955271"/>
              <a:gd name="connsiteX67" fmla="*/ 4546116 w 5741575"/>
              <a:gd name="connsiteY67" fmla="*/ 268568 h 955271"/>
              <a:gd name="connsiteX68" fmla="*/ 4661259 w 5741575"/>
              <a:gd name="connsiteY68" fmla="*/ 238966 h 955271"/>
              <a:gd name="connsiteX69" fmla="*/ 4750403 w 5741575"/>
              <a:gd name="connsiteY69" fmla="*/ 204364 h 955271"/>
              <a:gd name="connsiteX70" fmla="*/ 4867614 w 5741575"/>
              <a:gd name="connsiteY70" fmla="*/ 208668 h 955271"/>
              <a:gd name="connsiteX71" fmla="*/ 4937036 w 5741575"/>
              <a:gd name="connsiteY71" fmla="*/ 195446 h 955271"/>
              <a:gd name="connsiteX72" fmla="*/ 5047626 w 5741575"/>
              <a:gd name="connsiteY72" fmla="*/ 149604 h 955271"/>
              <a:gd name="connsiteX73" fmla="*/ 5200247 w 5741575"/>
              <a:gd name="connsiteY73" fmla="*/ 142695 h 955271"/>
              <a:gd name="connsiteX74" fmla="*/ 5235691 w 5741575"/>
              <a:gd name="connsiteY74" fmla="*/ 173330 h 955271"/>
              <a:gd name="connsiteX75" fmla="*/ 5280133 w 5741575"/>
              <a:gd name="connsiteY75" fmla="*/ 189342 h 955271"/>
              <a:gd name="connsiteX76" fmla="*/ 5291963 w 5741575"/>
              <a:gd name="connsiteY76" fmla="*/ 139446 h 955271"/>
              <a:gd name="connsiteX77" fmla="*/ 5418472 w 5741575"/>
              <a:gd name="connsiteY77" fmla="*/ 89163 h 955271"/>
              <a:gd name="connsiteX78" fmla="*/ 5482354 w 5741575"/>
              <a:gd name="connsiteY78" fmla="*/ 69470 h 955271"/>
              <a:gd name="connsiteX79" fmla="*/ 5583280 w 5741575"/>
              <a:gd name="connsiteY79" fmla="*/ 49787 h 955271"/>
              <a:gd name="connsiteX80" fmla="*/ 5613766 w 5741575"/>
              <a:gd name="connsiteY80" fmla="*/ 41855 h 955271"/>
              <a:gd name="connsiteX81" fmla="*/ 5684952 w 5741575"/>
              <a:gd name="connsiteY81" fmla="*/ 26088 h 955271"/>
              <a:gd name="connsiteX82" fmla="*/ 5741575 w 5741575"/>
              <a:gd name="connsiteY82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77227 w 5741575"/>
              <a:gd name="connsiteY45" fmla="*/ 368972 h 955271"/>
              <a:gd name="connsiteX46" fmla="*/ 2824768 w 5741575"/>
              <a:gd name="connsiteY46" fmla="*/ 361652 h 955271"/>
              <a:gd name="connsiteX47" fmla="*/ 2885545 w 5741575"/>
              <a:gd name="connsiteY47" fmla="*/ 372818 h 955271"/>
              <a:gd name="connsiteX48" fmla="*/ 3009558 w 5741575"/>
              <a:gd name="connsiteY48" fmla="*/ 370573 h 955271"/>
              <a:gd name="connsiteX49" fmla="*/ 3095010 w 5741575"/>
              <a:gd name="connsiteY49" fmla="*/ 332454 h 955271"/>
              <a:gd name="connsiteX50" fmla="*/ 3103742 w 5741575"/>
              <a:gd name="connsiteY50" fmla="*/ 337974 h 955271"/>
              <a:gd name="connsiteX51" fmla="*/ 3165093 w 5741575"/>
              <a:gd name="connsiteY51" fmla="*/ 329459 h 955271"/>
              <a:gd name="connsiteX52" fmla="*/ 3373785 w 5741575"/>
              <a:gd name="connsiteY52" fmla="*/ 255680 h 955271"/>
              <a:gd name="connsiteX53" fmla="*/ 3493851 w 5741575"/>
              <a:gd name="connsiteY53" fmla="*/ 240255 h 955271"/>
              <a:gd name="connsiteX54" fmla="*/ 3537470 w 5741575"/>
              <a:gd name="connsiteY54" fmla="*/ 241867 h 955271"/>
              <a:gd name="connsiteX55" fmla="*/ 3610489 w 5741575"/>
              <a:gd name="connsiteY55" fmla="*/ 244128 h 955271"/>
              <a:gd name="connsiteX56" fmla="*/ 3667539 w 5741575"/>
              <a:gd name="connsiteY56" fmla="*/ 263271 h 955271"/>
              <a:gd name="connsiteX57" fmla="*/ 3727614 w 5741575"/>
              <a:gd name="connsiteY57" fmla="*/ 258245 h 955271"/>
              <a:gd name="connsiteX58" fmla="*/ 3738369 w 5741575"/>
              <a:gd name="connsiteY58" fmla="*/ 234506 h 955271"/>
              <a:gd name="connsiteX59" fmla="*/ 3803670 w 5741575"/>
              <a:gd name="connsiteY59" fmla="*/ 236457 h 955271"/>
              <a:gd name="connsiteX60" fmla="*/ 3903080 w 5741575"/>
              <a:gd name="connsiteY60" fmla="*/ 241890 h 955271"/>
              <a:gd name="connsiteX61" fmla="*/ 4114838 w 5741575"/>
              <a:gd name="connsiteY61" fmla="*/ 238165 h 955271"/>
              <a:gd name="connsiteX62" fmla="*/ 4271023 w 5741575"/>
              <a:gd name="connsiteY62" fmla="*/ 241959 h 955271"/>
              <a:gd name="connsiteX63" fmla="*/ 4367397 w 5741575"/>
              <a:gd name="connsiteY63" fmla="*/ 271442 h 955271"/>
              <a:gd name="connsiteX64" fmla="*/ 4495366 w 5741575"/>
              <a:gd name="connsiteY64" fmla="*/ 271618 h 955271"/>
              <a:gd name="connsiteX65" fmla="*/ 4517347 w 5741575"/>
              <a:gd name="connsiteY65" fmla="*/ 275639 h 955271"/>
              <a:gd name="connsiteX66" fmla="*/ 4546116 w 5741575"/>
              <a:gd name="connsiteY66" fmla="*/ 268568 h 955271"/>
              <a:gd name="connsiteX67" fmla="*/ 4661259 w 5741575"/>
              <a:gd name="connsiteY67" fmla="*/ 238966 h 955271"/>
              <a:gd name="connsiteX68" fmla="*/ 4750403 w 5741575"/>
              <a:gd name="connsiteY68" fmla="*/ 204364 h 955271"/>
              <a:gd name="connsiteX69" fmla="*/ 4867614 w 5741575"/>
              <a:gd name="connsiteY69" fmla="*/ 208668 h 955271"/>
              <a:gd name="connsiteX70" fmla="*/ 4937036 w 5741575"/>
              <a:gd name="connsiteY70" fmla="*/ 195446 h 955271"/>
              <a:gd name="connsiteX71" fmla="*/ 5047626 w 5741575"/>
              <a:gd name="connsiteY71" fmla="*/ 149604 h 955271"/>
              <a:gd name="connsiteX72" fmla="*/ 5200247 w 5741575"/>
              <a:gd name="connsiteY72" fmla="*/ 142695 h 955271"/>
              <a:gd name="connsiteX73" fmla="*/ 5235691 w 5741575"/>
              <a:gd name="connsiteY73" fmla="*/ 173330 h 955271"/>
              <a:gd name="connsiteX74" fmla="*/ 5280133 w 5741575"/>
              <a:gd name="connsiteY74" fmla="*/ 189342 h 955271"/>
              <a:gd name="connsiteX75" fmla="*/ 5291963 w 5741575"/>
              <a:gd name="connsiteY75" fmla="*/ 139446 h 955271"/>
              <a:gd name="connsiteX76" fmla="*/ 5418472 w 5741575"/>
              <a:gd name="connsiteY76" fmla="*/ 89163 h 955271"/>
              <a:gd name="connsiteX77" fmla="*/ 5482354 w 5741575"/>
              <a:gd name="connsiteY77" fmla="*/ 69470 h 955271"/>
              <a:gd name="connsiteX78" fmla="*/ 5583280 w 5741575"/>
              <a:gd name="connsiteY78" fmla="*/ 49787 h 955271"/>
              <a:gd name="connsiteX79" fmla="*/ 5613766 w 5741575"/>
              <a:gd name="connsiteY79" fmla="*/ 41855 h 955271"/>
              <a:gd name="connsiteX80" fmla="*/ 5684952 w 5741575"/>
              <a:gd name="connsiteY80" fmla="*/ 26088 h 955271"/>
              <a:gd name="connsiteX81" fmla="*/ 5741575 w 5741575"/>
              <a:gd name="connsiteY8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31718 w 5741575"/>
              <a:gd name="connsiteY44" fmla="*/ 361545 h 955271"/>
              <a:gd name="connsiteX45" fmla="*/ 2777227 w 5741575"/>
              <a:gd name="connsiteY45" fmla="*/ 368972 h 955271"/>
              <a:gd name="connsiteX46" fmla="*/ 2824768 w 5741575"/>
              <a:gd name="connsiteY46" fmla="*/ 361652 h 955271"/>
              <a:gd name="connsiteX47" fmla="*/ 2885545 w 5741575"/>
              <a:gd name="connsiteY47" fmla="*/ 372818 h 955271"/>
              <a:gd name="connsiteX48" fmla="*/ 3009558 w 5741575"/>
              <a:gd name="connsiteY48" fmla="*/ 370573 h 955271"/>
              <a:gd name="connsiteX49" fmla="*/ 3095010 w 5741575"/>
              <a:gd name="connsiteY49" fmla="*/ 332454 h 955271"/>
              <a:gd name="connsiteX50" fmla="*/ 3103742 w 5741575"/>
              <a:gd name="connsiteY50" fmla="*/ 337974 h 955271"/>
              <a:gd name="connsiteX51" fmla="*/ 3165093 w 5741575"/>
              <a:gd name="connsiteY51" fmla="*/ 329459 h 955271"/>
              <a:gd name="connsiteX52" fmla="*/ 3373785 w 5741575"/>
              <a:gd name="connsiteY52" fmla="*/ 255680 h 955271"/>
              <a:gd name="connsiteX53" fmla="*/ 3493851 w 5741575"/>
              <a:gd name="connsiteY53" fmla="*/ 240255 h 955271"/>
              <a:gd name="connsiteX54" fmla="*/ 3537470 w 5741575"/>
              <a:gd name="connsiteY54" fmla="*/ 241867 h 955271"/>
              <a:gd name="connsiteX55" fmla="*/ 3610489 w 5741575"/>
              <a:gd name="connsiteY55" fmla="*/ 244128 h 955271"/>
              <a:gd name="connsiteX56" fmla="*/ 3667539 w 5741575"/>
              <a:gd name="connsiteY56" fmla="*/ 263271 h 955271"/>
              <a:gd name="connsiteX57" fmla="*/ 3727614 w 5741575"/>
              <a:gd name="connsiteY57" fmla="*/ 258245 h 955271"/>
              <a:gd name="connsiteX58" fmla="*/ 3738369 w 5741575"/>
              <a:gd name="connsiteY58" fmla="*/ 234506 h 955271"/>
              <a:gd name="connsiteX59" fmla="*/ 3803670 w 5741575"/>
              <a:gd name="connsiteY59" fmla="*/ 236457 h 955271"/>
              <a:gd name="connsiteX60" fmla="*/ 3903080 w 5741575"/>
              <a:gd name="connsiteY60" fmla="*/ 241890 h 955271"/>
              <a:gd name="connsiteX61" fmla="*/ 4114838 w 5741575"/>
              <a:gd name="connsiteY61" fmla="*/ 238165 h 955271"/>
              <a:gd name="connsiteX62" fmla="*/ 4271023 w 5741575"/>
              <a:gd name="connsiteY62" fmla="*/ 241959 h 955271"/>
              <a:gd name="connsiteX63" fmla="*/ 4367397 w 5741575"/>
              <a:gd name="connsiteY63" fmla="*/ 271442 h 955271"/>
              <a:gd name="connsiteX64" fmla="*/ 4495366 w 5741575"/>
              <a:gd name="connsiteY64" fmla="*/ 271618 h 955271"/>
              <a:gd name="connsiteX65" fmla="*/ 4517347 w 5741575"/>
              <a:gd name="connsiteY65" fmla="*/ 275639 h 955271"/>
              <a:gd name="connsiteX66" fmla="*/ 4546116 w 5741575"/>
              <a:gd name="connsiteY66" fmla="*/ 268568 h 955271"/>
              <a:gd name="connsiteX67" fmla="*/ 4661259 w 5741575"/>
              <a:gd name="connsiteY67" fmla="*/ 238966 h 955271"/>
              <a:gd name="connsiteX68" fmla="*/ 4750403 w 5741575"/>
              <a:gd name="connsiteY68" fmla="*/ 204364 h 955271"/>
              <a:gd name="connsiteX69" fmla="*/ 4867614 w 5741575"/>
              <a:gd name="connsiteY69" fmla="*/ 208668 h 955271"/>
              <a:gd name="connsiteX70" fmla="*/ 4937036 w 5741575"/>
              <a:gd name="connsiteY70" fmla="*/ 195446 h 955271"/>
              <a:gd name="connsiteX71" fmla="*/ 5047626 w 5741575"/>
              <a:gd name="connsiteY71" fmla="*/ 149604 h 955271"/>
              <a:gd name="connsiteX72" fmla="*/ 5200247 w 5741575"/>
              <a:gd name="connsiteY72" fmla="*/ 142695 h 955271"/>
              <a:gd name="connsiteX73" fmla="*/ 5235691 w 5741575"/>
              <a:gd name="connsiteY73" fmla="*/ 173330 h 955271"/>
              <a:gd name="connsiteX74" fmla="*/ 5280133 w 5741575"/>
              <a:gd name="connsiteY74" fmla="*/ 189342 h 955271"/>
              <a:gd name="connsiteX75" fmla="*/ 5291963 w 5741575"/>
              <a:gd name="connsiteY75" fmla="*/ 139446 h 955271"/>
              <a:gd name="connsiteX76" fmla="*/ 5418472 w 5741575"/>
              <a:gd name="connsiteY76" fmla="*/ 89163 h 955271"/>
              <a:gd name="connsiteX77" fmla="*/ 5482354 w 5741575"/>
              <a:gd name="connsiteY77" fmla="*/ 69470 h 955271"/>
              <a:gd name="connsiteX78" fmla="*/ 5583280 w 5741575"/>
              <a:gd name="connsiteY78" fmla="*/ 49787 h 955271"/>
              <a:gd name="connsiteX79" fmla="*/ 5613766 w 5741575"/>
              <a:gd name="connsiteY79" fmla="*/ 41855 h 955271"/>
              <a:gd name="connsiteX80" fmla="*/ 5684952 w 5741575"/>
              <a:gd name="connsiteY80" fmla="*/ 26088 h 955271"/>
              <a:gd name="connsiteX81" fmla="*/ 5741575 w 5741575"/>
              <a:gd name="connsiteY8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31718 w 5741575"/>
              <a:gd name="connsiteY44" fmla="*/ 361545 h 955271"/>
              <a:gd name="connsiteX45" fmla="*/ 2777227 w 5741575"/>
              <a:gd name="connsiteY45" fmla="*/ 368972 h 955271"/>
              <a:gd name="connsiteX46" fmla="*/ 2824768 w 5741575"/>
              <a:gd name="connsiteY46" fmla="*/ 361652 h 955271"/>
              <a:gd name="connsiteX47" fmla="*/ 2885545 w 5741575"/>
              <a:gd name="connsiteY47" fmla="*/ 372818 h 955271"/>
              <a:gd name="connsiteX48" fmla="*/ 3009558 w 5741575"/>
              <a:gd name="connsiteY48" fmla="*/ 370573 h 955271"/>
              <a:gd name="connsiteX49" fmla="*/ 3095010 w 5741575"/>
              <a:gd name="connsiteY49" fmla="*/ 332454 h 955271"/>
              <a:gd name="connsiteX50" fmla="*/ 3103742 w 5741575"/>
              <a:gd name="connsiteY50" fmla="*/ 337974 h 955271"/>
              <a:gd name="connsiteX51" fmla="*/ 3165093 w 5741575"/>
              <a:gd name="connsiteY51" fmla="*/ 329459 h 955271"/>
              <a:gd name="connsiteX52" fmla="*/ 3373785 w 5741575"/>
              <a:gd name="connsiteY52" fmla="*/ 255680 h 955271"/>
              <a:gd name="connsiteX53" fmla="*/ 3493851 w 5741575"/>
              <a:gd name="connsiteY53" fmla="*/ 240255 h 955271"/>
              <a:gd name="connsiteX54" fmla="*/ 3537470 w 5741575"/>
              <a:gd name="connsiteY54" fmla="*/ 241867 h 955271"/>
              <a:gd name="connsiteX55" fmla="*/ 3610489 w 5741575"/>
              <a:gd name="connsiteY55" fmla="*/ 244128 h 955271"/>
              <a:gd name="connsiteX56" fmla="*/ 3667539 w 5741575"/>
              <a:gd name="connsiteY56" fmla="*/ 263271 h 955271"/>
              <a:gd name="connsiteX57" fmla="*/ 3727614 w 5741575"/>
              <a:gd name="connsiteY57" fmla="*/ 258245 h 955271"/>
              <a:gd name="connsiteX58" fmla="*/ 3738369 w 5741575"/>
              <a:gd name="connsiteY58" fmla="*/ 234506 h 955271"/>
              <a:gd name="connsiteX59" fmla="*/ 3803670 w 5741575"/>
              <a:gd name="connsiteY59" fmla="*/ 236457 h 955271"/>
              <a:gd name="connsiteX60" fmla="*/ 3903080 w 5741575"/>
              <a:gd name="connsiteY60" fmla="*/ 241890 h 955271"/>
              <a:gd name="connsiteX61" fmla="*/ 4114838 w 5741575"/>
              <a:gd name="connsiteY61" fmla="*/ 238165 h 955271"/>
              <a:gd name="connsiteX62" fmla="*/ 4271023 w 5741575"/>
              <a:gd name="connsiteY62" fmla="*/ 241959 h 955271"/>
              <a:gd name="connsiteX63" fmla="*/ 4367397 w 5741575"/>
              <a:gd name="connsiteY63" fmla="*/ 271442 h 955271"/>
              <a:gd name="connsiteX64" fmla="*/ 4495366 w 5741575"/>
              <a:gd name="connsiteY64" fmla="*/ 271618 h 955271"/>
              <a:gd name="connsiteX65" fmla="*/ 4517347 w 5741575"/>
              <a:gd name="connsiteY65" fmla="*/ 275639 h 955271"/>
              <a:gd name="connsiteX66" fmla="*/ 4546116 w 5741575"/>
              <a:gd name="connsiteY66" fmla="*/ 268568 h 955271"/>
              <a:gd name="connsiteX67" fmla="*/ 4661259 w 5741575"/>
              <a:gd name="connsiteY67" fmla="*/ 238966 h 955271"/>
              <a:gd name="connsiteX68" fmla="*/ 4750403 w 5741575"/>
              <a:gd name="connsiteY68" fmla="*/ 204364 h 955271"/>
              <a:gd name="connsiteX69" fmla="*/ 4867614 w 5741575"/>
              <a:gd name="connsiteY69" fmla="*/ 208668 h 955271"/>
              <a:gd name="connsiteX70" fmla="*/ 4937036 w 5741575"/>
              <a:gd name="connsiteY70" fmla="*/ 195446 h 955271"/>
              <a:gd name="connsiteX71" fmla="*/ 5047626 w 5741575"/>
              <a:gd name="connsiteY71" fmla="*/ 149604 h 955271"/>
              <a:gd name="connsiteX72" fmla="*/ 5200247 w 5741575"/>
              <a:gd name="connsiteY72" fmla="*/ 142695 h 955271"/>
              <a:gd name="connsiteX73" fmla="*/ 5235691 w 5741575"/>
              <a:gd name="connsiteY73" fmla="*/ 173330 h 955271"/>
              <a:gd name="connsiteX74" fmla="*/ 5291963 w 5741575"/>
              <a:gd name="connsiteY74" fmla="*/ 139446 h 955271"/>
              <a:gd name="connsiteX75" fmla="*/ 5418472 w 5741575"/>
              <a:gd name="connsiteY75" fmla="*/ 89163 h 955271"/>
              <a:gd name="connsiteX76" fmla="*/ 5482354 w 5741575"/>
              <a:gd name="connsiteY76" fmla="*/ 69470 h 955271"/>
              <a:gd name="connsiteX77" fmla="*/ 5583280 w 5741575"/>
              <a:gd name="connsiteY77" fmla="*/ 49787 h 955271"/>
              <a:gd name="connsiteX78" fmla="*/ 5613766 w 5741575"/>
              <a:gd name="connsiteY78" fmla="*/ 41855 h 955271"/>
              <a:gd name="connsiteX79" fmla="*/ 5684952 w 5741575"/>
              <a:gd name="connsiteY79" fmla="*/ 26088 h 955271"/>
              <a:gd name="connsiteX80" fmla="*/ 5741575 w 5741575"/>
              <a:gd name="connsiteY80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31718 w 5741575"/>
              <a:gd name="connsiteY44" fmla="*/ 361545 h 955271"/>
              <a:gd name="connsiteX45" fmla="*/ 2777227 w 5741575"/>
              <a:gd name="connsiteY45" fmla="*/ 368972 h 955271"/>
              <a:gd name="connsiteX46" fmla="*/ 2824768 w 5741575"/>
              <a:gd name="connsiteY46" fmla="*/ 361652 h 955271"/>
              <a:gd name="connsiteX47" fmla="*/ 2885545 w 5741575"/>
              <a:gd name="connsiteY47" fmla="*/ 372818 h 955271"/>
              <a:gd name="connsiteX48" fmla="*/ 3009558 w 5741575"/>
              <a:gd name="connsiteY48" fmla="*/ 370573 h 955271"/>
              <a:gd name="connsiteX49" fmla="*/ 3095010 w 5741575"/>
              <a:gd name="connsiteY49" fmla="*/ 332454 h 955271"/>
              <a:gd name="connsiteX50" fmla="*/ 3103742 w 5741575"/>
              <a:gd name="connsiteY50" fmla="*/ 337974 h 955271"/>
              <a:gd name="connsiteX51" fmla="*/ 3165093 w 5741575"/>
              <a:gd name="connsiteY51" fmla="*/ 329459 h 955271"/>
              <a:gd name="connsiteX52" fmla="*/ 3373785 w 5741575"/>
              <a:gd name="connsiteY52" fmla="*/ 255680 h 955271"/>
              <a:gd name="connsiteX53" fmla="*/ 3493851 w 5741575"/>
              <a:gd name="connsiteY53" fmla="*/ 240255 h 955271"/>
              <a:gd name="connsiteX54" fmla="*/ 3537470 w 5741575"/>
              <a:gd name="connsiteY54" fmla="*/ 241867 h 955271"/>
              <a:gd name="connsiteX55" fmla="*/ 3610489 w 5741575"/>
              <a:gd name="connsiteY55" fmla="*/ 244128 h 955271"/>
              <a:gd name="connsiteX56" fmla="*/ 3667539 w 5741575"/>
              <a:gd name="connsiteY56" fmla="*/ 263271 h 955271"/>
              <a:gd name="connsiteX57" fmla="*/ 3727614 w 5741575"/>
              <a:gd name="connsiteY57" fmla="*/ 258245 h 955271"/>
              <a:gd name="connsiteX58" fmla="*/ 3738369 w 5741575"/>
              <a:gd name="connsiteY58" fmla="*/ 234506 h 955271"/>
              <a:gd name="connsiteX59" fmla="*/ 3803670 w 5741575"/>
              <a:gd name="connsiteY59" fmla="*/ 236457 h 955271"/>
              <a:gd name="connsiteX60" fmla="*/ 3903080 w 5741575"/>
              <a:gd name="connsiteY60" fmla="*/ 241890 h 955271"/>
              <a:gd name="connsiteX61" fmla="*/ 4114838 w 5741575"/>
              <a:gd name="connsiteY61" fmla="*/ 238165 h 955271"/>
              <a:gd name="connsiteX62" fmla="*/ 4271023 w 5741575"/>
              <a:gd name="connsiteY62" fmla="*/ 241959 h 955271"/>
              <a:gd name="connsiteX63" fmla="*/ 4367397 w 5741575"/>
              <a:gd name="connsiteY63" fmla="*/ 271442 h 955271"/>
              <a:gd name="connsiteX64" fmla="*/ 4495366 w 5741575"/>
              <a:gd name="connsiteY64" fmla="*/ 271618 h 955271"/>
              <a:gd name="connsiteX65" fmla="*/ 4517347 w 5741575"/>
              <a:gd name="connsiteY65" fmla="*/ 275639 h 955271"/>
              <a:gd name="connsiteX66" fmla="*/ 4546116 w 5741575"/>
              <a:gd name="connsiteY66" fmla="*/ 268568 h 955271"/>
              <a:gd name="connsiteX67" fmla="*/ 4661259 w 5741575"/>
              <a:gd name="connsiteY67" fmla="*/ 238966 h 955271"/>
              <a:gd name="connsiteX68" fmla="*/ 4750403 w 5741575"/>
              <a:gd name="connsiteY68" fmla="*/ 204364 h 955271"/>
              <a:gd name="connsiteX69" fmla="*/ 4867614 w 5741575"/>
              <a:gd name="connsiteY69" fmla="*/ 208668 h 955271"/>
              <a:gd name="connsiteX70" fmla="*/ 4937036 w 5741575"/>
              <a:gd name="connsiteY70" fmla="*/ 195446 h 955271"/>
              <a:gd name="connsiteX71" fmla="*/ 5047626 w 5741575"/>
              <a:gd name="connsiteY71" fmla="*/ 149604 h 955271"/>
              <a:gd name="connsiteX72" fmla="*/ 5200247 w 5741575"/>
              <a:gd name="connsiteY72" fmla="*/ 142695 h 955271"/>
              <a:gd name="connsiteX73" fmla="*/ 5291963 w 5741575"/>
              <a:gd name="connsiteY73" fmla="*/ 139446 h 955271"/>
              <a:gd name="connsiteX74" fmla="*/ 5418472 w 5741575"/>
              <a:gd name="connsiteY74" fmla="*/ 89163 h 955271"/>
              <a:gd name="connsiteX75" fmla="*/ 5482354 w 5741575"/>
              <a:gd name="connsiteY75" fmla="*/ 69470 h 955271"/>
              <a:gd name="connsiteX76" fmla="*/ 5583280 w 5741575"/>
              <a:gd name="connsiteY76" fmla="*/ 49787 h 955271"/>
              <a:gd name="connsiteX77" fmla="*/ 5613766 w 5741575"/>
              <a:gd name="connsiteY77" fmla="*/ 41855 h 955271"/>
              <a:gd name="connsiteX78" fmla="*/ 5684952 w 5741575"/>
              <a:gd name="connsiteY78" fmla="*/ 26088 h 955271"/>
              <a:gd name="connsiteX79" fmla="*/ 5741575 w 5741575"/>
              <a:gd name="connsiteY79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31718 w 5741575"/>
              <a:gd name="connsiteY44" fmla="*/ 361545 h 955271"/>
              <a:gd name="connsiteX45" fmla="*/ 2777227 w 5741575"/>
              <a:gd name="connsiteY45" fmla="*/ 368972 h 955271"/>
              <a:gd name="connsiteX46" fmla="*/ 2824768 w 5741575"/>
              <a:gd name="connsiteY46" fmla="*/ 361652 h 955271"/>
              <a:gd name="connsiteX47" fmla="*/ 2885545 w 5741575"/>
              <a:gd name="connsiteY47" fmla="*/ 372818 h 955271"/>
              <a:gd name="connsiteX48" fmla="*/ 3009558 w 5741575"/>
              <a:gd name="connsiteY48" fmla="*/ 370573 h 955271"/>
              <a:gd name="connsiteX49" fmla="*/ 3095010 w 5741575"/>
              <a:gd name="connsiteY49" fmla="*/ 332454 h 955271"/>
              <a:gd name="connsiteX50" fmla="*/ 3103742 w 5741575"/>
              <a:gd name="connsiteY50" fmla="*/ 337974 h 955271"/>
              <a:gd name="connsiteX51" fmla="*/ 3165093 w 5741575"/>
              <a:gd name="connsiteY51" fmla="*/ 329459 h 955271"/>
              <a:gd name="connsiteX52" fmla="*/ 3373785 w 5741575"/>
              <a:gd name="connsiteY52" fmla="*/ 255680 h 955271"/>
              <a:gd name="connsiteX53" fmla="*/ 3493851 w 5741575"/>
              <a:gd name="connsiteY53" fmla="*/ 240255 h 955271"/>
              <a:gd name="connsiteX54" fmla="*/ 3537470 w 5741575"/>
              <a:gd name="connsiteY54" fmla="*/ 241867 h 955271"/>
              <a:gd name="connsiteX55" fmla="*/ 3610489 w 5741575"/>
              <a:gd name="connsiteY55" fmla="*/ 244128 h 955271"/>
              <a:gd name="connsiteX56" fmla="*/ 3667539 w 5741575"/>
              <a:gd name="connsiteY56" fmla="*/ 263271 h 955271"/>
              <a:gd name="connsiteX57" fmla="*/ 3727614 w 5741575"/>
              <a:gd name="connsiteY57" fmla="*/ 258245 h 955271"/>
              <a:gd name="connsiteX58" fmla="*/ 3738369 w 5741575"/>
              <a:gd name="connsiteY58" fmla="*/ 234506 h 955271"/>
              <a:gd name="connsiteX59" fmla="*/ 3803670 w 5741575"/>
              <a:gd name="connsiteY59" fmla="*/ 236457 h 955271"/>
              <a:gd name="connsiteX60" fmla="*/ 3903080 w 5741575"/>
              <a:gd name="connsiteY60" fmla="*/ 241890 h 955271"/>
              <a:gd name="connsiteX61" fmla="*/ 4114838 w 5741575"/>
              <a:gd name="connsiteY61" fmla="*/ 238165 h 955271"/>
              <a:gd name="connsiteX62" fmla="*/ 4271023 w 5741575"/>
              <a:gd name="connsiteY62" fmla="*/ 241959 h 955271"/>
              <a:gd name="connsiteX63" fmla="*/ 4367397 w 5741575"/>
              <a:gd name="connsiteY63" fmla="*/ 271442 h 955271"/>
              <a:gd name="connsiteX64" fmla="*/ 4495366 w 5741575"/>
              <a:gd name="connsiteY64" fmla="*/ 271618 h 955271"/>
              <a:gd name="connsiteX65" fmla="*/ 4517347 w 5741575"/>
              <a:gd name="connsiteY65" fmla="*/ 275639 h 955271"/>
              <a:gd name="connsiteX66" fmla="*/ 4546116 w 5741575"/>
              <a:gd name="connsiteY66" fmla="*/ 268568 h 955271"/>
              <a:gd name="connsiteX67" fmla="*/ 4661259 w 5741575"/>
              <a:gd name="connsiteY67" fmla="*/ 238966 h 955271"/>
              <a:gd name="connsiteX68" fmla="*/ 4750403 w 5741575"/>
              <a:gd name="connsiteY68" fmla="*/ 204364 h 955271"/>
              <a:gd name="connsiteX69" fmla="*/ 4867614 w 5741575"/>
              <a:gd name="connsiteY69" fmla="*/ 208668 h 955271"/>
              <a:gd name="connsiteX70" fmla="*/ 4937036 w 5741575"/>
              <a:gd name="connsiteY70" fmla="*/ 195446 h 955271"/>
              <a:gd name="connsiteX71" fmla="*/ 5067740 w 5741575"/>
              <a:gd name="connsiteY71" fmla="*/ 172293 h 955271"/>
              <a:gd name="connsiteX72" fmla="*/ 5200247 w 5741575"/>
              <a:gd name="connsiteY72" fmla="*/ 142695 h 955271"/>
              <a:gd name="connsiteX73" fmla="*/ 5291963 w 5741575"/>
              <a:gd name="connsiteY73" fmla="*/ 139446 h 955271"/>
              <a:gd name="connsiteX74" fmla="*/ 5418472 w 5741575"/>
              <a:gd name="connsiteY74" fmla="*/ 89163 h 955271"/>
              <a:gd name="connsiteX75" fmla="*/ 5482354 w 5741575"/>
              <a:gd name="connsiteY75" fmla="*/ 69470 h 955271"/>
              <a:gd name="connsiteX76" fmla="*/ 5583280 w 5741575"/>
              <a:gd name="connsiteY76" fmla="*/ 49787 h 955271"/>
              <a:gd name="connsiteX77" fmla="*/ 5613766 w 5741575"/>
              <a:gd name="connsiteY77" fmla="*/ 41855 h 955271"/>
              <a:gd name="connsiteX78" fmla="*/ 5684952 w 5741575"/>
              <a:gd name="connsiteY78" fmla="*/ 26088 h 955271"/>
              <a:gd name="connsiteX79" fmla="*/ 5741575 w 5741575"/>
              <a:gd name="connsiteY79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31718 w 5741575"/>
              <a:gd name="connsiteY44" fmla="*/ 361545 h 955271"/>
              <a:gd name="connsiteX45" fmla="*/ 2777227 w 5741575"/>
              <a:gd name="connsiteY45" fmla="*/ 368972 h 955271"/>
              <a:gd name="connsiteX46" fmla="*/ 2824768 w 5741575"/>
              <a:gd name="connsiteY46" fmla="*/ 361652 h 955271"/>
              <a:gd name="connsiteX47" fmla="*/ 2885545 w 5741575"/>
              <a:gd name="connsiteY47" fmla="*/ 372818 h 955271"/>
              <a:gd name="connsiteX48" fmla="*/ 3009558 w 5741575"/>
              <a:gd name="connsiteY48" fmla="*/ 370573 h 955271"/>
              <a:gd name="connsiteX49" fmla="*/ 3095010 w 5741575"/>
              <a:gd name="connsiteY49" fmla="*/ 332454 h 955271"/>
              <a:gd name="connsiteX50" fmla="*/ 3103742 w 5741575"/>
              <a:gd name="connsiteY50" fmla="*/ 337974 h 955271"/>
              <a:gd name="connsiteX51" fmla="*/ 3165093 w 5741575"/>
              <a:gd name="connsiteY51" fmla="*/ 329459 h 955271"/>
              <a:gd name="connsiteX52" fmla="*/ 3373785 w 5741575"/>
              <a:gd name="connsiteY52" fmla="*/ 255680 h 955271"/>
              <a:gd name="connsiteX53" fmla="*/ 3493851 w 5741575"/>
              <a:gd name="connsiteY53" fmla="*/ 240255 h 955271"/>
              <a:gd name="connsiteX54" fmla="*/ 3537470 w 5741575"/>
              <a:gd name="connsiteY54" fmla="*/ 241867 h 955271"/>
              <a:gd name="connsiteX55" fmla="*/ 3610489 w 5741575"/>
              <a:gd name="connsiteY55" fmla="*/ 244128 h 955271"/>
              <a:gd name="connsiteX56" fmla="*/ 3667539 w 5741575"/>
              <a:gd name="connsiteY56" fmla="*/ 263271 h 955271"/>
              <a:gd name="connsiteX57" fmla="*/ 3727614 w 5741575"/>
              <a:gd name="connsiteY57" fmla="*/ 258245 h 955271"/>
              <a:gd name="connsiteX58" fmla="*/ 3738369 w 5741575"/>
              <a:gd name="connsiteY58" fmla="*/ 234506 h 955271"/>
              <a:gd name="connsiteX59" fmla="*/ 3803670 w 5741575"/>
              <a:gd name="connsiteY59" fmla="*/ 236457 h 955271"/>
              <a:gd name="connsiteX60" fmla="*/ 3903080 w 5741575"/>
              <a:gd name="connsiteY60" fmla="*/ 241890 h 955271"/>
              <a:gd name="connsiteX61" fmla="*/ 4114838 w 5741575"/>
              <a:gd name="connsiteY61" fmla="*/ 238165 h 955271"/>
              <a:gd name="connsiteX62" fmla="*/ 4271023 w 5741575"/>
              <a:gd name="connsiteY62" fmla="*/ 241959 h 955271"/>
              <a:gd name="connsiteX63" fmla="*/ 4367397 w 5741575"/>
              <a:gd name="connsiteY63" fmla="*/ 271442 h 955271"/>
              <a:gd name="connsiteX64" fmla="*/ 4495366 w 5741575"/>
              <a:gd name="connsiteY64" fmla="*/ 271618 h 955271"/>
              <a:gd name="connsiteX65" fmla="*/ 4517347 w 5741575"/>
              <a:gd name="connsiteY65" fmla="*/ 275639 h 955271"/>
              <a:gd name="connsiteX66" fmla="*/ 4546116 w 5741575"/>
              <a:gd name="connsiteY66" fmla="*/ 268568 h 955271"/>
              <a:gd name="connsiteX67" fmla="*/ 4661259 w 5741575"/>
              <a:gd name="connsiteY67" fmla="*/ 238966 h 955271"/>
              <a:gd name="connsiteX68" fmla="*/ 4750403 w 5741575"/>
              <a:gd name="connsiteY68" fmla="*/ 204364 h 955271"/>
              <a:gd name="connsiteX69" fmla="*/ 4867614 w 5741575"/>
              <a:gd name="connsiteY69" fmla="*/ 208668 h 955271"/>
              <a:gd name="connsiteX70" fmla="*/ 4937036 w 5741575"/>
              <a:gd name="connsiteY70" fmla="*/ 195446 h 955271"/>
              <a:gd name="connsiteX71" fmla="*/ 5067740 w 5741575"/>
              <a:gd name="connsiteY71" fmla="*/ 172293 h 955271"/>
              <a:gd name="connsiteX72" fmla="*/ 5200247 w 5741575"/>
              <a:gd name="connsiteY72" fmla="*/ 142695 h 955271"/>
              <a:gd name="connsiteX73" fmla="*/ 5291963 w 5741575"/>
              <a:gd name="connsiteY73" fmla="*/ 139446 h 955271"/>
              <a:gd name="connsiteX74" fmla="*/ 5418472 w 5741575"/>
              <a:gd name="connsiteY74" fmla="*/ 89163 h 955271"/>
              <a:gd name="connsiteX75" fmla="*/ 5482354 w 5741575"/>
              <a:gd name="connsiteY75" fmla="*/ 69470 h 955271"/>
              <a:gd name="connsiteX76" fmla="*/ 5583280 w 5741575"/>
              <a:gd name="connsiteY76" fmla="*/ 49787 h 955271"/>
              <a:gd name="connsiteX77" fmla="*/ 5613766 w 5741575"/>
              <a:gd name="connsiteY77" fmla="*/ 41855 h 955271"/>
              <a:gd name="connsiteX78" fmla="*/ 5684952 w 5741575"/>
              <a:gd name="connsiteY78" fmla="*/ 26088 h 955271"/>
              <a:gd name="connsiteX79" fmla="*/ 5741575 w 5741575"/>
              <a:gd name="connsiteY79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31718 w 5741575"/>
              <a:gd name="connsiteY44" fmla="*/ 361545 h 955271"/>
              <a:gd name="connsiteX45" fmla="*/ 2777227 w 5741575"/>
              <a:gd name="connsiteY45" fmla="*/ 368972 h 955271"/>
              <a:gd name="connsiteX46" fmla="*/ 2824768 w 5741575"/>
              <a:gd name="connsiteY46" fmla="*/ 361652 h 955271"/>
              <a:gd name="connsiteX47" fmla="*/ 2885545 w 5741575"/>
              <a:gd name="connsiteY47" fmla="*/ 372818 h 955271"/>
              <a:gd name="connsiteX48" fmla="*/ 3009558 w 5741575"/>
              <a:gd name="connsiteY48" fmla="*/ 370573 h 955271"/>
              <a:gd name="connsiteX49" fmla="*/ 3095010 w 5741575"/>
              <a:gd name="connsiteY49" fmla="*/ 332454 h 955271"/>
              <a:gd name="connsiteX50" fmla="*/ 3103742 w 5741575"/>
              <a:gd name="connsiteY50" fmla="*/ 337974 h 955271"/>
              <a:gd name="connsiteX51" fmla="*/ 3195264 w 5741575"/>
              <a:gd name="connsiteY51" fmla="*/ 293158 h 955271"/>
              <a:gd name="connsiteX52" fmla="*/ 3373785 w 5741575"/>
              <a:gd name="connsiteY52" fmla="*/ 255680 h 955271"/>
              <a:gd name="connsiteX53" fmla="*/ 3493851 w 5741575"/>
              <a:gd name="connsiteY53" fmla="*/ 240255 h 955271"/>
              <a:gd name="connsiteX54" fmla="*/ 3537470 w 5741575"/>
              <a:gd name="connsiteY54" fmla="*/ 241867 h 955271"/>
              <a:gd name="connsiteX55" fmla="*/ 3610489 w 5741575"/>
              <a:gd name="connsiteY55" fmla="*/ 244128 h 955271"/>
              <a:gd name="connsiteX56" fmla="*/ 3667539 w 5741575"/>
              <a:gd name="connsiteY56" fmla="*/ 263271 h 955271"/>
              <a:gd name="connsiteX57" fmla="*/ 3727614 w 5741575"/>
              <a:gd name="connsiteY57" fmla="*/ 258245 h 955271"/>
              <a:gd name="connsiteX58" fmla="*/ 3738369 w 5741575"/>
              <a:gd name="connsiteY58" fmla="*/ 234506 h 955271"/>
              <a:gd name="connsiteX59" fmla="*/ 3803670 w 5741575"/>
              <a:gd name="connsiteY59" fmla="*/ 236457 h 955271"/>
              <a:gd name="connsiteX60" fmla="*/ 3903080 w 5741575"/>
              <a:gd name="connsiteY60" fmla="*/ 241890 h 955271"/>
              <a:gd name="connsiteX61" fmla="*/ 4114838 w 5741575"/>
              <a:gd name="connsiteY61" fmla="*/ 238165 h 955271"/>
              <a:gd name="connsiteX62" fmla="*/ 4271023 w 5741575"/>
              <a:gd name="connsiteY62" fmla="*/ 241959 h 955271"/>
              <a:gd name="connsiteX63" fmla="*/ 4367397 w 5741575"/>
              <a:gd name="connsiteY63" fmla="*/ 271442 h 955271"/>
              <a:gd name="connsiteX64" fmla="*/ 4495366 w 5741575"/>
              <a:gd name="connsiteY64" fmla="*/ 271618 h 955271"/>
              <a:gd name="connsiteX65" fmla="*/ 4517347 w 5741575"/>
              <a:gd name="connsiteY65" fmla="*/ 275639 h 955271"/>
              <a:gd name="connsiteX66" fmla="*/ 4546116 w 5741575"/>
              <a:gd name="connsiteY66" fmla="*/ 268568 h 955271"/>
              <a:gd name="connsiteX67" fmla="*/ 4661259 w 5741575"/>
              <a:gd name="connsiteY67" fmla="*/ 238966 h 955271"/>
              <a:gd name="connsiteX68" fmla="*/ 4750403 w 5741575"/>
              <a:gd name="connsiteY68" fmla="*/ 204364 h 955271"/>
              <a:gd name="connsiteX69" fmla="*/ 4867614 w 5741575"/>
              <a:gd name="connsiteY69" fmla="*/ 208668 h 955271"/>
              <a:gd name="connsiteX70" fmla="*/ 4937036 w 5741575"/>
              <a:gd name="connsiteY70" fmla="*/ 195446 h 955271"/>
              <a:gd name="connsiteX71" fmla="*/ 5067740 w 5741575"/>
              <a:gd name="connsiteY71" fmla="*/ 172293 h 955271"/>
              <a:gd name="connsiteX72" fmla="*/ 5200247 w 5741575"/>
              <a:gd name="connsiteY72" fmla="*/ 142695 h 955271"/>
              <a:gd name="connsiteX73" fmla="*/ 5291963 w 5741575"/>
              <a:gd name="connsiteY73" fmla="*/ 139446 h 955271"/>
              <a:gd name="connsiteX74" fmla="*/ 5418472 w 5741575"/>
              <a:gd name="connsiteY74" fmla="*/ 89163 h 955271"/>
              <a:gd name="connsiteX75" fmla="*/ 5482354 w 5741575"/>
              <a:gd name="connsiteY75" fmla="*/ 69470 h 955271"/>
              <a:gd name="connsiteX76" fmla="*/ 5583280 w 5741575"/>
              <a:gd name="connsiteY76" fmla="*/ 49787 h 955271"/>
              <a:gd name="connsiteX77" fmla="*/ 5613766 w 5741575"/>
              <a:gd name="connsiteY77" fmla="*/ 41855 h 955271"/>
              <a:gd name="connsiteX78" fmla="*/ 5684952 w 5741575"/>
              <a:gd name="connsiteY78" fmla="*/ 26088 h 955271"/>
              <a:gd name="connsiteX79" fmla="*/ 5741575 w 5741575"/>
              <a:gd name="connsiteY79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31718 w 5741575"/>
              <a:gd name="connsiteY44" fmla="*/ 361545 h 955271"/>
              <a:gd name="connsiteX45" fmla="*/ 2777227 w 5741575"/>
              <a:gd name="connsiteY45" fmla="*/ 368972 h 955271"/>
              <a:gd name="connsiteX46" fmla="*/ 2824768 w 5741575"/>
              <a:gd name="connsiteY46" fmla="*/ 361652 h 955271"/>
              <a:gd name="connsiteX47" fmla="*/ 2885545 w 5741575"/>
              <a:gd name="connsiteY47" fmla="*/ 372818 h 955271"/>
              <a:gd name="connsiteX48" fmla="*/ 3009558 w 5741575"/>
              <a:gd name="connsiteY48" fmla="*/ 370573 h 955271"/>
              <a:gd name="connsiteX49" fmla="*/ 3095010 w 5741575"/>
              <a:gd name="connsiteY49" fmla="*/ 332454 h 955271"/>
              <a:gd name="connsiteX50" fmla="*/ 3148998 w 5741575"/>
              <a:gd name="connsiteY50" fmla="*/ 315286 h 955271"/>
              <a:gd name="connsiteX51" fmla="*/ 3195264 w 5741575"/>
              <a:gd name="connsiteY51" fmla="*/ 293158 h 955271"/>
              <a:gd name="connsiteX52" fmla="*/ 3373785 w 5741575"/>
              <a:gd name="connsiteY52" fmla="*/ 255680 h 955271"/>
              <a:gd name="connsiteX53" fmla="*/ 3493851 w 5741575"/>
              <a:gd name="connsiteY53" fmla="*/ 240255 h 955271"/>
              <a:gd name="connsiteX54" fmla="*/ 3537470 w 5741575"/>
              <a:gd name="connsiteY54" fmla="*/ 241867 h 955271"/>
              <a:gd name="connsiteX55" fmla="*/ 3610489 w 5741575"/>
              <a:gd name="connsiteY55" fmla="*/ 244128 h 955271"/>
              <a:gd name="connsiteX56" fmla="*/ 3667539 w 5741575"/>
              <a:gd name="connsiteY56" fmla="*/ 263271 h 955271"/>
              <a:gd name="connsiteX57" fmla="*/ 3727614 w 5741575"/>
              <a:gd name="connsiteY57" fmla="*/ 258245 h 955271"/>
              <a:gd name="connsiteX58" fmla="*/ 3738369 w 5741575"/>
              <a:gd name="connsiteY58" fmla="*/ 234506 h 955271"/>
              <a:gd name="connsiteX59" fmla="*/ 3803670 w 5741575"/>
              <a:gd name="connsiteY59" fmla="*/ 236457 h 955271"/>
              <a:gd name="connsiteX60" fmla="*/ 3903080 w 5741575"/>
              <a:gd name="connsiteY60" fmla="*/ 241890 h 955271"/>
              <a:gd name="connsiteX61" fmla="*/ 4114838 w 5741575"/>
              <a:gd name="connsiteY61" fmla="*/ 238165 h 955271"/>
              <a:gd name="connsiteX62" fmla="*/ 4271023 w 5741575"/>
              <a:gd name="connsiteY62" fmla="*/ 241959 h 955271"/>
              <a:gd name="connsiteX63" fmla="*/ 4367397 w 5741575"/>
              <a:gd name="connsiteY63" fmla="*/ 271442 h 955271"/>
              <a:gd name="connsiteX64" fmla="*/ 4495366 w 5741575"/>
              <a:gd name="connsiteY64" fmla="*/ 271618 h 955271"/>
              <a:gd name="connsiteX65" fmla="*/ 4517347 w 5741575"/>
              <a:gd name="connsiteY65" fmla="*/ 275639 h 955271"/>
              <a:gd name="connsiteX66" fmla="*/ 4546116 w 5741575"/>
              <a:gd name="connsiteY66" fmla="*/ 268568 h 955271"/>
              <a:gd name="connsiteX67" fmla="*/ 4661259 w 5741575"/>
              <a:gd name="connsiteY67" fmla="*/ 238966 h 955271"/>
              <a:gd name="connsiteX68" fmla="*/ 4750403 w 5741575"/>
              <a:gd name="connsiteY68" fmla="*/ 204364 h 955271"/>
              <a:gd name="connsiteX69" fmla="*/ 4867614 w 5741575"/>
              <a:gd name="connsiteY69" fmla="*/ 208668 h 955271"/>
              <a:gd name="connsiteX70" fmla="*/ 4937036 w 5741575"/>
              <a:gd name="connsiteY70" fmla="*/ 195446 h 955271"/>
              <a:gd name="connsiteX71" fmla="*/ 5067740 w 5741575"/>
              <a:gd name="connsiteY71" fmla="*/ 172293 h 955271"/>
              <a:gd name="connsiteX72" fmla="*/ 5200247 w 5741575"/>
              <a:gd name="connsiteY72" fmla="*/ 142695 h 955271"/>
              <a:gd name="connsiteX73" fmla="*/ 5291963 w 5741575"/>
              <a:gd name="connsiteY73" fmla="*/ 139446 h 955271"/>
              <a:gd name="connsiteX74" fmla="*/ 5418472 w 5741575"/>
              <a:gd name="connsiteY74" fmla="*/ 89163 h 955271"/>
              <a:gd name="connsiteX75" fmla="*/ 5482354 w 5741575"/>
              <a:gd name="connsiteY75" fmla="*/ 69470 h 955271"/>
              <a:gd name="connsiteX76" fmla="*/ 5583280 w 5741575"/>
              <a:gd name="connsiteY76" fmla="*/ 49787 h 955271"/>
              <a:gd name="connsiteX77" fmla="*/ 5613766 w 5741575"/>
              <a:gd name="connsiteY77" fmla="*/ 41855 h 955271"/>
              <a:gd name="connsiteX78" fmla="*/ 5684952 w 5741575"/>
              <a:gd name="connsiteY78" fmla="*/ 26088 h 955271"/>
              <a:gd name="connsiteX79" fmla="*/ 5741575 w 5741575"/>
              <a:gd name="connsiteY79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77227 w 5741575"/>
              <a:gd name="connsiteY44" fmla="*/ 368972 h 955271"/>
              <a:gd name="connsiteX45" fmla="*/ 2824768 w 5741575"/>
              <a:gd name="connsiteY45" fmla="*/ 361652 h 955271"/>
              <a:gd name="connsiteX46" fmla="*/ 2885545 w 5741575"/>
              <a:gd name="connsiteY46" fmla="*/ 372818 h 955271"/>
              <a:gd name="connsiteX47" fmla="*/ 3009558 w 5741575"/>
              <a:gd name="connsiteY47" fmla="*/ 370573 h 955271"/>
              <a:gd name="connsiteX48" fmla="*/ 3095010 w 5741575"/>
              <a:gd name="connsiteY48" fmla="*/ 332454 h 955271"/>
              <a:gd name="connsiteX49" fmla="*/ 3148998 w 5741575"/>
              <a:gd name="connsiteY49" fmla="*/ 315286 h 955271"/>
              <a:gd name="connsiteX50" fmla="*/ 3195264 w 5741575"/>
              <a:gd name="connsiteY50" fmla="*/ 293158 h 955271"/>
              <a:gd name="connsiteX51" fmla="*/ 3373785 w 5741575"/>
              <a:gd name="connsiteY51" fmla="*/ 255680 h 955271"/>
              <a:gd name="connsiteX52" fmla="*/ 3493851 w 5741575"/>
              <a:gd name="connsiteY52" fmla="*/ 240255 h 955271"/>
              <a:gd name="connsiteX53" fmla="*/ 3537470 w 5741575"/>
              <a:gd name="connsiteY53" fmla="*/ 241867 h 955271"/>
              <a:gd name="connsiteX54" fmla="*/ 3610489 w 5741575"/>
              <a:gd name="connsiteY54" fmla="*/ 244128 h 955271"/>
              <a:gd name="connsiteX55" fmla="*/ 3667539 w 5741575"/>
              <a:gd name="connsiteY55" fmla="*/ 263271 h 955271"/>
              <a:gd name="connsiteX56" fmla="*/ 3727614 w 5741575"/>
              <a:gd name="connsiteY56" fmla="*/ 258245 h 955271"/>
              <a:gd name="connsiteX57" fmla="*/ 3738369 w 5741575"/>
              <a:gd name="connsiteY57" fmla="*/ 234506 h 955271"/>
              <a:gd name="connsiteX58" fmla="*/ 3803670 w 5741575"/>
              <a:gd name="connsiteY58" fmla="*/ 236457 h 955271"/>
              <a:gd name="connsiteX59" fmla="*/ 3903080 w 5741575"/>
              <a:gd name="connsiteY59" fmla="*/ 241890 h 955271"/>
              <a:gd name="connsiteX60" fmla="*/ 4114838 w 5741575"/>
              <a:gd name="connsiteY60" fmla="*/ 238165 h 955271"/>
              <a:gd name="connsiteX61" fmla="*/ 4271023 w 5741575"/>
              <a:gd name="connsiteY61" fmla="*/ 241959 h 955271"/>
              <a:gd name="connsiteX62" fmla="*/ 4367397 w 5741575"/>
              <a:gd name="connsiteY62" fmla="*/ 271442 h 955271"/>
              <a:gd name="connsiteX63" fmla="*/ 4495366 w 5741575"/>
              <a:gd name="connsiteY63" fmla="*/ 271618 h 955271"/>
              <a:gd name="connsiteX64" fmla="*/ 4517347 w 5741575"/>
              <a:gd name="connsiteY64" fmla="*/ 275639 h 955271"/>
              <a:gd name="connsiteX65" fmla="*/ 4546116 w 5741575"/>
              <a:gd name="connsiteY65" fmla="*/ 268568 h 955271"/>
              <a:gd name="connsiteX66" fmla="*/ 4661259 w 5741575"/>
              <a:gd name="connsiteY66" fmla="*/ 238966 h 955271"/>
              <a:gd name="connsiteX67" fmla="*/ 4750403 w 5741575"/>
              <a:gd name="connsiteY67" fmla="*/ 204364 h 955271"/>
              <a:gd name="connsiteX68" fmla="*/ 4867614 w 5741575"/>
              <a:gd name="connsiteY68" fmla="*/ 208668 h 955271"/>
              <a:gd name="connsiteX69" fmla="*/ 4937036 w 5741575"/>
              <a:gd name="connsiteY69" fmla="*/ 195446 h 955271"/>
              <a:gd name="connsiteX70" fmla="*/ 5067740 w 5741575"/>
              <a:gd name="connsiteY70" fmla="*/ 172293 h 955271"/>
              <a:gd name="connsiteX71" fmla="*/ 5200247 w 5741575"/>
              <a:gd name="connsiteY71" fmla="*/ 142695 h 955271"/>
              <a:gd name="connsiteX72" fmla="*/ 5291963 w 5741575"/>
              <a:gd name="connsiteY72" fmla="*/ 139446 h 955271"/>
              <a:gd name="connsiteX73" fmla="*/ 5418472 w 5741575"/>
              <a:gd name="connsiteY73" fmla="*/ 89163 h 955271"/>
              <a:gd name="connsiteX74" fmla="*/ 5482354 w 5741575"/>
              <a:gd name="connsiteY74" fmla="*/ 69470 h 955271"/>
              <a:gd name="connsiteX75" fmla="*/ 5583280 w 5741575"/>
              <a:gd name="connsiteY75" fmla="*/ 49787 h 955271"/>
              <a:gd name="connsiteX76" fmla="*/ 5613766 w 5741575"/>
              <a:gd name="connsiteY76" fmla="*/ 41855 h 955271"/>
              <a:gd name="connsiteX77" fmla="*/ 5684952 w 5741575"/>
              <a:gd name="connsiteY77" fmla="*/ 26088 h 955271"/>
              <a:gd name="connsiteX78" fmla="*/ 5741575 w 5741575"/>
              <a:gd name="connsiteY78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777227 w 5741575"/>
              <a:gd name="connsiteY43" fmla="*/ 368972 h 955271"/>
              <a:gd name="connsiteX44" fmla="*/ 2824768 w 5741575"/>
              <a:gd name="connsiteY44" fmla="*/ 361652 h 955271"/>
              <a:gd name="connsiteX45" fmla="*/ 2885545 w 5741575"/>
              <a:gd name="connsiteY45" fmla="*/ 372818 h 955271"/>
              <a:gd name="connsiteX46" fmla="*/ 3009558 w 5741575"/>
              <a:gd name="connsiteY46" fmla="*/ 370573 h 955271"/>
              <a:gd name="connsiteX47" fmla="*/ 3095010 w 5741575"/>
              <a:gd name="connsiteY47" fmla="*/ 332454 h 955271"/>
              <a:gd name="connsiteX48" fmla="*/ 3148998 w 5741575"/>
              <a:gd name="connsiteY48" fmla="*/ 315286 h 955271"/>
              <a:gd name="connsiteX49" fmla="*/ 3195264 w 5741575"/>
              <a:gd name="connsiteY49" fmla="*/ 293158 h 955271"/>
              <a:gd name="connsiteX50" fmla="*/ 3373785 w 5741575"/>
              <a:gd name="connsiteY50" fmla="*/ 255680 h 955271"/>
              <a:gd name="connsiteX51" fmla="*/ 3493851 w 5741575"/>
              <a:gd name="connsiteY51" fmla="*/ 240255 h 955271"/>
              <a:gd name="connsiteX52" fmla="*/ 3537470 w 5741575"/>
              <a:gd name="connsiteY52" fmla="*/ 241867 h 955271"/>
              <a:gd name="connsiteX53" fmla="*/ 3610489 w 5741575"/>
              <a:gd name="connsiteY53" fmla="*/ 244128 h 955271"/>
              <a:gd name="connsiteX54" fmla="*/ 3667539 w 5741575"/>
              <a:gd name="connsiteY54" fmla="*/ 263271 h 955271"/>
              <a:gd name="connsiteX55" fmla="*/ 3727614 w 5741575"/>
              <a:gd name="connsiteY55" fmla="*/ 258245 h 955271"/>
              <a:gd name="connsiteX56" fmla="*/ 3738369 w 5741575"/>
              <a:gd name="connsiteY56" fmla="*/ 234506 h 955271"/>
              <a:gd name="connsiteX57" fmla="*/ 3803670 w 5741575"/>
              <a:gd name="connsiteY57" fmla="*/ 236457 h 955271"/>
              <a:gd name="connsiteX58" fmla="*/ 3903080 w 5741575"/>
              <a:gd name="connsiteY58" fmla="*/ 241890 h 955271"/>
              <a:gd name="connsiteX59" fmla="*/ 4114838 w 5741575"/>
              <a:gd name="connsiteY59" fmla="*/ 238165 h 955271"/>
              <a:gd name="connsiteX60" fmla="*/ 4271023 w 5741575"/>
              <a:gd name="connsiteY60" fmla="*/ 241959 h 955271"/>
              <a:gd name="connsiteX61" fmla="*/ 4367397 w 5741575"/>
              <a:gd name="connsiteY61" fmla="*/ 271442 h 955271"/>
              <a:gd name="connsiteX62" fmla="*/ 4495366 w 5741575"/>
              <a:gd name="connsiteY62" fmla="*/ 271618 h 955271"/>
              <a:gd name="connsiteX63" fmla="*/ 4517347 w 5741575"/>
              <a:gd name="connsiteY63" fmla="*/ 275639 h 955271"/>
              <a:gd name="connsiteX64" fmla="*/ 4546116 w 5741575"/>
              <a:gd name="connsiteY64" fmla="*/ 268568 h 955271"/>
              <a:gd name="connsiteX65" fmla="*/ 4661259 w 5741575"/>
              <a:gd name="connsiteY65" fmla="*/ 238966 h 955271"/>
              <a:gd name="connsiteX66" fmla="*/ 4750403 w 5741575"/>
              <a:gd name="connsiteY66" fmla="*/ 204364 h 955271"/>
              <a:gd name="connsiteX67" fmla="*/ 4867614 w 5741575"/>
              <a:gd name="connsiteY67" fmla="*/ 208668 h 955271"/>
              <a:gd name="connsiteX68" fmla="*/ 4937036 w 5741575"/>
              <a:gd name="connsiteY68" fmla="*/ 195446 h 955271"/>
              <a:gd name="connsiteX69" fmla="*/ 5067740 w 5741575"/>
              <a:gd name="connsiteY69" fmla="*/ 172293 h 955271"/>
              <a:gd name="connsiteX70" fmla="*/ 5200247 w 5741575"/>
              <a:gd name="connsiteY70" fmla="*/ 142695 h 955271"/>
              <a:gd name="connsiteX71" fmla="*/ 5291963 w 5741575"/>
              <a:gd name="connsiteY71" fmla="*/ 139446 h 955271"/>
              <a:gd name="connsiteX72" fmla="*/ 5418472 w 5741575"/>
              <a:gd name="connsiteY72" fmla="*/ 89163 h 955271"/>
              <a:gd name="connsiteX73" fmla="*/ 5482354 w 5741575"/>
              <a:gd name="connsiteY73" fmla="*/ 69470 h 955271"/>
              <a:gd name="connsiteX74" fmla="*/ 5583280 w 5741575"/>
              <a:gd name="connsiteY74" fmla="*/ 49787 h 955271"/>
              <a:gd name="connsiteX75" fmla="*/ 5613766 w 5741575"/>
              <a:gd name="connsiteY75" fmla="*/ 41855 h 955271"/>
              <a:gd name="connsiteX76" fmla="*/ 5684952 w 5741575"/>
              <a:gd name="connsiteY76" fmla="*/ 26088 h 955271"/>
              <a:gd name="connsiteX77" fmla="*/ 5741575 w 5741575"/>
              <a:gd name="connsiteY77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717296 w 5741575"/>
              <a:gd name="connsiteY42" fmla="*/ 362282 h 955271"/>
              <a:gd name="connsiteX43" fmla="*/ 2777227 w 5741575"/>
              <a:gd name="connsiteY43" fmla="*/ 368972 h 955271"/>
              <a:gd name="connsiteX44" fmla="*/ 2824768 w 5741575"/>
              <a:gd name="connsiteY44" fmla="*/ 361652 h 955271"/>
              <a:gd name="connsiteX45" fmla="*/ 2885545 w 5741575"/>
              <a:gd name="connsiteY45" fmla="*/ 372818 h 955271"/>
              <a:gd name="connsiteX46" fmla="*/ 3009558 w 5741575"/>
              <a:gd name="connsiteY46" fmla="*/ 370573 h 955271"/>
              <a:gd name="connsiteX47" fmla="*/ 3095010 w 5741575"/>
              <a:gd name="connsiteY47" fmla="*/ 332454 h 955271"/>
              <a:gd name="connsiteX48" fmla="*/ 3148998 w 5741575"/>
              <a:gd name="connsiteY48" fmla="*/ 315286 h 955271"/>
              <a:gd name="connsiteX49" fmla="*/ 3195264 w 5741575"/>
              <a:gd name="connsiteY49" fmla="*/ 293158 h 955271"/>
              <a:gd name="connsiteX50" fmla="*/ 3373785 w 5741575"/>
              <a:gd name="connsiteY50" fmla="*/ 255680 h 955271"/>
              <a:gd name="connsiteX51" fmla="*/ 3493851 w 5741575"/>
              <a:gd name="connsiteY51" fmla="*/ 240255 h 955271"/>
              <a:gd name="connsiteX52" fmla="*/ 3537470 w 5741575"/>
              <a:gd name="connsiteY52" fmla="*/ 241867 h 955271"/>
              <a:gd name="connsiteX53" fmla="*/ 3610489 w 5741575"/>
              <a:gd name="connsiteY53" fmla="*/ 244128 h 955271"/>
              <a:gd name="connsiteX54" fmla="*/ 3667539 w 5741575"/>
              <a:gd name="connsiteY54" fmla="*/ 263271 h 955271"/>
              <a:gd name="connsiteX55" fmla="*/ 3727614 w 5741575"/>
              <a:gd name="connsiteY55" fmla="*/ 258245 h 955271"/>
              <a:gd name="connsiteX56" fmla="*/ 3738369 w 5741575"/>
              <a:gd name="connsiteY56" fmla="*/ 234506 h 955271"/>
              <a:gd name="connsiteX57" fmla="*/ 3803670 w 5741575"/>
              <a:gd name="connsiteY57" fmla="*/ 236457 h 955271"/>
              <a:gd name="connsiteX58" fmla="*/ 3903080 w 5741575"/>
              <a:gd name="connsiteY58" fmla="*/ 241890 h 955271"/>
              <a:gd name="connsiteX59" fmla="*/ 4114838 w 5741575"/>
              <a:gd name="connsiteY59" fmla="*/ 238165 h 955271"/>
              <a:gd name="connsiteX60" fmla="*/ 4271023 w 5741575"/>
              <a:gd name="connsiteY60" fmla="*/ 241959 h 955271"/>
              <a:gd name="connsiteX61" fmla="*/ 4367397 w 5741575"/>
              <a:gd name="connsiteY61" fmla="*/ 271442 h 955271"/>
              <a:gd name="connsiteX62" fmla="*/ 4495366 w 5741575"/>
              <a:gd name="connsiteY62" fmla="*/ 271618 h 955271"/>
              <a:gd name="connsiteX63" fmla="*/ 4517347 w 5741575"/>
              <a:gd name="connsiteY63" fmla="*/ 275639 h 955271"/>
              <a:gd name="connsiteX64" fmla="*/ 4546116 w 5741575"/>
              <a:gd name="connsiteY64" fmla="*/ 268568 h 955271"/>
              <a:gd name="connsiteX65" fmla="*/ 4661259 w 5741575"/>
              <a:gd name="connsiteY65" fmla="*/ 238966 h 955271"/>
              <a:gd name="connsiteX66" fmla="*/ 4750403 w 5741575"/>
              <a:gd name="connsiteY66" fmla="*/ 204364 h 955271"/>
              <a:gd name="connsiteX67" fmla="*/ 4867614 w 5741575"/>
              <a:gd name="connsiteY67" fmla="*/ 208668 h 955271"/>
              <a:gd name="connsiteX68" fmla="*/ 4937036 w 5741575"/>
              <a:gd name="connsiteY68" fmla="*/ 195446 h 955271"/>
              <a:gd name="connsiteX69" fmla="*/ 5067740 w 5741575"/>
              <a:gd name="connsiteY69" fmla="*/ 172293 h 955271"/>
              <a:gd name="connsiteX70" fmla="*/ 5200247 w 5741575"/>
              <a:gd name="connsiteY70" fmla="*/ 142695 h 955271"/>
              <a:gd name="connsiteX71" fmla="*/ 5291963 w 5741575"/>
              <a:gd name="connsiteY71" fmla="*/ 139446 h 955271"/>
              <a:gd name="connsiteX72" fmla="*/ 5418472 w 5741575"/>
              <a:gd name="connsiteY72" fmla="*/ 89163 h 955271"/>
              <a:gd name="connsiteX73" fmla="*/ 5482354 w 5741575"/>
              <a:gd name="connsiteY73" fmla="*/ 69470 h 955271"/>
              <a:gd name="connsiteX74" fmla="*/ 5583280 w 5741575"/>
              <a:gd name="connsiteY74" fmla="*/ 49787 h 955271"/>
              <a:gd name="connsiteX75" fmla="*/ 5613766 w 5741575"/>
              <a:gd name="connsiteY75" fmla="*/ 41855 h 955271"/>
              <a:gd name="connsiteX76" fmla="*/ 5684952 w 5741575"/>
              <a:gd name="connsiteY76" fmla="*/ 26088 h 955271"/>
              <a:gd name="connsiteX77" fmla="*/ 5741575 w 5741575"/>
              <a:gd name="connsiteY77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717296 w 5741575"/>
              <a:gd name="connsiteY42" fmla="*/ 362282 h 955271"/>
              <a:gd name="connsiteX43" fmla="*/ 2777227 w 5741575"/>
              <a:gd name="connsiteY43" fmla="*/ 368972 h 955271"/>
              <a:gd name="connsiteX44" fmla="*/ 2824768 w 5741575"/>
              <a:gd name="connsiteY44" fmla="*/ 361652 h 955271"/>
              <a:gd name="connsiteX45" fmla="*/ 2885545 w 5741575"/>
              <a:gd name="connsiteY45" fmla="*/ 372818 h 955271"/>
              <a:gd name="connsiteX46" fmla="*/ 3009558 w 5741575"/>
              <a:gd name="connsiteY46" fmla="*/ 370573 h 955271"/>
              <a:gd name="connsiteX47" fmla="*/ 3095010 w 5741575"/>
              <a:gd name="connsiteY47" fmla="*/ 332454 h 955271"/>
              <a:gd name="connsiteX48" fmla="*/ 3148998 w 5741575"/>
              <a:gd name="connsiteY48" fmla="*/ 315286 h 955271"/>
              <a:gd name="connsiteX49" fmla="*/ 3195264 w 5741575"/>
              <a:gd name="connsiteY49" fmla="*/ 293158 h 955271"/>
              <a:gd name="connsiteX50" fmla="*/ 3373785 w 5741575"/>
              <a:gd name="connsiteY50" fmla="*/ 255680 h 955271"/>
              <a:gd name="connsiteX51" fmla="*/ 3493851 w 5741575"/>
              <a:gd name="connsiteY51" fmla="*/ 240255 h 955271"/>
              <a:gd name="connsiteX52" fmla="*/ 3537470 w 5741575"/>
              <a:gd name="connsiteY52" fmla="*/ 241867 h 955271"/>
              <a:gd name="connsiteX53" fmla="*/ 3610489 w 5741575"/>
              <a:gd name="connsiteY53" fmla="*/ 244128 h 955271"/>
              <a:gd name="connsiteX54" fmla="*/ 3667539 w 5741575"/>
              <a:gd name="connsiteY54" fmla="*/ 263271 h 955271"/>
              <a:gd name="connsiteX55" fmla="*/ 3727614 w 5741575"/>
              <a:gd name="connsiteY55" fmla="*/ 258245 h 955271"/>
              <a:gd name="connsiteX56" fmla="*/ 3738369 w 5741575"/>
              <a:gd name="connsiteY56" fmla="*/ 234506 h 955271"/>
              <a:gd name="connsiteX57" fmla="*/ 3803670 w 5741575"/>
              <a:gd name="connsiteY57" fmla="*/ 236457 h 955271"/>
              <a:gd name="connsiteX58" fmla="*/ 3903080 w 5741575"/>
              <a:gd name="connsiteY58" fmla="*/ 241890 h 955271"/>
              <a:gd name="connsiteX59" fmla="*/ 4114838 w 5741575"/>
              <a:gd name="connsiteY59" fmla="*/ 238165 h 955271"/>
              <a:gd name="connsiteX60" fmla="*/ 4271023 w 5741575"/>
              <a:gd name="connsiteY60" fmla="*/ 241959 h 955271"/>
              <a:gd name="connsiteX61" fmla="*/ 4367397 w 5741575"/>
              <a:gd name="connsiteY61" fmla="*/ 271442 h 955271"/>
              <a:gd name="connsiteX62" fmla="*/ 4495366 w 5741575"/>
              <a:gd name="connsiteY62" fmla="*/ 271618 h 955271"/>
              <a:gd name="connsiteX63" fmla="*/ 4517347 w 5741575"/>
              <a:gd name="connsiteY63" fmla="*/ 275639 h 955271"/>
              <a:gd name="connsiteX64" fmla="*/ 4546116 w 5741575"/>
              <a:gd name="connsiteY64" fmla="*/ 268568 h 955271"/>
              <a:gd name="connsiteX65" fmla="*/ 4661259 w 5741575"/>
              <a:gd name="connsiteY65" fmla="*/ 238966 h 955271"/>
              <a:gd name="connsiteX66" fmla="*/ 4750403 w 5741575"/>
              <a:gd name="connsiteY66" fmla="*/ 204364 h 955271"/>
              <a:gd name="connsiteX67" fmla="*/ 4867614 w 5741575"/>
              <a:gd name="connsiteY67" fmla="*/ 208668 h 955271"/>
              <a:gd name="connsiteX68" fmla="*/ 4937036 w 5741575"/>
              <a:gd name="connsiteY68" fmla="*/ 195446 h 955271"/>
              <a:gd name="connsiteX69" fmla="*/ 5067740 w 5741575"/>
              <a:gd name="connsiteY69" fmla="*/ 172293 h 955271"/>
              <a:gd name="connsiteX70" fmla="*/ 5200247 w 5741575"/>
              <a:gd name="connsiteY70" fmla="*/ 142695 h 955271"/>
              <a:gd name="connsiteX71" fmla="*/ 5276878 w 5741575"/>
              <a:gd name="connsiteY71" fmla="*/ 125833 h 955271"/>
              <a:gd name="connsiteX72" fmla="*/ 5418472 w 5741575"/>
              <a:gd name="connsiteY72" fmla="*/ 89163 h 955271"/>
              <a:gd name="connsiteX73" fmla="*/ 5482354 w 5741575"/>
              <a:gd name="connsiteY73" fmla="*/ 69470 h 955271"/>
              <a:gd name="connsiteX74" fmla="*/ 5583280 w 5741575"/>
              <a:gd name="connsiteY74" fmla="*/ 49787 h 955271"/>
              <a:gd name="connsiteX75" fmla="*/ 5613766 w 5741575"/>
              <a:gd name="connsiteY75" fmla="*/ 41855 h 955271"/>
              <a:gd name="connsiteX76" fmla="*/ 5684952 w 5741575"/>
              <a:gd name="connsiteY76" fmla="*/ 26088 h 955271"/>
              <a:gd name="connsiteX77" fmla="*/ 5741575 w 5741575"/>
              <a:gd name="connsiteY77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717296 w 5741575"/>
              <a:gd name="connsiteY42" fmla="*/ 362282 h 955271"/>
              <a:gd name="connsiteX43" fmla="*/ 2777227 w 5741575"/>
              <a:gd name="connsiteY43" fmla="*/ 368972 h 955271"/>
              <a:gd name="connsiteX44" fmla="*/ 2824768 w 5741575"/>
              <a:gd name="connsiteY44" fmla="*/ 361652 h 955271"/>
              <a:gd name="connsiteX45" fmla="*/ 2885545 w 5741575"/>
              <a:gd name="connsiteY45" fmla="*/ 372818 h 955271"/>
              <a:gd name="connsiteX46" fmla="*/ 3009558 w 5741575"/>
              <a:gd name="connsiteY46" fmla="*/ 370573 h 955271"/>
              <a:gd name="connsiteX47" fmla="*/ 3095010 w 5741575"/>
              <a:gd name="connsiteY47" fmla="*/ 332454 h 955271"/>
              <a:gd name="connsiteX48" fmla="*/ 3148998 w 5741575"/>
              <a:gd name="connsiteY48" fmla="*/ 315286 h 955271"/>
              <a:gd name="connsiteX49" fmla="*/ 3195264 w 5741575"/>
              <a:gd name="connsiteY49" fmla="*/ 293158 h 955271"/>
              <a:gd name="connsiteX50" fmla="*/ 3373785 w 5741575"/>
              <a:gd name="connsiteY50" fmla="*/ 255680 h 955271"/>
              <a:gd name="connsiteX51" fmla="*/ 3493851 w 5741575"/>
              <a:gd name="connsiteY51" fmla="*/ 240255 h 955271"/>
              <a:gd name="connsiteX52" fmla="*/ 3537470 w 5741575"/>
              <a:gd name="connsiteY52" fmla="*/ 241867 h 955271"/>
              <a:gd name="connsiteX53" fmla="*/ 3610489 w 5741575"/>
              <a:gd name="connsiteY53" fmla="*/ 244128 h 955271"/>
              <a:gd name="connsiteX54" fmla="*/ 3667539 w 5741575"/>
              <a:gd name="connsiteY54" fmla="*/ 263271 h 955271"/>
              <a:gd name="connsiteX55" fmla="*/ 3727614 w 5741575"/>
              <a:gd name="connsiteY55" fmla="*/ 258245 h 955271"/>
              <a:gd name="connsiteX56" fmla="*/ 3738369 w 5741575"/>
              <a:gd name="connsiteY56" fmla="*/ 234506 h 955271"/>
              <a:gd name="connsiteX57" fmla="*/ 3803670 w 5741575"/>
              <a:gd name="connsiteY57" fmla="*/ 236457 h 955271"/>
              <a:gd name="connsiteX58" fmla="*/ 3903080 w 5741575"/>
              <a:gd name="connsiteY58" fmla="*/ 241890 h 955271"/>
              <a:gd name="connsiteX59" fmla="*/ 4114838 w 5741575"/>
              <a:gd name="connsiteY59" fmla="*/ 238165 h 955271"/>
              <a:gd name="connsiteX60" fmla="*/ 4271023 w 5741575"/>
              <a:gd name="connsiteY60" fmla="*/ 241959 h 955271"/>
              <a:gd name="connsiteX61" fmla="*/ 4367397 w 5741575"/>
              <a:gd name="connsiteY61" fmla="*/ 271442 h 955271"/>
              <a:gd name="connsiteX62" fmla="*/ 4495366 w 5741575"/>
              <a:gd name="connsiteY62" fmla="*/ 271618 h 955271"/>
              <a:gd name="connsiteX63" fmla="*/ 4517347 w 5741575"/>
              <a:gd name="connsiteY63" fmla="*/ 275639 h 955271"/>
              <a:gd name="connsiteX64" fmla="*/ 4546116 w 5741575"/>
              <a:gd name="connsiteY64" fmla="*/ 268568 h 955271"/>
              <a:gd name="connsiteX65" fmla="*/ 4661259 w 5741575"/>
              <a:gd name="connsiteY65" fmla="*/ 238966 h 955271"/>
              <a:gd name="connsiteX66" fmla="*/ 4750403 w 5741575"/>
              <a:gd name="connsiteY66" fmla="*/ 204364 h 955271"/>
              <a:gd name="connsiteX67" fmla="*/ 4867614 w 5741575"/>
              <a:gd name="connsiteY67" fmla="*/ 208668 h 955271"/>
              <a:gd name="connsiteX68" fmla="*/ 4937036 w 5741575"/>
              <a:gd name="connsiteY68" fmla="*/ 195446 h 955271"/>
              <a:gd name="connsiteX69" fmla="*/ 5067740 w 5741575"/>
              <a:gd name="connsiteY69" fmla="*/ 172293 h 955271"/>
              <a:gd name="connsiteX70" fmla="*/ 5200247 w 5741575"/>
              <a:gd name="connsiteY70" fmla="*/ 142695 h 955271"/>
              <a:gd name="connsiteX71" fmla="*/ 5276878 w 5741575"/>
              <a:gd name="connsiteY71" fmla="*/ 125833 h 955271"/>
              <a:gd name="connsiteX72" fmla="*/ 5418472 w 5741575"/>
              <a:gd name="connsiteY72" fmla="*/ 89163 h 955271"/>
              <a:gd name="connsiteX73" fmla="*/ 5482354 w 5741575"/>
              <a:gd name="connsiteY73" fmla="*/ 69470 h 955271"/>
              <a:gd name="connsiteX74" fmla="*/ 5583280 w 5741575"/>
              <a:gd name="connsiteY74" fmla="*/ 49787 h 955271"/>
              <a:gd name="connsiteX75" fmla="*/ 5613766 w 5741575"/>
              <a:gd name="connsiteY75" fmla="*/ 41855 h 955271"/>
              <a:gd name="connsiteX76" fmla="*/ 5684952 w 5741575"/>
              <a:gd name="connsiteY76" fmla="*/ 26088 h 955271"/>
              <a:gd name="connsiteX77" fmla="*/ 5741575 w 5741575"/>
              <a:gd name="connsiteY77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717296 w 5741575"/>
              <a:gd name="connsiteY42" fmla="*/ 362282 h 955271"/>
              <a:gd name="connsiteX43" fmla="*/ 2777227 w 5741575"/>
              <a:gd name="connsiteY43" fmla="*/ 368972 h 955271"/>
              <a:gd name="connsiteX44" fmla="*/ 2824768 w 5741575"/>
              <a:gd name="connsiteY44" fmla="*/ 361652 h 955271"/>
              <a:gd name="connsiteX45" fmla="*/ 2885545 w 5741575"/>
              <a:gd name="connsiteY45" fmla="*/ 372818 h 955271"/>
              <a:gd name="connsiteX46" fmla="*/ 3009558 w 5741575"/>
              <a:gd name="connsiteY46" fmla="*/ 370573 h 955271"/>
              <a:gd name="connsiteX47" fmla="*/ 3095010 w 5741575"/>
              <a:gd name="connsiteY47" fmla="*/ 332454 h 955271"/>
              <a:gd name="connsiteX48" fmla="*/ 3148998 w 5741575"/>
              <a:gd name="connsiteY48" fmla="*/ 315286 h 955271"/>
              <a:gd name="connsiteX49" fmla="*/ 3195264 w 5741575"/>
              <a:gd name="connsiteY49" fmla="*/ 293158 h 955271"/>
              <a:gd name="connsiteX50" fmla="*/ 3373785 w 5741575"/>
              <a:gd name="connsiteY50" fmla="*/ 255680 h 955271"/>
              <a:gd name="connsiteX51" fmla="*/ 3493851 w 5741575"/>
              <a:gd name="connsiteY51" fmla="*/ 240255 h 955271"/>
              <a:gd name="connsiteX52" fmla="*/ 3537470 w 5741575"/>
              <a:gd name="connsiteY52" fmla="*/ 241867 h 955271"/>
              <a:gd name="connsiteX53" fmla="*/ 3610489 w 5741575"/>
              <a:gd name="connsiteY53" fmla="*/ 244128 h 955271"/>
              <a:gd name="connsiteX54" fmla="*/ 3667539 w 5741575"/>
              <a:gd name="connsiteY54" fmla="*/ 263271 h 955271"/>
              <a:gd name="connsiteX55" fmla="*/ 3727614 w 5741575"/>
              <a:gd name="connsiteY55" fmla="*/ 258245 h 955271"/>
              <a:gd name="connsiteX56" fmla="*/ 3738369 w 5741575"/>
              <a:gd name="connsiteY56" fmla="*/ 234506 h 955271"/>
              <a:gd name="connsiteX57" fmla="*/ 3803670 w 5741575"/>
              <a:gd name="connsiteY57" fmla="*/ 236457 h 955271"/>
              <a:gd name="connsiteX58" fmla="*/ 3903080 w 5741575"/>
              <a:gd name="connsiteY58" fmla="*/ 241890 h 955271"/>
              <a:gd name="connsiteX59" fmla="*/ 4114838 w 5741575"/>
              <a:gd name="connsiteY59" fmla="*/ 238165 h 955271"/>
              <a:gd name="connsiteX60" fmla="*/ 4271023 w 5741575"/>
              <a:gd name="connsiteY60" fmla="*/ 241959 h 955271"/>
              <a:gd name="connsiteX61" fmla="*/ 4367397 w 5741575"/>
              <a:gd name="connsiteY61" fmla="*/ 271442 h 955271"/>
              <a:gd name="connsiteX62" fmla="*/ 4495366 w 5741575"/>
              <a:gd name="connsiteY62" fmla="*/ 271618 h 955271"/>
              <a:gd name="connsiteX63" fmla="*/ 4517347 w 5741575"/>
              <a:gd name="connsiteY63" fmla="*/ 275639 h 955271"/>
              <a:gd name="connsiteX64" fmla="*/ 4546116 w 5741575"/>
              <a:gd name="connsiteY64" fmla="*/ 268568 h 955271"/>
              <a:gd name="connsiteX65" fmla="*/ 4661259 w 5741575"/>
              <a:gd name="connsiteY65" fmla="*/ 238966 h 955271"/>
              <a:gd name="connsiteX66" fmla="*/ 4750403 w 5741575"/>
              <a:gd name="connsiteY66" fmla="*/ 204364 h 955271"/>
              <a:gd name="connsiteX67" fmla="*/ 4867614 w 5741575"/>
              <a:gd name="connsiteY67" fmla="*/ 208668 h 955271"/>
              <a:gd name="connsiteX68" fmla="*/ 4937036 w 5741575"/>
              <a:gd name="connsiteY68" fmla="*/ 195446 h 955271"/>
              <a:gd name="connsiteX69" fmla="*/ 5067740 w 5741575"/>
              <a:gd name="connsiteY69" fmla="*/ 172293 h 955271"/>
              <a:gd name="connsiteX70" fmla="*/ 5200247 w 5741575"/>
              <a:gd name="connsiteY70" fmla="*/ 142695 h 955271"/>
              <a:gd name="connsiteX71" fmla="*/ 5276878 w 5741575"/>
              <a:gd name="connsiteY71" fmla="*/ 125833 h 955271"/>
              <a:gd name="connsiteX72" fmla="*/ 5373216 w 5741575"/>
              <a:gd name="connsiteY72" fmla="*/ 102777 h 955271"/>
              <a:gd name="connsiteX73" fmla="*/ 5482354 w 5741575"/>
              <a:gd name="connsiteY73" fmla="*/ 69470 h 955271"/>
              <a:gd name="connsiteX74" fmla="*/ 5583280 w 5741575"/>
              <a:gd name="connsiteY74" fmla="*/ 49787 h 955271"/>
              <a:gd name="connsiteX75" fmla="*/ 5613766 w 5741575"/>
              <a:gd name="connsiteY75" fmla="*/ 41855 h 955271"/>
              <a:gd name="connsiteX76" fmla="*/ 5684952 w 5741575"/>
              <a:gd name="connsiteY76" fmla="*/ 26088 h 955271"/>
              <a:gd name="connsiteX77" fmla="*/ 5741575 w 5741575"/>
              <a:gd name="connsiteY77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717296 w 5741575"/>
              <a:gd name="connsiteY42" fmla="*/ 362282 h 955271"/>
              <a:gd name="connsiteX43" fmla="*/ 2777227 w 5741575"/>
              <a:gd name="connsiteY43" fmla="*/ 368972 h 955271"/>
              <a:gd name="connsiteX44" fmla="*/ 2824768 w 5741575"/>
              <a:gd name="connsiteY44" fmla="*/ 361652 h 955271"/>
              <a:gd name="connsiteX45" fmla="*/ 2885545 w 5741575"/>
              <a:gd name="connsiteY45" fmla="*/ 372818 h 955271"/>
              <a:gd name="connsiteX46" fmla="*/ 3009558 w 5741575"/>
              <a:gd name="connsiteY46" fmla="*/ 370573 h 955271"/>
              <a:gd name="connsiteX47" fmla="*/ 3095010 w 5741575"/>
              <a:gd name="connsiteY47" fmla="*/ 332454 h 955271"/>
              <a:gd name="connsiteX48" fmla="*/ 3148998 w 5741575"/>
              <a:gd name="connsiteY48" fmla="*/ 315286 h 955271"/>
              <a:gd name="connsiteX49" fmla="*/ 3195264 w 5741575"/>
              <a:gd name="connsiteY49" fmla="*/ 293158 h 955271"/>
              <a:gd name="connsiteX50" fmla="*/ 3373785 w 5741575"/>
              <a:gd name="connsiteY50" fmla="*/ 255680 h 955271"/>
              <a:gd name="connsiteX51" fmla="*/ 3493851 w 5741575"/>
              <a:gd name="connsiteY51" fmla="*/ 240255 h 955271"/>
              <a:gd name="connsiteX52" fmla="*/ 3537470 w 5741575"/>
              <a:gd name="connsiteY52" fmla="*/ 241867 h 955271"/>
              <a:gd name="connsiteX53" fmla="*/ 3610489 w 5741575"/>
              <a:gd name="connsiteY53" fmla="*/ 244128 h 955271"/>
              <a:gd name="connsiteX54" fmla="*/ 3667539 w 5741575"/>
              <a:gd name="connsiteY54" fmla="*/ 263271 h 955271"/>
              <a:gd name="connsiteX55" fmla="*/ 3727614 w 5741575"/>
              <a:gd name="connsiteY55" fmla="*/ 258245 h 955271"/>
              <a:gd name="connsiteX56" fmla="*/ 3738369 w 5741575"/>
              <a:gd name="connsiteY56" fmla="*/ 234506 h 955271"/>
              <a:gd name="connsiteX57" fmla="*/ 3803670 w 5741575"/>
              <a:gd name="connsiteY57" fmla="*/ 236457 h 955271"/>
              <a:gd name="connsiteX58" fmla="*/ 3903080 w 5741575"/>
              <a:gd name="connsiteY58" fmla="*/ 241890 h 955271"/>
              <a:gd name="connsiteX59" fmla="*/ 4114838 w 5741575"/>
              <a:gd name="connsiteY59" fmla="*/ 238165 h 955271"/>
              <a:gd name="connsiteX60" fmla="*/ 4271023 w 5741575"/>
              <a:gd name="connsiteY60" fmla="*/ 241959 h 955271"/>
              <a:gd name="connsiteX61" fmla="*/ 4367397 w 5741575"/>
              <a:gd name="connsiteY61" fmla="*/ 271442 h 955271"/>
              <a:gd name="connsiteX62" fmla="*/ 4495366 w 5741575"/>
              <a:gd name="connsiteY62" fmla="*/ 271618 h 955271"/>
              <a:gd name="connsiteX63" fmla="*/ 4517347 w 5741575"/>
              <a:gd name="connsiteY63" fmla="*/ 275639 h 955271"/>
              <a:gd name="connsiteX64" fmla="*/ 4546116 w 5741575"/>
              <a:gd name="connsiteY64" fmla="*/ 268568 h 955271"/>
              <a:gd name="connsiteX65" fmla="*/ 4661259 w 5741575"/>
              <a:gd name="connsiteY65" fmla="*/ 238966 h 955271"/>
              <a:gd name="connsiteX66" fmla="*/ 4750403 w 5741575"/>
              <a:gd name="connsiteY66" fmla="*/ 204364 h 955271"/>
              <a:gd name="connsiteX67" fmla="*/ 4867614 w 5741575"/>
              <a:gd name="connsiteY67" fmla="*/ 208668 h 955271"/>
              <a:gd name="connsiteX68" fmla="*/ 4937036 w 5741575"/>
              <a:gd name="connsiteY68" fmla="*/ 195446 h 955271"/>
              <a:gd name="connsiteX69" fmla="*/ 5067740 w 5741575"/>
              <a:gd name="connsiteY69" fmla="*/ 172293 h 955271"/>
              <a:gd name="connsiteX70" fmla="*/ 5200247 w 5741575"/>
              <a:gd name="connsiteY70" fmla="*/ 142695 h 955271"/>
              <a:gd name="connsiteX71" fmla="*/ 5276878 w 5741575"/>
              <a:gd name="connsiteY71" fmla="*/ 125833 h 955271"/>
              <a:gd name="connsiteX72" fmla="*/ 5373216 w 5741575"/>
              <a:gd name="connsiteY72" fmla="*/ 111851 h 955271"/>
              <a:gd name="connsiteX73" fmla="*/ 5482354 w 5741575"/>
              <a:gd name="connsiteY73" fmla="*/ 69470 h 955271"/>
              <a:gd name="connsiteX74" fmla="*/ 5583280 w 5741575"/>
              <a:gd name="connsiteY74" fmla="*/ 49787 h 955271"/>
              <a:gd name="connsiteX75" fmla="*/ 5613766 w 5741575"/>
              <a:gd name="connsiteY75" fmla="*/ 41855 h 955271"/>
              <a:gd name="connsiteX76" fmla="*/ 5684952 w 5741575"/>
              <a:gd name="connsiteY76" fmla="*/ 26088 h 955271"/>
              <a:gd name="connsiteX77" fmla="*/ 5741575 w 5741575"/>
              <a:gd name="connsiteY77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717296 w 5741575"/>
              <a:gd name="connsiteY42" fmla="*/ 362282 h 955271"/>
              <a:gd name="connsiteX43" fmla="*/ 2777227 w 5741575"/>
              <a:gd name="connsiteY43" fmla="*/ 368972 h 955271"/>
              <a:gd name="connsiteX44" fmla="*/ 2824768 w 5741575"/>
              <a:gd name="connsiteY44" fmla="*/ 361652 h 955271"/>
              <a:gd name="connsiteX45" fmla="*/ 2885545 w 5741575"/>
              <a:gd name="connsiteY45" fmla="*/ 372818 h 955271"/>
              <a:gd name="connsiteX46" fmla="*/ 3009558 w 5741575"/>
              <a:gd name="connsiteY46" fmla="*/ 370573 h 955271"/>
              <a:gd name="connsiteX47" fmla="*/ 3095010 w 5741575"/>
              <a:gd name="connsiteY47" fmla="*/ 332454 h 955271"/>
              <a:gd name="connsiteX48" fmla="*/ 3148998 w 5741575"/>
              <a:gd name="connsiteY48" fmla="*/ 315286 h 955271"/>
              <a:gd name="connsiteX49" fmla="*/ 3195264 w 5741575"/>
              <a:gd name="connsiteY49" fmla="*/ 293158 h 955271"/>
              <a:gd name="connsiteX50" fmla="*/ 3373785 w 5741575"/>
              <a:gd name="connsiteY50" fmla="*/ 255680 h 955271"/>
              <a:gd name="connsiteX51" fmla="*/ 3493851 w 5741575"/>
              <a:gd name="connsiteY51" fmla="*/ 240255 h 955271"/>
              <a:gd name="connsiteX52" fmla="*/ 3537470 w 5741575"/>
              <a:gd name="connsiteY52" fmla="*/ 241867 h 955271"/>
              <a:gd name="connsiteX53" fmla="*/ 3610489 w 5741575"/>
              <a:gd name="connsiteY53" fmla="*/ 244128 h 955271"/>
              <a:gd name="connsiteX54" fmla="*/ 3667539 w 5741575"/>
              <a:gd name="connsiteY54" fmla="*/ 263271 h 955271"/>
              <a:gd name="connsiteX55" fmla="*/ 3727614 w 5741575"/>
              <a:gd name="connsiteY55" fmla="*/ 258245 h 955271"/>
              <a:gd name="connsiteX56" fmla="*/ 3738369 w 5741575"/>
              <a:gd name="connsiteY56" fmla="*/ 234506 h 955271"/>
              <a:gd name="connsiteX57" fmla="*/ 3803670 w 5741575"/>
              <a:gd name="connsiteY57" fmla="*/ 236457 h 955271"/>
              <a:gd name="connsiteX58" fmla="*/ 3903080 w 5741575"/>
              <a:gd name="connsiteY58" fmla="*/ 241890 h 955271"/>
              <a:gd name="connsiteX59" fmla="*/ 4114838 w 5741575"/>
              <a:gd name="connsiteY59" fmla="*/ 238165 h 955271"/>
              <a:gd name="connsiteX60" fmla="*/ 4271023 w 5741575"/>
              <a:gd name="connsiteY60" fmla="*/ 241959 h 955271"/>
              <a:gd name="connsiteX61" fmla="*/ 4367397 w 5741575"/>
              <a:gd name="connsiteY61" fmla="*/ 271442 h 955271"/>
              <a:gd name="connsiteX62" fmla="*/ 4495366 w 5741575"/>
              <a:gd name="connsiteY62" fmla="*/ 271618 h 955271"/>
              <a:gd name="connsiteX63" fmla="*/ 4517347 w 5741575"/>
              <a:gd name="connsiteY63" fmla="*/ 275639 h 955271"/>
              <a:gd name="connsiteX64" fmla="*/ 4546116 w 5741575"/>
              <a:gd name="connsiteY64" fmla="*/ 268568 h 955271"/>
              <a:gd name="connsiteX65" fmla="*/ 4661259 w 5741575"/>
              <a:gd name="connsiteY65" fmla="*/ 238966 h 955271"/>
              <a:gd name="connsiteX66" fmla="*/ 4750403 w 5741575"/>
              <a:gd name="connsiteY66" fmla="*/ 204364 h 955271"/>
              <a:gd name="connsiteX67" fmla="*/ 4867614 w 5741575"/>
              <a:gd name="connsiteY67" fmla="*/ 208668 h 955271"/>
              <a:gd name="connsiteX68" fmla="*/ 4937036 w 5741575"/>
              <a:gd name="connsiteY68" fmla="*/ 195446 h 955271"/>
              <a:gd name="connsiteX69" fmla="*/ 5067740 w 5741575"/>
              <a:gd name="connsiteY69" fmla="*/ 172293 h 955271"/>
              <a:gd name="connsiteX70" fmla="*/ 5200247 w 5741575"/>
              <a:gd name="connsiteY70" fmla="*/ 142695 h 955271"/>
              <a:gd name="connsiteX71" fmla="*/ 5276878 w 5741575"/>
              <a:gd name="connsiteY71" fmla="*/ 125833 h 955271"/>
              <a:gd name="connsiteX72" fmla="*/ 5373216 w 5741575"/>
              <a:gd name="connsiteY72" fmla="*/ 111851 h 955271"/>
              <a:gd name="connsiteX73" fmla="*/ 5482354 w 5741575"/>
              <a:gd name="connsiteY73" fmla="*/ 69470 h 955271"/>
              <a:gd name="connsiteX74" fmla="*/ 5583280 w 5741575"/>
              <a:gd name="connsiteY74" fmla="*/ 49787 h 955271"/>
              <a:gd name="connsiteX75" fmla="*/ 5613766 w 5741575"/>
              <a:gd name="connsiteY75" fmla="*/ 41855 h 955271"/>
              <a:gd name="connsiteX76" fmla="*/ 5684952 w 5741575"/>
              <a:gd name="connsiteY76" fmla="*/ 26088 h 955271"/>
              <a:gd name="connsiteX77" fmla="*/ 5741575 w 5741575"/>
              <a:gd name="connsiteY77" fmla="*/ 0 h 955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5741575" h="955271">
                <a:moveTo>
                  <a:pt x="5741575" y="0"/>
                </a:moveTo>
                <a:lnTo>
                  <a:pt x="5741575" y="955271"/>
                </a:lnTo>
                <a:lnTo>
                  <a:pt x="0" y="955271"/>
                </a:lnTo>
                <a:lnTo>
                  <a:pt x="8558" y="953971"/>
                </a:lnTo>
                <a:lnTo>
                  <a:pt x="16894" y="953847"/>
                </a:lnTo>
                <a:cubicBezTo>
                  <a:pt x="22474" y="953361"/>
                  <a:pt x="25973" y="952524"/>
                  <a:pt x="28156" y="951374"/>
                </a:cubicBezTo>
                <a:cubicBezTo>
                  <a:pt x="28201" y="951240"/>
                  <a:pt x="28247" y="951105"/>
                  <a:pt x="28293" y="950971"/>
                </a:cubicBezTo>
                <a:lnTo>
                  <a:pt x="59229" y="903950"/>
                </a:lnTo>
                <a:cubicBezTo>
                  <a:pt x="79290" y="895144"/>
                  <a:pt x="126084" y="908630"/>
                  <a:pt x="148657" y="898134"/>
                </a:cubicBezTo>
                <a:cubicBezTo>
                  <a:pt x="172173" y="896348"/>
                  <a:pt x="191809" y="908449"/>
                  <a:pt x="174554" y="886351"/>
                </a:cubicBezTo>
                <a:cubicBezTo>
                  <a:pt x="182014" y="885083"/>
                  <a:pt x="185699" y="882087"/>
                  <a:pt x="187633" y="878226"/>
                </a:cubicBezTo>
                <a:cubicBezTo>
                  <a:pt x="187742" y="877663"/>
                  <a:pt x="187852" y="877101"/>
                  <a:pt x="187961" y="876538"/>
                </a:cubicBezTo>
                <a:lnTo>
                  <a:pt x="240501" y="873150"/>
                </a:lnTo>
                <a:lnTo>
                  <a:pt x="246345" y="869942"/>
                </a:lnTo>
                <a:lnTo>
                  <a:pt x="306299" y="873609"/>
                </a:lnTo>
                <a:cubicBezTo>
                  <a:pt x="312531" y="875279"/>
                  <a:pt x="320316" y="874896"/>
                  <a:pt x="331571" y="869866"/>
                </a:cubicBezTo>
                <a:lnTo>
                  <a:pt x="384157" y="867971"/>
                </a:lnTo>
                <a:lnTo>
                  <a:pt x="477637" y="870334"/>
                </a:lnTo>
                <a:cubicBezTo>
                  <a:pt x="485456" y="872042"/>
                  <a:pt x="563433" y="825458"/>
                  <a:pt x="570239" y="829596"/>
                </a:cubicBezTo>
                <a:cubicBezTo>
                  <a:pt x="641939" y="824282"/>
                  <a:pt x="685473" y="832029"/>
                  <a:pt x="772070" y="820296"/>
                </a:cubicBezTo>
                <a:cubicBezTo>
                  <a:pt x="833120" y="817018"/>
                  <a:pt x="871984" y="794388"/>
                  <a:pt x="948872" y="772201"/>
                </a:cubicBezTo>
                <a:cubicBezTo>
                  <a:pt x="1011630" y="801590"/>
                  <a:pt x="1039188" y="762914"/>
                  <a:pt x="1127089" y="746926"/>
                </a:cubicBezTo>
                <a:cubicBezTo>
                  <a:pt x="1186739" y="737882"/>
                  <a:pt x="1185110" y="732158"/>
                  <a:pt x="1226314" y="722473"/>
                </a:cubicBezTo>
                <a:cubicBezTo>
                  <a:pt x="1234331" y="718091"/>
                  <a:pt x="1271693" y="717214"/>
                  <a:pt x="1278773" y="711503"/>
                </a:cubicBezTo>
                <a:lnTo>
                  <a:pt x="1317691" y="708529"/>
                </a:lnTo>
                <a:lnTo>
                  <a:pt x="1360404" y="675922"/>
                </a:lnTo>
                <a:lnTo>
                  <a:pt x="1412292" y="670793"/>
                </a:lnTo>
                <a:lnTo>
                  <a:pt x="1494753" y="644686"/>
                </a:lnTo>
                <a:cubicBezTo>
                  <a:pt x="1542884" y="655944"/>
                  <a:pt x="1556151" y="606226"/>
                  <a:pt x="1616217" y="622107"/>
                </a:cubicBezTo>
                <a:cubicBezTo>
                  <a:pt x="1637755" y="624837"/>
                  <a:pt x="1701030" y="614257"/>
                  <a:pt x="1710928" y="600666"/>
                </a:cubicBezTo>
                <a:cubicBezTo>
                  <a:pt x="1723693" y="596072"/>
                  <a:pt x="1739861" y="597834"/>
                  <a:pt x="1743718" y="584327"/>
                </a:cubicBezTo>
                <a:cubicBezTo>
                  <a:pt x="1770860" y="572571"/>
                  <a:pt x="1832996" y="545585"/>
                  <a:pt x="1873778" y="530130"/>
                </a:cubicBezTo>
                <a:cubicBezTo>
                  <a:pt x="1902425" y="541995"/>
                  <a:pt x="1929013" y="504913"/>
                  <a:pt x="1988411" y="491599"/>
                </a:cubicBezTo>
                <a:cubicBezTo>
                  <a:pt x="2020077" y="505546"/>
                  <a:pt x="2028363" y="482381"/>
                  <a:pt x="2085507" y="498527"/>
                </a:cubicBezTo>
                <a:cubicBezTo>
                  <a:pt x="2086719" y="495769"/>
                  <a:pt x="2088490" y="493104"/>
                  <a:pt x="2090767" y="490616"/>
                </a:cubicBezTo>
                <a:cubicBezTo>
                  <a:pt x="2103992" y="476161"/>
                  <a:pt x="2131025" y="470659"/>
                  <a:pt x="2151143" y="478332"/>
                </a:cubicBezTo>
                <a:cubicBezTo>
                  <a:pt x="2240088" y="497642"/>
                  <a:pt x="2310118" y="483043"/>
                  <a:pt x="2378710" y="477570"/>
                </a:cubicBezTo>
                <a:cubicBezTo>
                  <a:pt x="2454975" y="467585"/>
                  <a:pt x="2391576" y="437831"/>
                  <a:pt x="2496256" y="452396"/>
                </a:cubicBezTo>
                <a:cubicBezTo>
                  <a:pt x="2501503" y="436899"/>
                  <a:pt x="2513119" y="433980"/>
                  <a:pt x="2535387" y="436645"/>
                </a:cubicBezTo>
                <a:cubicBezTo>
                  <a:pt x="2572084" y="430778"/>
                  <a:pt x="2557124" y="397207"/>
                  <a:pt x="2601109" y="410678"/>
                </a:cubicBezTo>
                <a:cubicBezTo>
                  <a:pt x="2588000" y="393616"/>
                  <a:pt x="2667428" y="390302"/>
                  <a:pt x="2643855" y="374482"/>
                </a:cubicBezTo>
                <a:cubicBezTo>
                  <a:pt x="2648277" y="369169"/>
                  <a:pt x="2645486" y="367874"/>
                  <a:pt x="2657726" y="365841"/>
                </a:cubicBezTo>
                <a:cubicBezTo>
                  <a:pt x="2669966" y="363808"/>
                  <a:pt x="2707566" y="363569"/>
                  <a:pt x="2717296" y="362282"/>
                </a:cubicBezTo>
                <a:lnTo>
                  <a:pt x="2777227" y="368972"/>
                </a:lnTo>
                <a:lnTo>
                  <a:pt x="2824768" y="361652"/>
                </a:lnTo>
                <a:lnTo>
                  <a:pt x="2885545" y="372818"/>
                </a:lnTo>
                <a:cubicBezTo>
                  <a:pt x="2905895" y="352581"/>
                  <a:pt x="2948591" y="377825"/>
                  <a:pt x="3009558" y="370573"/>
                </a:cubicBezTo>
                <a:cubicBezTo>
                  <a:pt x="3031640" y="347442"/>
                  <a:pt x="3050695" y="365935"/>
                  <a:pt x="3095010" y="332454"/>
                </a:cubicBezTo>
                <a:cubicBezTo>
                  <a:pt x="3097485" y="334582"/>
                  <a:pt x="3132289" y="321835"/>
                  <a:pt x="3148998" y="315286"/>
                </a:cubicBezTo>
                <a:cubicBezTo>
                  <a:pt x="3165707" y="308737"/>
                  <a:pt x="3180646" y="306766"/>
                  <a:pt x="3195264" y="293158"/>
                </a:cubicBezTo>
                <a:cubicBezTo>
                  <a:pt x="3267122" y="246372"/>
                  <a:pt x="3308286" y="273118"/>
                  <a:pt x="3373785" y="255680"/>
                </a:cubicBezTo>
                <a:cubicBezTo>
                  <a:pt x="3448540" y="239861"/>
                  <a:pt x="3405238" y="287846"/>
                  <a:pt x="3493851" y="240255"/>
                </a:cubicBezTo>
                <a:cubicBezTo>
                  <a:pt x="3506326" y="252723"/>
                  <a:pt x="3518405" y="251593"/>
                  <a:pt x="3537470" y="241867"/>
                </a:cubicBezTo>
                <a:cubicBezTo>
                  <a:pt x="3573967" y="235226"/>
                  <a:pt x="3576893" y="270855"/>
                  <a:pt x="3610489" y="244128"/>
                </a:cubicBezTo>
                <a:cubicBezTo>
                  <a:pt x="3606935" y="264036"/>
                  <a:pt x="3681284" y="241075"/>
                  <a:pt x="3667539" y="263271"/>
                </a:cubicBezTo>
                <a:cubicBezTo>
                  <a:pt x="3694251" y="276940"/>
                  <a:pt x="3701441" y="246803"/>
                  <a:pt x="3727614" y="258245"/>
                </a:cubicBezTo>
                <a:cubicBezTo>
                  <a:pt x="3754952" y="257751"/>
                  <a:pt x="3708960" y="240314"/>
                  <a:pt x="3738369" y="234506"/>
                </a:cubicBezTo>
                <a:cubicBezTo>
                  <a:pt x="3774580" y="230879"/>
                  <a:pt x="3768868" y="196201"/>
                  <a:pt x="3803670" y="236457"/>
                </a:cubicBezTo>
                <a:cubicBezTo>
                  <a:pt x="3839567" y="220301"/>
                  <a:pt x="3850064" y="239151"/>
                  <a:pt x="3903080" y="241890"/>
                </a:cubicBezTo>
                <a:cubicBezTo>
                  <a:pt x="3954941" y="242175"/>
                  <a:pt x="4053514" y="238154"/>
                  <a:pt x="4114838" y="238165"/>
                </a:cubicBezTo>
                <a:cubicBezTo>
                  <a:pt x="4173784" y="217210"/>
                  <a:pt x="4209756" y="243378"/>
                  <a:pt x="4271023" y="241959"/>
                </a:cubicBezTo>
                <a:cubicBezTo>
                  <a:pt x="4326191" y="205535"/>
                  <a:pt x="4316856" y="279258"/>
                  <a:pt x="4367397" y="271442"/>
                </a:cubicBezTo>
                <a:cubicBezTo>
                  <a:pt x="4420874" y="271391"/>
                  <a:pt x="4369000" y="295343"/>
                  <a:pt x="4495366" y="271618"/>
                </a:cubicBezTo>
                <a:cubicBezTo>
                  <a:pt x="4501905" y="266287"/>
                  <a:pt x="4518077" y="269240"/>
                  <a:pt x="4517347" y="275639"/>
                </a:cubicBezTo>
                <a:cubicBezTo>
                  <a:pt x="4525170" y="272832"/>
                  <a:pt x="4542809" y="258800"/>
                  <a:pt x="4546116" y="268568"/>
                </a:cubicBezTo>
                <a:cubicBezTo>
                  <a:pt x="4586961" y="265354"/>
                  <a:pt x="4626617" y="255160"/>
                  <a:pt x="4661259" y="238966"/>
                </a:cubicBezTo>
                <a:cubicBezTo>
                  <a:pt x="4741966" y="247639"/>
                  <a:pt x="4693066" y="205693"/>
                  <a:pt x="4750403" y="204364"/>
                </a:cubicBezTo>
                <a:cubicBezTo>
                  <a:pt x="4798501" y="219113"/>
                  <a:pt x="4813319" y="201253"/>
                  <a:pt x="4867614" y="208668"/>
                </a:cubicBezTo>
                <a:cubicBezTo>
                  <a:pt x="4881621" y="174373"/>
                  <a:pt x="4917566" y="206761"/>
                  <a:pt x="4937036" y="195446"/>
                </a:cubicBezTo>
                <a:cubicBezTo>
                  <a:pt x="4974214" y="229763"/>
                  <a:pt x="5033435" y="175163"/>
                  <a:pt x="5067740" y="172293"/>
                </a:cubicBezTo>
                <a:cubicBezTo>
                  <a:pt x="5126160" y="173265"/>
                  <a:pt x="5172786" y="183138"/>
                  <a:pt x="5200247" y="142695"/>
                </a:cubicBezTo>
                <a:cubicBezTo>
                  <a:pt x="5240970" y="141002"/>
                  <a:pt x="5240507" y="134755"/>
                  <a:pt x="5276878" y="125833"/>
                </a:cubicBezTo>
                <a:cubicBezTo>
                  <a:pt x="5316470" y="106736"/>
                  <a:pt x="5327221" y="110178"/>
                  <a:pt x="5373216" y="111851"/>
                </a:cubicBezTo>
                <a:cubicBezTo>
                  <a:pt x="5382801" y="84741"/>
                  <a:pt x="5419294" y="93078"/>
                  <a:pt x="5482354" y="69470"/>
                </a:cubicBezTo>
                <a:cubicBezTo>
                  <a:pt x="5507119" y="85574"/>
                  <a:pt x="5545363" y="52240"/>
                  <a:pt x="5583280" y="49787"/>
                </a:cubicBezTo>
                <a:cubicBezTo>
                  <a:pt x="5589344" y="36484"/>
                  <a:pt x="5598103" y="36349"/>
                  <a:pt x="5613766" y="41855"/>
                </a:cubicBezTo>
                <a:cubicBezTo>
                  <a:pt x="5636621" y="41086"/>
                  <a:pt x="5660728" y="35034"/>
                  <a:pt x="5684952" y="26088"/>
                </a:cubicBezTo>
                <a:lnTo>
                  <a:pt x="5741575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6">
            <a:extLst>
              <a:ext uri="{FF2B5EF4-FFF2-40B4-BE49-F238E27FC236}">
                <a16:creationId xmlns:a16="http://schemas.microsoft.com/office/drawing/2014/main" id="{8D91DE60-2C2D-4D7E-A6B4-C9499017D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623934" y="9193159"/>
            <a:ext cx="1802259" cy="547688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5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1763C9-ECA9-B021-4005-77DC5EE92B23}"/>
              </a:ext>
            </a:extLst>
          </p:cNvPr>
          <p:cNvSpPr txBox="1"/>
          <p:nvPr/>
        </p:nvSpPr>
        <p:spPr>
          <a:xfrm>
            <a:off x="982901" y="4551909"/>
            <a:ext cx="9144000" cy="38881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228600" latinLnBrk="0">
              <a:lnSpc>
                <a:spcPct val="20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32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이 날에는 </a:t>
            </a:r>
            <a:r>
              <a:rPr lang="ko-KR" altLang="en-US" sz="3200" b="1" dirty="0" err="1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마메마키</a:t>
            </a:r>
            <a:r>
              <a:rPr lang="ko-KR" altLang="en-US" sz="3200" dirty="0" err="1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를</a:t>
            </a:r>
            <a:r>
              <a:rPr lang="en-US" altLang="ko-KR" sz="32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 </a:t>
            </a:r>
            <a:r>
              <a:rPr lang="ko-KR" altLang="en-US" sz="32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행하는데</a:t>
            </a:r>
            <a:r>
              <a:rPr lang="en-US" altLang="ko-KR" sz="32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, </a:t>
            </a:r>
            <a:r>
              <a:rPr lang="ko-KR" altLang="en-US" sz="3200" b="1" dirty="0" err="1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마메마키</a:t>
            </a:r>
            <a:r>
              <a:rPr lang="ko-KR" altLang="en-US" sz="3200" dirty="0" err="1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는</a:t>
            </a:r>
            <a:r>
              <a:rPr lang="en-US" altLang="ko-KR" sz="32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 ‘</a:t>
            </a:r>
            <a:r>
              <a:rPr lang="ko-KR" altLang="en-US" sz="32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귀신은 집밖으로 복은 집안으로</a:t>
            </a:r>
            <a:r>
              <a:rPr lang="en-US" altLang="ko-KR" sz="32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’ </a:t>
            </a:r>
            <a:r>
              <a:rPr lang="ko-KR" altLang="en-US" sz="32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라고 외치며 볶은 콩을 뿌려 오니</a:t>
            </a:r>
            <a:r>
              <a:rPr lang="en-US" altLang="ko-KR" sz="32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(</a:t>
            </a:r>
            <a:r>
              <a:rPr lang="ko-KR" altLang="en-US" sz="32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귀신</a:t>
            </a:r>
            <a:r>
              <a:rPr lang="en-US" altLang="ko-KR" sz="32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)</a:t>
            </a:r>
            <a:r>
              <a:rPr lang="ko-KR" altLang="en-US" sz="32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을 쫓은 행사를 말한다</a:t>
            </a:r>
            <a:r>
              <a:rPr lang="en-US" altLang="ko-KR" sz="32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9427AF5F-9A0E-42B7-A252-FD64C9885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8283427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12">
            <a:extLst>
              <a:ext uri="{FF2B5EF4-FFF2-40B4-BE49-F238E27FC236}">
                <a16:creationId xmlns:a16="http://schemas.microsoft.com/office/drawing/2014/main" id="{0325EF59-DA1E-E923-697A-E55711723813}"/>
              </a:ext>
            </a:extLst>
          </p:cNvPr>
          <p:cNvSpPr txBox="1"/>
          <p:nvPr/>
        </p:nvSpPr>
        <p:spPr>
          <a:xfrm>
            <a:off x="1255012" y="419955"/>
            <a:ext cx="15773400" cy="19596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+mj-cs"/>
              </a:rPr>
              <a:t>2. </a:t>
            </a:r>
            <a:r>
              <a:rPr lang="ko-KR" altLang="en-US" sz="6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+mj-cs"/>
              </a:rPr>
              <a:t>졸업식</a:t>
            </a:r>
            <a:r>
              <a:rPr lang="en-US" altLang="ko-KR" sz="6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+mj-cs"/>
              </a:rPr>
              <a:t>-</a:t>
            </a:r>
            <a:r>
              <a:rPr lang="ko-KR" altLang="en-US" sz="6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+mj-cs"/>
              </a:rPr>
              <a:t>입학식</a:t>
            </a:r>
            <a:endParaRPr lang="en-US" sz="6000" dirty="0">
              <a:latin typeface="에스코어 드림 6 Bold" panose="020B0703030302020204" pitchFamily="34" charset="-127"/>
              <a:ea typeface="에스코어 드림 6 Bold" panose="020B0703030302020204" pitchFamily="34" charset="-127"/>
              <a:cs typeface="+mj-c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57082" y="2738437"/>
            <a:ext cx="7353300" cy="2633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71500" indent="-228600" latinLnBrk="0">
              <a:lnSpc>
                <a:spcPct val="20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3000" b="1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졸업식</a:t>
            </a:r>
            <a:r>
              <a:rPr lang="en-US" altLang="ko-KR" sz="3000" b="1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-</a:t>
            </a:r>
            <a:r>
              <a:rPr lang="en-US" altLang="ko-KR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 </a:t>
            </a:r>
            <a:r>
              <a:rPr lang="ko-KR" altLang="en-US" sz="3000" b="1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한국</a:t>
            </a:r>
            <a:r>
              <a:rPr lang="ko-KR" altLang="en-US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의 경우 </a:t>
            </a:r>
            <a:r>
              <a:rPr lang="en-US" altLang="ko-KR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3</a:t>
            </a:r>
            <a:r>
              <a:rPr lang="ko-KR" altLang="en-US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월에 입학식을 하지만</a:t>
            </a:r>
            <a:r>
              <a:rPr lang="en-US" altLang="ko-KR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, </a:t>
            </a:r>
            <a:r>
              <a:rPr lang="ko-KR" altLang="en-US" sz="3000" b="1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일본</a:t>
            </a:r>
            <a:r>
              <a:rPr lang="ko-KR" altLang="en-US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에선 </a:t>
            </a:r>
            <a:r>
              <a:rPr lang="en-US" altLang="ko-KR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3</a:t>
            </a:r>
            <a:r>
              <a:rPr lang="ko-KR" altLang="en-US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월에 졸업식을 한다</a:t>
            </a:r>
            <a:r>
              <a:rPr lang="en-US" altLang="ko-KR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.   </a:t>
            </a:r>
          </a:p>
          <a:p>
            <a:pPr marL="571500" indent="-228600" latinLnBrk="0">
              <a:lnSpc>
                <a:spcPct val="20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000" b="1" dirty="0">
              <a:latin typeface="에스코어 드림 6 Bold" panose="020B0703030302020204" pitchFamily="34" charset="-127"/>
              <a:ea typeface="에스코어 드림 6 Bold" panose="020B0703030302020204" pitchFamily="34" charset="-127"/>
            </a:endParaRPr>
          </a:p>
        </p:txBody>
      </p:sp>
      <p:pic>
        <p:nvPicPr>
          <p:cNvPr id="1026" name="Picture 2" descr="중국 사진작가가 찍은 일본 여자대학교의 졸업식 모습 (2)">
            <a:extLst>
              <a:ext uri="{FF2B5EF4-FFF2-40B4-BE49-F238E27FC236}">
                <a16:creationId xmlns:a16="http://schemas.microsoft.com/office/drawing/2014/main" id="{23CFA20A-4568-171A-5A35-8A2576A4DC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0" r="1493"/>
          <a:stretch/>
        </p:blipFill>
        <p:spPr bwMode="auto">
          <a:xfrm>
            <a:off x="8763000" y="2404467"/>
            <a:ext cx="7886698" cy="5400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그림 4" descr="의류, 사람, 야외, 신발류이(가) 표시된 사진&#10;&#10;자동 생성된 설명">
            <a:extLst>
              <a:ext uri="{FF2B5EF4-FFF2-40B4-BE49-F238E27FC236}">
                <a16:creationId xmlns:a16="http://schemas.microsoft.com/office/drawing/2014/main" id="{5C2BEC39-674C-8923-26FE-5E1D18E3B6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620" y="4446232"/>
            <a:ext cx="8115300" cy="4555039"/>
          </a:xfrm>
          <a:prstGeom prst="rect">
            <a:avLst/>
          </a:prstGeom>
        </p:spPr>
      </p:pic>
      <p:pic>
        <p:nvPicPr>
          <p:cNvPr id="6" name="Picture 4" descr="입학식의 일본 아이들 | 프리미엄 벡터">
            <a:extLst>
              <a:ext uri="{FF2B5EF4-FFF2-40B4-BE49-F238E27FC236}">
                <a16:creationId xmlns:a16="http://schemas.microsoft.com/office/drawing/2014/main" id="{804A6DEE-97F3-E854-E1C5-9D6206B4D5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445" y="6659665"/>
            <a:ext cx="3238500" cy="280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C7F4767-1447-E3B9-A950-76B0D34CF5C7}"/>
              </a:ext>
            </a:extLst>
          </p:cNvPr>
          <p:cNvSpPr txBox="1"/>
          <p:nvPr/>
        </p:nvSpPr>
        <p:spPr>
          <a:xfrm>
            <a:off x="1344947" y="5181412"/>
            <a:ext cx="711649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o-KR" altLang="en-US" sz="3000" b="1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입학식</a:t>
            </a:r>
            <a:r>
              <a:rPr lang="en-US" altLang="ko-KR" sz="3000" b="1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 –</a:t>
            </a:r>
            <a:r>
              <a:rPr lang="en-US" altLang="ko-KR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 </a:t>
            </a:r>
            <a:r>
              <a:rPr lang="ko-KR" altLang="en-US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각 학교의 입학식과 기업체의 입사식도 </a:t>
            </a:r>
            <a:r>
              <a:rPr lang="en-US" altLang="ko-KR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4</a:t>
            </a:r>
            <a:r>
              <a:rPr lang="ko-KR" altLang="en-US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월 </a:t>
            </a:r>
            <a:r>
              <a:rPr lang="en-US" altLang="ko-KR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1</a:t>
            </a:r>
            <a:r>
              <a:rPr lang="ko-KR" altLang="en-US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일에 행해진다</a:t>
            </a:r>
            <a:r>
              <a:rPr lang="en-US" altLang="ko-KR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. </a:t>
            </a:r>
            <a:r>
              <a:rPr lang="ko-KR" altLang="en-US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일본인에겐 인생의 중요 한 시기로 부모들이 정장을 입고 참석하기도 한다</a:t>
            </a:r>
            <a:r>
              <a:rPr lang="en-US" altLang="ko-KR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ko-KR" altLang="en-US" sz="3000" dirty="0"/>
          </a:p>
        </p:txBody>
      </p:sp>
    </p:spTree>
    <p:extLst>
      <p:ext uri="{BB962C8B-B14F-4D97-AF65-F5344CB8AC3E}">
        <p14:creationId xmlns:p14="http://schemas.microsoft.com/office/powerpoint/2010/main" val="2600772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36C4118A-B523-45D9-B427-8E05B2DEA6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8283427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8" name="TextBox 12">
            <a:extLst>
              <a:ext uri="{FF2B5EF4-FFF2-40B4-BE49-F238E27FC236}">
                <a16:creationId xmlns:a16="http://schemas.microsoft.com/office/drawing/2014/main" id="{0325EF59-DA1E-E923-697A-E55711723813}"/>
              </a:ext>
            </a:extLst>
          </p:cNvPr>
          <p:cNvSpPr txBox="1"/>
          <p:nvPr/>
        </p:nvSpPr>
        <p:spPr>
          <a:xfrm>
            <a:off x="685800" y="647700"/>
            <a:ext cx="4002786" cy="1398435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800">
                <a:latin typeface="+mj-lt"/>
                <a:ea typeface="+mj-ea"/>
                <a:cs typeface="+mj-cs"/>
              </a:rPr>
              <a:t>3.</a:t>
            </a:r>
            <a:r>
              <a:rPr lang="ko-KR" altLang="en-US" sz="7800">
                <a:latin typeface="+mj-lt"/>
                <a:ea typeface="+mj-ea"/>
                <a:cs typeface="+mj-cs"/>
              </a:rPr>
              <a:t>하나미</a:t>
            </a:r>
            <a:endParaRPr lang="en-US" sz="7800">
              <a:latin typeface="+mj-lt"/>
              <a:ea typeface="+mj-ea"/>
              <a:cs typeface="+mj-c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685800" y="2473036"/>
            <a:ext cx="8196263" cy="71628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457200" indent="-457200" latinLnBrk="0">
              <a:lnSpc>
                <a:spcPct val="30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ko-KR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3~4</a:t>
            </a:r>
            <a:r>
              <a:rPr lang="ko-KR" altLang="en-US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월 벚꽃이 피면 가족</a:t>
            </a:r>
            <a:r>
              <a:rPr lang="en-US" altLang="ko-KR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, </a:t>
            </a:r>
            <a:r>
              <a:rPr lang="ko-KR" altLang="en-US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친구</a:t>
            </a:r>
            <a:r>
              <a:rPr lang="en-US" altLang="ko-KR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, </a:t>
            </a:r>
            <a:r>
              <a:rPr lang="ko-KR" altLang="en-US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직장 동료와 음식을 준비하여 야유회를 겸해 공원</a:t>
            </a:r>
            <a:r>
              <a:rPr lang="en-US" altLang="ko-KR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, </a:t>
            </a:r>
            <a:r>
              <a:rPr lang="ko-KR" altLang="en-US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야외로 벚꽃 구경하는 것이다</a:t>
            </a:r>
            <a:r>
              <a:rPr lang="en-US" altLang="ko-KR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.</a:t>
            </a:r>
            <a:endParaRPr lang="en-US" sz="3000" dirty="0">
              <a:latin typeface="에스코어 드림 6 Bold" panose="020B0703030302020204" pitchFamily="34" charset="-127"/>
              <a:ea typeface="에스코어 드림 6 Bold" panose="020B0703030302020204" pitchFamily="34" charset="-127"/>
            </a:endParaRPr>
          </a:p>
        </p:txBody>
      </p:sp>
      <p:pic>
        <p:nvPicPr>
          <p:cNvPr id="3" name="그림 2" descr="나무, 사람들, 의류, 야외이(가) 표시된 사진&#10;&#10;자동 생성된 설명">
            <a:extLst>
              <a:ext uri="{FF2B5EF4-FFF2-40B4-BE49-F238E27FC236}">
                <a16:creationId xmlns:a16="http://schemas.microsoft.com/office/drawing/2014/main" id="{FAEEF3EC-2CD9-8708-BA70-9E0BE85E2B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58" r="16770"/>
          <a:stretch/>
        </p:blipFill>
        <p:spPr>
          <a:xfrm>
            <a:off x="9143998" y="10"/>
            <a:ext cx="9158483" cy="10286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418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2">
            <a:extLst>
              <a:ext uri="{FF2B5EF4-FFF2-40B4-BE49-F238E27FC236}">
                <a16:creationId xmlns:a16="http://schemas.microsoft.com/office/drawing/2014/main" id="{0325EF59-DA1E-E923-697A-E55711723813}"/>
              </a:ext>
            </a:extLst>
          </p:cNvPr>
          <p:cNvSpPr txBox="1"/>
          <p:nvPr/>
        </p:nvSpPr>
        <p:spPr>
          <a:xfrm>
            <a:off x="1219200" y="878370"/>
            <a:ext cx="6817143" cy="21017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kern="1200" dirty="0">
                <a:solidFill>
                  <a:schemeClr val="tx1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+mj-cs"/>
              </a:rPr>
              <a:t>4.</a:t>
            </a:r>
            <a:r>
              <a:rPr lang="ko-KR" altLang="en-US" sz="4800" kern="1200" dirty="0" err="1">
                <a:solidFill>
                  <a:schemeClr val="tx1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+mj-cs"/>
              </a:rPr>
              <a:t>골든위크</a:t>
            </a:r>
            <a:endParaRPr lang="en-US" sz="4800" kern="1200" dirty="0">
              <a:solidFill>
                <a:schemeClr val="tx1"/>
              </a:solidFill>
              <a:latin typeface="에스코어 드림 6 Bold" panose="020B0703030302020204" pitchFamily="34" charset="-127"/>
              <a:ea typeface="에스코어 드림 6 Bold" panose="020B0703030302020204" pitchFamily="34" charset="-127"/>
              <a:cs typeface="+mj-c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33400" y="2083794"/>
            <a:ext cx="9040091" cy="29510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71500" indent="-228600" latinLnBrk="0">
              <a:lnSpc>
                <a:spcPct val="20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4</a:t>
            </a:r>
            <a:r>
              <a:rPr lang="ko-KR" altLang="en-US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월 </a:t>
            </a:r>
            <a:r>
              <a:rPr lang="en-US" altLang="ko-KR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29</a:t>
            </a:r>
            <a:r>
              <a:rPr lang="ko-KR" altLang="en-US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일 쇼와의 날을 시작으로 </a:t>
            </a:r>
            <a:r>
              <a:rPr lang="en-US" altLang="ko-KR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5</a:t>
            </a:r>
            <a:r>
              <a:rPr lang="ko-KR" altLang="en-US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월 </a:t>
            </a:r>
            <a:r>
              <a:rPr lang="en-US" altLang="ko-KR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3</a:t>
            </a:r>
            <a:r>
              <a:rPr lang="ko-KR" altLang="en-US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일 헌법기념일</a:t>
            </a:r>
            <a:r>
              <a:rPr lang="en-US" altLang="ko-KR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, 5</a:t>
            </a:r>
            <a:r>
              <a:rPr lang="ko-KR" altLang="en-US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월 </a:t>
            </a:r>
            <a:r>
              <a:rPr lang="en-US" altLang="ko-KR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4</a:t>
            </a:r>
            <a:r>
              <a:rPr lang="ko-KR" altLang="en-US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일 자연의 날</a:t>
            </a:r>
            <a:r>
              <a:rPr lang="en-US" altLang="ko-KR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, 5</a:t>
            </a:r>
            <a:r>
              <a:rPr lang="ko-KR" altLang="en-US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월 </a:t>
            </a:r>
            <a:r>
              <a:rPr lang="en-US" altLang="ko-KR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5</a:t>
            </a:r>
            <a:r>
              <a:rPr lang="ko-KR" altLang="en-US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일 어린이날로 국민 축일이 연달아 있다</a:t>
            </a:r>
            <a:r>
              <a:rPr lang="en-US" altLang="ko-KR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. </a:t>
            </a:r>
          </a:p>
          <a:p>
            <a:pPr marL="571500" indent="-228600" latinLnBrk="0">
              <a:lnSpc>
                <a:spcPct val="20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ko-KR" sz="3000" dirty="0">
              <a:latin typeface="에스코어 드림 6 Bold" panose="020B0703030302020204" pitchFamily="34" charset="-127"/>
              <a:ea typeface="에스코어 드림 6 Bold" panose="020B0703030302020204" pitchFamily="34" charset="-127"/>
            </a:endParaRPr>
          </a:p>
        </p:txBody>
      </p:sp>
      <p:pic>
        <p:nvPicPr>
          <p:cNvPr id="4" name="그림 3" descr="텍스트, 폰트, 번호, 라인이(가) 표시된 사진&#10;&#10;자동 생성된 설명">
            <a:extLst>
              <a:ext uri="{FF2B5EF4-FFF2-40B4-BE49-F238E27FC236}">
                <a16:creationId xmlns:a16="http://schemas.microsoft.com/office/drawing/2014/main" id="{E284E9E9-1EB8-5D19-D87D-B88C587E37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6290" y="3390900"/>
            <a:ext cx="8753833" cy="35453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8B90BF5-7C56-79D3-98BC-D57FD6567967}"/>
              </a:ext>
            </a:extLst>
          </p:cNvPr>
          <p:cNvSpPr txBox="1"/>
          <p:nvPr/>
        </p:nvSpPr>
        <p:spPr>
          <a:xfrm>
            <a:off x="533400" y="5475664"/>
            <a:ext cx="8077200" cy="27275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228600" latinLnBrk="0">
              <a:lnSpc>
                <a:spcPct val="20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일본은 일요일과 공휴일이 겹치면 다음 날에 대체 휴일을 하기 때문에 일주일 정도의 연휴가 된다</a:t>
            </a:r>
            <a:r>
              <a:rPr lang="en-US" altLang="ko-KR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94172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2">
            <a:extLst>
              <a:ext uri="{FF2B5EF4-FFF2-40B4-BE49-F238E27FC236}">
                <a16:creationId xmlns:a16="http://schemas.microsoft.com/office/drawing/2014/main" id="{0325EF59-DA1E-E923-697A-E55711723813}"/>
              </a:ext>
            </a:extLst>
          </p:cNvPr>
          <p:cNvSpPr txBox="1"/>
          <p:nvPr/>
        </p:nvSpPr>
        <p:spPr>
          <a:xfrm>
            <a:off x="609600" y="190500"/>
            <a:ext cx="7620296" cy="24367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+mj-cs"/>
              </a:rPr>
              <a:t>5.</a:t>
            </a:r>
            <a:r>
              <a:rPr lang="ko-KR" altLang="en-US" sz="6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+mj-cs"/>
              </a:rPr>
              <a:t>어머니날</a:t>
            </a:r>
            <a:r>
              <a:rPr lang="en-US" altLang="ko-KR" sz="6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+mj-cs"/>
              </a:rPr>
              <a:t>-</a:t>
            </a:r>
            <a:r>
              <a:rPr lang="ko-KR" altLang="en-US" sz="6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+mj-cs"/>
              </a:rPr>
              <a:t>아버지날</a:t>
            </a:r>
            <a:endParaRPr lang="en-US" sz="6000" dirty="0">
              <a:latin typeface="에스코어 드림 6 Bold" panose="020B0703030302020204" pitchFamily="34" charset="-127"/>
              <a:ea typeface="에스코어 드림 6 Bold" panose="020B0703030302020204" pitchFamily="34" charset="-127"/>
              <a:cs typeface="+mj-c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39417" y="4076700"/>
            <a:ext cx="7960661" cy="419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571500" indent="-228600" latinLnBrk="0">
              <a:lnSpc>
                <a:spcPct val="25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3000" b="1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어머니날</a:t>
            </a:r>
            <a:r>
              <a:rPr lang="ko-KR" altLang="en-US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은 </a:t>
            </a:r>
            <a:r>
              <a:rPr lang="en-US" altLang="ko-KR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5</a:t>
            </a:r>
            <a:r>
              <a:rPr lang="ko-KR" altLang="en-US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월의 제</a:t>
            </a:r>
            <a:r>
              <a:rPr lang="en-US" altLang="ko-KR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2</a:t>
            </a:r>
            <a:r>
              <a:rPr lang="ko-KR" altLang="en-US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일요일에 자녀들이 어머니께 감사의 마음을 담아</a:t>
            </a:r>
            <a:r>
              <a:rPr lang="en-US" altLang="ko-KR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, </a:t>
            </a:r>
            <a:r>
              <a:rPr lang="ko-KR" altLang="en-US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선물과 카네이션을 보낸다</a:t>
            </a:r>
            <a:r>
              <a:rPr lang="en-US" altLang="ko-KR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. </a:t>
            </a:r>
          </a:p>
          <a:p>
            <a:pPr marL="571500" indent="-228600" latinLnBrk="0">
              <a:lnSpc>
                <a:spcPct val="25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ko-KR" sz="3000" b="1" dirty="0">
              <a:latin typeface="에스코어 드림 6 Bold" panose="020B0703030302020204" pitchFamily="34" charset="-127"/>
              <a:ea typeface="에스코어 드림 6 Bold" panose="020B0703030302020204" pitchFamily="34" charset="-127"/>
            </a:endParaRPr>
          </a:p>
          <a:p>
            <a:pPr marL="571500" indent="-228600" latinLnBrk="0">
              <a:lnSpc>
                <a:spcPct val="25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ko-KR" sz="3000" dirty="0">
              <a:latin typeface="에스코어 드림 6 Bold" panose="020B0703030302020204" pitchFamily="34" charset="-127"/>
              <a:ea typeface="에스코어 드림 6 Bold" panose="020B0703030302020204" pitchFamily="34" charset="-127"/>
            </a:endParaRPr>
          </a:p>
          <a:p>
            <a:pPr marL="571500" indent="-228600" latinLnBrk="0">
              <a:lnSpc>
                <a:spcPct val="25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000" dirty="0">
              <a:latin typeface="에스코어 드림 6 Bold" panose="020B0703030302020204" pitchFamily="34" charset="-127"/>
              <a:ea typeface="에스코어 드림 6 Bold" panose="020B0703030302020204" pitchFamily="34" charset="-127"/>
            </a:endParaRPr>
          </a:p>
          <a:p>
            <a:pPr indent="-228600" latinLnBrk="0">
              <a:lnSpc>
                <a:spcPct val="25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000" dirty="0">
              <a:latin typeface="에스코어 드림 6 Bold" panose="020B0703030302020204" pitchFamily="34" charset="-127"/>
              <a:ea typeface="에스코어 드림 6 Bold" panose="020B0703030302020204" pitchFamily="34" charset="-127"/>
            </a:endParaRPr>
          </a:p>
        </p:txBody>
      </p:sp>
      <p:pic>
        <p:nvPicPr>
          <p:cNvPr id="3" name="그림 2" descr="꽃, 식물, 꽃잎, 카네이션이(가) 표시된 사진&#10;&#10;자동 생성된 설명">
            <a:extLst>
              <a:ext uri="{FF2B5EF4-FFF2-40B4-BE49-F238E27FC236}">
                <a16:creationId xmlns:a16="http://schemas.microsoft.com/office/drawing/2014/main" id="{59B261B2-2472-6A9C-DAEF-B9B3ED8D9D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8" r="17381"/>
          <a:stretch/>
        </p:blipFill>
        <p:spPr>
          <a:xfrm>
            <a:off x="9144000" y="1"/>
            <a:ext cx="9154237" cy="10287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91479C7-6B3D-AD17-479F-C1096B8FC7A1}"/>
              </a:ext>
            </a:extLst>
          </p:cNvPr>
          <p:cNvSpPr txBox="1"/>
          <p:nvPr/>
        </p:nvSpPr>
        <p:spPr>
          <a:xfrm>
            <a:off x="453272" y="5600700"/>
            <a:ext cx="7467600" cy="3362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228600" latinLnBrk="0">
              <a:lnSpc>
                <a:spcPct val="25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3000" b="1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아버지날</a:t>
            </a:r>
            <a:r>
              <a:rPr lang="ko-KR" altLang="en-US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은 </a:t>
            </a:r>
            <a:r>
              <a:rPr lang="en-US" altLang="ko-KR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6</a:t>
            </a:r>
            <a:r>
              <a:rPr lang="ko-KR" altLang="en-US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월의 제</a:t>
            </a:r>
            <a:r>
              <a:rPr lang="en-US" altLang="ko-KR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3</a:t>
            </a:r>
            <a:r>
              <a:rPr lang="ko-KR" altLang="en-US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일요일에 아버지께 감사의 마을을 전하는 아버지의 날로 제정되었다</a:t>
            </a:r>
            <a:r>
              <a:rPr lang="en-US" altLang="ko-KR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94921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47C64BA3F41BAD4DB6B774ECD226CD6B" ma:contentTypeVersion="0" ma:contentTypeDescription="새 문서를 만듭니다." ma:contentTypeScope="" ma:versionID="5f74e1f74ff51738fe1c3491aee5e22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2bcbe8f1bf48eb7a752cd4db7ad378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093EDBA-C82A-4286-BFE7-111E7E4805C3}">
  <ds:schemaRefs>
    <ds:schemaRef ds:uri="http://www.w3.org/XML/1998/namespace"/>
    <ds:schemaRef ds:uri="http://purl.org/dc/terms/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1210F8BD-09FC-460A-9495-6430DED7F6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272954A-AE0D-4819-B7C3-322DD30D571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919</TotalTime>
  <Words>374</Words>
  <Application>Microsoft Office PowerPoint</Application>
  <PresentationFormat>사용자 지정</PresentationFormat>
  <Paragraphs>47</Paragraphs>
  <Slides>12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7" baseType="lpstr">
      <vt:lpstr>에스코어 드림 6 Bold</vt:lpstr>
      <vt:lpstr>Arial</vt:lpstr>
      <vt:lpstr>에스코어 드림 8 Heavy</vt:lpstr>
      <vt:lpstr>맑은 고딕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페일 블루 매거진 스타일의 인테리어 디자이너 포트폴리오 프레젠테이션</dc:title>
  <cp:lastModifiedBy>추연욱</cp:lastModifiedBy>
  <cp:revision>132</cp:revision>
  <dcterms:created xsi:type="dcterms:W3CDTF">2006-08-16T00:00:00Z</dcterms:created>
  <dcterms:modified xsi:type="dcterms:W3CDTF">2024-05-31T12:36:06Z</dcterms:modified>
  <dc:identifier>DAGGoGb9epg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0x01010047C64BA3F41BAD4DB6B774ECD226CD6B</vt:lpwstr>
  </property>
</Properties>
</file>