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293" r:id="rId5"/>
    <p:sldId id="306" r:id="rId6"/>
    <p:sldId id="308" r:id="rId7"/>
    <p:sldId id="309" r:id="rId8"/>
    <p:sldId id="310" r:id="rId9"/>
    <p:sldId id="311" r:id="rId10"/>
    <p:sldId id="314" r:id="rId11"/>
    <p:sldId id="315" r:id="rId12"/>
  </p:sldIdLst>
  <p:sldSz cx="18288000" cy="10287000"/>
  <p:notesSz cx="6858000" cy="9144000"/>
  <p:embeddedFontLst>
    <p:embeddedFont>
      <p:font typeface="Meiryo" panose="020B0604030504040204" pitchFamily="34" charset="-128"/>
      <p:regular r:id="rId13"/>
      <p:bold r:id="rId14"/>
      <p:italic r:id="rId15"/>
      <p:boldItalic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에스코어 드림 6 Bold" panose="020B0703030302020204" pitchFamily="34" charset="-127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338" name="Picture 2" descr="일본에서 정월에 하는 전통 카드 게임 '카루타 놀이' : 네이버 블로그">
            <a:extLst>
              <a:ext uri="{FF2B5EF4-FFF2-40B4-BE49-F238E27FC236}">
                <a16:creationId xmlns:a16="http://schemas.microsoft.com/office/drawing/2014/main" id="{7FE669C7-54AF-9FC9-3CA5-A235583EF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034"/>
          <a:stretch/>
        </p:blipFill>
        <p:spPr bwMode="auto">
          <a:xfrm>
            <a:off x="2286" y="10"/>
            <a:ext cx="1828342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Freeform: Shape 14344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7" name="Freeform: Shape 14346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49" name="Freeform: Shape 14348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F48F5E78-385F-F6D9-B5F6-7FF91C60AD86}"/>
              </a:ext>
            </a:extLst>
          </p:cNvPr>
          <p:cNvSpPr txBox="1"/>
          <p:nvPr/>
        </p:nvSpPr>
        <p:spPr>
          <a:xfrm>
            <a:off x="2125306" y="2528515"/>
            <a:ext cx="6272166" cy="354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81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일본 전통 놀이 종류</a:t>
            </a:r>
            <a:endParaRPr lang="en-US" sz="8100" dirty="0">
              <a:solidFill>
                <a:schemeClr val="tx1">
                  <a:lumMod val="75000"/>
                  <a:lumOff val="25000"/>
                </a:schemeClr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72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231730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56C966-4E19-BA0F-3F7D-752988647DFD}"/>
              </a:ext>
            </a:extLst>
          </p:cNvPr>
          <p:cNvSpPr txBox="1"/>
          <p:nvPr/>
        </p:nvSpPr>
        <p:spPr>
          <a:xfrm>
            <a:off x="1056269" y="1257300"/>
            <a:ext cx="7782932" cy="442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ko-KR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3. </a:t>
            </a:r>
            <a:r>
              <a:rPr lang="ko-KR" alt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일본 전통 놀이 종류</a:t>
            </a:r>
            <a:endParaRPr lang="en-US" sz="54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70E-8327-D126-4368-7256DB24C669}"/>
              </a:ext>
            </a:extLst>
          </p:cNvPr>
          <p:cNvSpPr txBox="1"/>
          <p:nvPr/>
        </p:nvSpPr>
        <p:spPr>
          <a:xfrm>
            <a:off x="1752599" y="232410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하네쓰키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F6F3F5FD-BEE0-9D15-B500-A28D7FD24145}"/>
              </a:ext>
            </a:extLst>
          </p:cNvPr>
          <p:cNvGrpSpPr/>
          <p:nvPr/>
        </p:nvGrpSpPr>
        <p:grpSpPr>
          <a:xfrm>
            <a:off x="1574855" y="2575710"/>
            <a:ext cx="143109" cy="143109"/>
            <a:chOff x="0" y="0"/>
            <a:chExt cx="812800" cy="8128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9F8496-B141-BE93-3BC8-2177796DAC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889B18E3-4BC6-97AC-0357-27066CE82A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5E3DF6-357D-68CE-A7E9-1253944B7E59}"/>
              </a:ext>
            </a:extLst>
          </p:cNvPr>
          <p:cNvSpPr txBox="1"/>
          <p:nvPr/>
        </p:nvSpPr>
        <p:spPr>
          <a:xfrm>
            <a:off x="1752600" y="369240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다코아게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2B9E14F-C285-036C-5A2C-20A27267E3E5}"/>
              </a:ext>
            </a:extLst>
          </p:cNvPr>
          <p:cNvGrpSpPr/>
          <p:nvPr/>
        </p:nvGrpSpPr>
        <p:grpSpPr>
          <a:xfrm>
            <a:off x="1576200" y="3944016"/>
            <a:ext cx="143109" cy="143109"/>
            <a:chOff x="0" y="0"/>
            <a:chExt cx="812800" cy="8128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9F2228A-7148-DAF1-781B-902470266B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B160BC6-2C34-542E-1CB4-DC7E252C0A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CAB54E-C883-73BD-13D1-478D6EE28FF2}"/>
              </a:ext>
            </a:extLst>
          </p:cNvPr>
          <p:cNvSpPr txBox="1"/>
          <p:nvPr/>
        </p:nvSpPr>
        <p:spPr>
          <a:xfrm>
            <a:off x="1752600" y="5055226"/>
            <a:ext cx="50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하나이치몽메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FA1917D0-F628-8C5A-693A-BEB75A3E91C7}"/>
              </a:ext>
            </a:extLst>
          </p:cNvPr>
          <p:cNvGrpSpPr/>
          <p:nvPr/>
        </p:nvGrpSpPr>
        <p:grpSpPr>
          <a:xfrm>
            <a:off x="1576200" y="5306836"/>
            <a:ext cx="143109" cy="143109"/>
            <a:chOff x="0" y="0"/>
            <a:chExt cx="812800" cy="8128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E98E9DD-6C17-338C-58E1-1F94439DDE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9AE6DF4-76FC-D9E2-5B39-E895740F698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0521BDF-DADC-57E7-9D01-8C61B770402E}"/>
              </a:ext>
            </a:extLst>
          </p:cNvPr>
          <p:cNvSpPr txBox="1"/>
          <p:nvPr/>
        </p:nvSpPr>
        <p:spPr>
          <a:xfrm>
            <a:off x="1752599" y="633166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겐다마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54" name="Group 8">
            <a:extLst>
              <a:ext uri="{FF2B5EF4-FFF2-40B4-BE49-F238E27FC236}">
                <a16:creationId xmlns:a16="http://schemas.microsoft.com/office/drawing/2014/main" id="{BE43A289-2F52-91D8-F216-B3AC1FB54AC1}"/>
              </a:ext>
            </a:extLst>
          </p:cNvPr>
          <p:cNvGrpSpPr/>
          <p:nvPr/>
        </p:nvGrpSpPr>
        <p:grpSpPr>
          <a:xfrm>
            <a:off x="1576199" y="6583669"/>
            <a:ext cx="143109" cy="143109"/>
            <a:chOff x="0" y="0"/>
            <a:chExt cx="812800" cy="812800"/>
          </a:xfrm>
        </p:grpSpPr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353ECAF-88B4-70CC-D607-8C19C4F29A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56" name="TextBox 10">
              <a:extLst>
                <a:ext uri="{FF2B5EF4-FFF2-40B4-BE49-F238E27FC236}">
                  <a16:creationId xmlns:a16="http://schemas.microsoft.com/office/drawing/2014/main" id="{D94AE9FB-792B-E12A-A1A4-6FE2241401D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AA0CCAB-5739-5AA7-3A73-252A42BCBD0D}"/>
              </a:ext>
            </a:extLst>
          </p:cNvPr>
          <p:cNvSpPr txBox="1"/>
          <p:nvPr/>
        </p:nvSpPr>
        <p:spPr>
          <a:xfrm>
            <a:off x="1752599" y="7608957"/>
            <a:ext cx="62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가미즈모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099F83C2-51C9-9DF0-F53D-3EBFBB41CD1D}"/>
              </a:ext>
            </a:extLst>
          </p:cNvPr>
          <p:cNvGrpSpPr/>
          <p:nvPr/>
        </p:nvGrpSpPr>
        <p:grpSpPr>
          <a:xfrm>
            <a:off x="1576199" y="7860957"/>
            <a:ext cx="143109" cy="143109"/>
            <a:chOff x="0" y="0"/>
            <a:chExt cx="812800" cy="812800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332E9C17-E164-332B-5C7D-E318C1480C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4C58D59B-D7D5-8D7F-CA91-7B911E2D8CE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4B414D3-E391-43D1-F339-2BD8B63575F7}"/>
              </a:ext>
            </a:extLst>
          </p:cNvPr>
          <p:cNvSpPr txBox="1"/>
          <p:nvPr/>
        </p:nvSpPr>
        <p:spPr>
          <a:xfrm>
            <a:off x="7331225" y="2324100"/>
            <a:ext cx="378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다케우마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64" name="Group 8">
            <a:extLst>
              <a:ext uri="{FF2B5EF4-FFF2-40B4-BE49-F238E27FC236}">
                <a16:creationId xmlns:a16="http://schemas.microsoft.com/office/drawing/2014/main" id="{5E62EFB3-E520-D9A2-3424-55AF5F277B79}"/>
              </a:ext>
            </a:extLst>
          </p:cNvPr>
          <p:cNvGrpSpPr/>
          <p:nvPr/>
        </p:nvGrpSpPr>
        <p:grpSpPr>
          <a:xfrm>
            <a:off x="7154826" y="2576100"/>
            <a:ext cx="143109" cy="143109"/>
            <a:chOff x="0" y="0"/>
            <a:chExt cx="812800" cy="812800"/>
          </a:xfrm>
        </p:grpSpPr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047E8B4-0578-44A7-5687-4974EE4BF12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66" name="TextBox 10">
              <a:extLst>
                <a:ext uri="{FF2B5EF4-FFF2-40B4-BE49-F238E27FC236}">
                  <a16:creationId xmlns:a16="http://schemas.microsoft.com/office/drawing/2014/main" id="{CFD3D564-6CF5-C98E-0A81-2EB34381271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37199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41" grpId="0"/>
      <p:bldP spid="53" grpId="0"/>
      <p:bldP spid="59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877215" y="234012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6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하네쓰키</a:t>
            </a:r>
            <a:endParaRPr lang="en-US" sz="6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8157" y="2324101"/>
            <a:ext cx="10151003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나무열매 혹은 씨앗에 깃털을 달아 만든 공을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하네쓰키라고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하며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하고이타로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치는 놀이이다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배드민턴과 비슷하다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1026" name="Picture 2" descr="짜오 다문화놀이와 세계문화여행">
            <a:extLst>
              <a:ext uri="{FF2B5EF4-FFF2-40B4-BE49-F238E27FC236}">
                <a16:creationId xmlns:a16="http://schemas.microsoft.com/office/drawing/2014/main" id="{F5A9C950-FE71-DD23-CCC4-79B101F2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4809" b="-2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8579B-3CAF-A3C1-B27B-3CA59FABCDCC}"/>
              </a:ext>
            </a:extLst>
          </p:cNvPr>
          <p:cNvSpPr txBox="1"/>
          <p:nvPr/>
        </p:nvSpPr>
        <p:spPr>
          <a:xfrm>
            <a:off x="648157" y="5524501"/>
            <a:ext cx="9144000" cy="388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하고이타에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기모노 차림의 아이들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인기 가부키 배우의 모습을 그려 넣기도 했는데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액운을 막아주는 민간신앙으로 발전하여 새해의 선물로 자리 잡게 되었다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2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897733" y="314109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6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다코아게</a:t>
            </a:r>
            <a:r>
              <a:rPr lang="en-US" altLang="ko-KR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(</a:t>
            </a:r>
            <a:r>
              <a:rPr lang="ko-KR" alt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연날리기</a:t>
            </a:r>
            <a:r>
              <a:rPr lang="en-US" altLang="ko-KR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)</a:t>
            </a:r>
            <a:endParaRPr lang="en-US" sz="6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7733" y="2247900"/>
            <a:ext cx="990142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다코아게는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연날리기를 말한다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옛 교토에서 연이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이카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오징어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와 비슷해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이카라고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부르기도 했는데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에도시대 동일본으로 전해지며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다코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문어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 부르게 되었다고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2050" name="Picture 2" descr="일본 문화] 일본 새해 / 일본 연말연시 / 일본 전통놀이 : 네이버 블로그">
            <a:extLst>
              <a:ext uri="{FF2B5EF4-FFF2-40B4-BE49-F238E27FC236}">
                <a16:creationId xmlns:a16="http://schemas.microsoft.com/office/drawing/2014/main" id="{20F6D67F-6FCB-C8CE-AE4F-443A60B0B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30857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48457-E2AF-ACC9-1D8B-75FA11C9B99A}"/>
              </a:ext>
            </a:extLst>
          </p:cNvPr>
          <p:cNvSpPr txBox="1"/>
          <p:nvPr/>
        </p:nvSpPr>
        <p:spPr>
          <a:xfrm>
            <a:off x="893159" y="7429500"/>
            <a:ext cx="9144000" cy="220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현재는 정월놀이에 그치지 않고 일 년 내내 연날리기를 하고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9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4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838200" y="571500"/>
            <a:ext cx="7348558" cy="13359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하나이치몬메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2473014"/>
            <a:ext cx="8588539" cy="685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457200" indent="-457200" latinLnBrk="0">
              <a:lnSpc>
                <a:spcPct val="3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다수의 인원이 공원 등에서 두 팀으로 나뉘어 노래하며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가위 바위 보를 하여 이긴 쪽이 진 쪽에 한 명을 데려오는 놀이로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우리나라의 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우리 집에 왜 </a:t>
            </a:r>
            <a:r>
              <a:rPr lang="ko-KR" altLang="en-US" sz="32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왔니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와 비슷하다</a:t>
            </a:r>
            <a:r>
              <a:rPr lang="en-US" altLang="ko-KR" sz="32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pic>
        <p:nvPicPr>
          <p:cNvPr id="8200" name="Picture 8" descr="일본에서도 가장 무서운 놀이 '우리집에 왜 왔니' &lt; 전체 &lt; 문화 &lt; 기사본문 - 대전일보">
            <a:extLst>
              <a:ext uri="{FF2B5EF4-FFF2-40B4-BE49-F238E27FC236}">
                <a16:creationId xmlns:a16="http://schemas.microsoft.com/office/drawing/2014/main" id="{0AFC0399-40DC-C824-A061-4FEDED45E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13109"/>
          <a:stretch/>
        </p:blipFill>
        <p:spPr bwMode="auto">
          <a:xfrm>
            <a:off x="9525000" y="10"/>
            <a:ext cx="8777481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143000" y="-266700"/>
            <a:ext cx="5710781" cy="334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4.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겐다마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" y="2324100"/>
            <a:ext cx="8153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세계적으로 많이 알려진 목제 완구이다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작은 접시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큰 접시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중간 접시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겐사키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막대 끝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의 순서로 목제 공을 받아내는 놀이이다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pic>
        <p:nvPicPr>
          <p:cNvPr id="7170" name="Picture 2" descr="일본 켄다마 협회 인정 New 경기용 켄다마넓은 하늘단색적 국생산품 (OZORA KENDAMA) :: 재팬박스">
            <a:extLst>
              <a:ext uri="{FF2B5EF4-FFF2-40B4-BE49-F238E27FC236}">
                <a16:creationId xmlns:a16="http://schemas.microsoft.com/office/drawing/2014/main" id="{BD2AC936-CF7F-5B6C-0A37-A2CA49F63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"/>
          <a:stretch/>
        </p:blipFill>
        <p:spPr bwMode="auto">
          <a:xfrm>
            <a:off x="8382000" y="10"/>
            <a:ext cx="9905998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2AEC69-BA0B-B1ED-A144-17ABD80838E9}"/>
              </a:ext>
            </a:extLst>
          </p:cNvPr>
          <p:cNvSpPr txBox="1"/>
          <p:nvPr/>
        </p:nvSpPr>
        <p:spPr>
          <a:xfrm>
            <a:off x="152400" y="6315840"/>
            <a:ext cx="8458200" cy="220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누가 빨리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하느냐와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독특한 기술 구사하기 등 다양한 방법으로 즐길 수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9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914400" y="-266700"/>
            <a:ext cx="5710781" cy="3342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5.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가미즈모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2567" y="2019300"/>
            <a:ext cx="8763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종이에 스모 선수를 그린 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안에 두꺼운 종이를 붙여 주변을 자르고 중심선에서 다시 두 개를 자른다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4098" name="Picture 2" descr="카 미즈 모 스모 리키시 제지 大 相扑, 스모, 포유 동물, 카니발란, 개 포유 동물처럼 png | PNGWing">
            <a:extLst>
              <a:ext uri="{FF2B5EF4-FFF2-40B4-BE49-F238E27FC236}">
                <a16:creationId xmlns:a16="http://schemas.microsoft.com/office/drawing/2014/main" id="{81EFF1B1-2649-BC5F-7781-F739BE2F4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3354"/>
          <a:stretch/>
        </p:blipFill>
        <p:spPr bwMode="auto">
          <a:xfrm>
            <a:off x="9372600" y="10"/>
            <a:ext cx="8915398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3D6EB-4B01-6849-50D6-8BF848109770}"/>
              </a:ext>
            </a:extLst>
          </p:cNvPr>
          <p:cNvSpPr txBox="1"/>
          <p:nvPr/>
        </p:nvSpPr>
        <p:spPr>
          <a:xfrm>
            <a:off x="387995" y="5676900"/>
            <a:ext cx="9144000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적당한 빈상자에 원을 그려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도효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스모 경기장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를 만들고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도효에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52C38-B41A-B780-1D2B-474EF5AE0074}"/>
              </a:ext>
            </a:extLst>
          </p:cNvPr>
          <p:cNvSpPr txBox="1"/>
          <p:nvPr/>
        </p:nvSpPr>
        <p:spPr>
          <a:xfrm>
            <a:off x="387995" y="7850195"/>
            <a:ext cx="9144000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두 선수 중 먼저 넘어뜨리거나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도효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밖으로 밀어내면 승리하게 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9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066800" y="307182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6.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다케우마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8224" y="2574564"/>
            <a:ext cx="9031741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대나무에 다리를 얹을 받침을 붙이고 올라타 노는 남자 아이들의 놀이이다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3074" name="Picture 2" descr="NIPPONIA">
            <a:extLst>
              <a:ext uri="{FF2B5EF4-FFF2-40B4-BE49-F238E27FC236}">
                <a16:creationId xmlns:a16="http://schemas.microsoft.com/office/drawing/2014/main" id="{9D9A1533-FC15-1B2E-5E97-991AF92E2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197"/>
          <a:stretch/>
        </p:blipFill>
        <p:spPr bwMode="auto">
          <a:xfrm>
            <a:off x="10799160" y="10"/>
            <a:ext cx="7488840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94C65-60B2-83B9-B4DC-55A66FA2B948}"/>
              </a:ext>
            </a:extLst>
          </p:cNvPr>
          <p:cNvSpPr txBox="1"/>
          <p:nvPr/>
        </p:nvSpPr>
        <p:spPr>
          <a:xfrm>
            <a:off x="1066800" y="5255626"/>
            <a:ext cx="9144000" cy="3362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기술이 필요하며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익숙해지면 받침을 높이거나 한쪽을 어깨에 메고 뛰거나 서로 곡예를 겨루기도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90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267</Words>
  <Application>Microsoft Office PowerPoint</Application>
  <PresentationFormat>사용자 지정</PresentationFormat>
  <Paragraphs>26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Arial</vt:lpstr>
      <vt:lpstr>에스코어 드림 6 Bold</vt:lpstr>
      <vt:lpstr>Meiryo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dc:creator>yeonwook Chu</dc:creator>
  <cp:lastModifiedBy>추연욱</cp:lastModifiedBy>
  <cp:revision>133</cp:revision>
  <dcterms:created xsi:type="dcterms:W3CDTF">2006-08-16T00:00:00Z</dcterms:created>
  <dcterms:modified xsi:type="dcterms:W3CDTF">2024-05-31T12:39:20Z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