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70" r:id="rId4"/>
  </p:sldMasterIdLst>
  <p:sldIdLst>
    <p:sldId id="305" r:id="rId5"/>
    <p:sldId id="317" r:id="rId6"/>
    <p:sldId id="318" r:id="rId7"/>
    <p:sldId id="319" r:id="rId8"/>
    <p:sldId id="320" r:id="rId9"/>
    <p:sldId id="326" r:id="rId10"/>
    <p:sldId id="327" r:id="rId11"/>
    <p:sldId id="328" r:id="rId12"/>
    <p:sldId id="329" r:id="rId13"/>
    <p:sldId id="330" r:id="rId14"/>
    <p:sldId id="331" r:id="rId15"/>
    <p:sldId id="332" r:id="rId16"/>
  </p:sldIdLst>
  <p:sldSz cx="18288000" cy="10287000"/>
  <p:notesSz cx="6858000" cy="9144000"/>
  <p:embeddedFontLst>
    <p:embeddedFont>
      <p:font typeface="맑은 고딕" panose="020B0503020000020004" pitchFamily="50" charset="-127"/>
      <p:regular r:id="rId17"/>
      <p:bold r:id="rId18"/>
    </p:embeddedFont>
    <p:embeddedFont>
      <p:font typeface="에스코어 드림 6 Bold" panose="020B0703030302020204" pitchFamily="34" charset="-127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7" autoAdjust="0"/>
  </p:normalViewPr>
  <p:slideViewPr>
    <p:cSldViewPr>
      <p:cViewPr varScale="1">
        <p:scale>
          <a:sx n="74" d="100"/>
          <a:sy n="74" d="100"/>
        </p:scale>
        <p:origin x="5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4DB439-8CA5-D05D-5BC2-5E5F0A50DF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D6CD4E6-B427-4517-1127-A4051233A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63995F-B78F-A628-94C8-8A2C719B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682DD4-8AE8-4E43-7B03-48FF169C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0B1748-04FE-92D2-2235-DC50F294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57B6DD-FCBC-2A97-0470-E529DA7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B2E8765-D50B-6D44-CEE5-0B204158A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013FAB6-80F1-4147-401E-49A4E8E8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B982A75-9D15-71FB-9719-CE5C64B9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04358E-0C19-B814-E8AC-B95A5FB1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9BF28D3-FE1D-E127-0A98-88613A592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7B8484C-46B7-49EF-1042-490912779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6BAFD9-A9B0-7370-0EA8-55B1F9A8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D73E6DA-9535-029C-90EB-DD90F7874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4133DD7-632E-48C5-57F2-1856649B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BCD908-4599-9B44-AFF7-CFC0C890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D5B4820-F747-F48D-237F-8E9A8CC0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2632B3-D6BB-1CF7-0633-E7873994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AFBCE8-73DE-870C-43E3-90BF8A06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C20CAB-E9B4-7C47-568E-C8311D1A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735070-3005-99F7-B081-6A4AAD99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20E58C7-6E65-1FB4-184A-4693E9E3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8DCDC8-C3FC-CA29-8EBB-EBE6C5A29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E47113-2B85-CE64-9657-DC42488E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E95BD4-AD20-9D8A-6289-DBF3859F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C6B0D51-DCDA-4E27-D06A-3B32D511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1A015D3-7E64-36D4-81C9-66DC3B5EA5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30DDFF6-D1C1-322E-66AC-B569DA0B5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06A899-BB3F-7C9C-A7D2-B32F5BA3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27832C-17C6-0EA9-744C-10AB337DE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D322BC-A894-7CA4-FB8B-6706D9845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D5404C-EA22-655B-F68B-D3C671A04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4DE237-F015-A3A0-7F73-661C4E5EE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2114B70-EF30-0B6C-2FD3-2C264BE5F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88FEED5-F26E-3F19-0920-57D4D2AA19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30D55E7-334C-0AC1-F005-614AA3AD9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F9D8618-F757-3DDA-06CF-02D9BA38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699F024-CC56-E899-6547-47F6F101E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1BFFB7F-8A62-75EA-DA1B-7F673736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B795BE-0621-585E-7697-201CAAEA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D390D73-EF1A-30E6-2104-027D4F0F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F0C6E35-784B-5470-59C2-C928E304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C44584B-1045-5E13-C362-03240F74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8CEE146F-CB14-A789-E96A-1FFF5157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D25249-6A7D-3F01-DACC-0B2B82EF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1815AF-E54E-1D70-1592-E0BBE217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E22E22C-ECB0-A754-9AE5-B56FFAC7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9793C0-5CD5-5EA2-3199-42A58B18A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87D104C-4200-3577-DC81-ACCED4B42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8334DB4-CA66-B5FE-0160-86E40E35D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08F5478-CE2F-9A73-770B-F88E3E852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DDEDB5E-C0D2-E385-2A3E-2B3EE531C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1EF41C-816E-93F5-FC04-5565E507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6A9D219-716D-FC0A-3E41-C76923F91F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5D23D51-9261-C010-B9C3-2FCF1F5EB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E85B3B1-F02C-D3AE-A567-75B5BAFEC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B699F0F-21DB-6502-796A-A9070C2F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4E2788-91EE-1514-66DE-DF685AB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50395A-B8C4-E46C-5234-A8F7E1A8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E8AFA8-D08F-625F-FA20-B5C441E58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1C038-0DC0-87C7-8185-83F40DBA6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5/31/2024</a:t>
            </a:fld>
            <a:endParaRPr 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738224A-5B94-BCD6-9A0C-A12909696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D5C48E7-DF1A-96BE-ABFB-C0231FD26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6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1371600" rtl="0" eaLnBrk="1" latinLnBrk="1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1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1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A2B096-628D-EB22-850C-18131E3FF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9" b="5605"/>
          <a:stretch/>
        </p:blipFill>
        <p:spPr bwMode="auto">
          <a:xfrm>
            <a:off x="20" y="10"/>
            <a:ext cx="18287978" cy="82295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229603"/>
            <a:ext cx="18288000" cy="2057397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F48F5E78-385F-F6D9-B5F6-7FF91C60AD86}"/>
              </a:ext>
            </a:extLst>
          </p:cNvPr>
          <p:cNvSpPr txBox="1"/>
          <p:nvPr/>
        </p:nvSpPr>
        <p:spPr>
          <a:xfrm>
            <a:off x="6995367" y="8619106"/>
            <a:ext cx="4297266" cy="1278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4. </a:t>
            </a:r>
            <a:r>
              <a:rPr lang="ko-KR" altLang="en-US" sz="6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</a:t>
            </a:r>
            <a:endParaRPr lang="en-US" sz="6000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148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295400" y="495300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시민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4B93C-6311-6C40-FD98-91EC178AFF1C}"/>
              </a:ext>
            </a:extLst>
          </p:cNvPr>
          <p:cNvSpPr txBox="1"/>
          <p:nvPr/>
        </p:nvSpPr>
        <p:spPr>
          <a:xfrm>
            <a:off x="10820400" y="1164234"/>
            <a:ext cx="6934200" cy="160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삿포로의 유키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B906B-7CF7-30D5-8483-E19C40656F12}"/>
              </a:ext>
            </a:extLst>
          </p:cNvPr>
          <p:cNvSpPr txBox="1"/>
          <p:nvPr/>
        </p:nvSpPr>
        <p:spPr>
          <a:xfrm>
            <a:off x="651325" y="2939472"/>
            <a:ext cx="8492675" cy="272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4572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2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일부터 일주일 정도 열리는 유키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마쓰리는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홋카이도 지방의 대표적인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323DC-40A4-56DB-7729-043C41DD54AD}"/>
              </a:ext>
            </a:extLst>
          </p:cNvPr>
          <p:cNvSpPr txBox="1"/>
          <p:nvPr/>
        </p:nvSpPr>
        <p:spPr>
          <a:xfrm>
            <a:off x="1065663" y="6134100"/>
            <a:ext cx="7850875" cy="272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그 중 삿포로의 눈 축제가 가장 유명한데 특히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오도리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공원에서 열리는 눈과 얼음의 조각 전시회가 가장 볼만하다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1026" name="Picture 2" descr="삿포로 눈축제 2024 최신 정보 및 현장 사진 - 홋카이도 매거진">
            <a:extLst>
              <a:ext uri="{FF2B5EF4-FFF2-40B4-BE49-F238E27FC236}">
                <a16:creationId xmlns:a16="http://schemas.microsoft.com/office/drawing/2014/main" id="{03310511-0405-9FC1-B5C5-F0E4FA9FE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054374"/>
            <a:ext cx="7467600" cy="56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295400" y="495300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시민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4B93C-6311-6C40-FD98-91EC178AFF1C}"/>
              </a:ext>
            </a:extLst>
          </p:cNvPr>
          <p:cNvSpPr txBox="1"/>
          <p:nvPr/>
        </p:nvSpPr>
        <p:spPr>
          <a:xfrm>
            <a:off x="9829800" y="1216612"/>
            <a:ext cx="6934200" cy="160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센다이의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다나바타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B906B-7CF7-30D5-8483-E19C40656F12}"/>
              </a:ext>
            </a:extLst>
          </p:cNvPr>
          <p:cNvSpPr txBox="1"/>
          <p:nvPr/>
        </p:nvSpPr>
        <p:spPr>
          <a:xfrm>
            <a:off x="381000" y="4152900"/>
            <a:ext cx="8492675" cy="272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4572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8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6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일에서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8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사이에 열리며 센다이 시내 중심가에서 오색의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후카나가시를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대나무 장대에 장식하여 칠석제를 지낸다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6" name="Picture 2" descr="압도적이였던 2017년 센다이의 타나바타 축제! | tohoku365">
            <a:extLst>
              <a:ext uri="{FF2B5EF4-FFF2-40B4-BE49-F238E27FC236}">
                <a16:creationId xmlns:a16="http://schemas.microsoft.com/office/drawing/2014/main" id="{CF6BCF6A-651B-E638-BC19-31EBB4A3E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14700"/>
            <a:ext cx="7924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44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295400" y="495300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시민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4B93C-6311-6C40-FD98-91EC178AFF1C}"/>
              </a:ext>
            </a:extLst>
          </p:cNvPr>
          <p:cNvSpPr txBox="1"/>
          <p:nvPr/>
        </p:nvSpPr>
        <p:spPr>
          <a:xfrm>
            <a:off x="10298565" y="1133061"/>
            <a:ext cx="6934200" cy="160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아오모리의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네부타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B906B-7CF7-30D5-8483-E19C40656F12}"/>
              </a:ext>
            </a:extLst>
          </p:cNvPr>
          <p:cNvSpPr txBox="1"/>
          <p:nvPr/>
        </p:nvSpPr>
        <p:spPr>
          <a:xfrm>
            <a:off x="651325" y="2939472"/>
            <a:ext cx="8492675" cy="272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4572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도호쿠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지방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아오모리를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중심으로 한여름의 무더위와 졸음을 쫓아내고 풍년을 기원하는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323DC-40A4-56DB-7729-043C41DD54AD}"/>
              </a:ext>
            </a:extLst>
          </p:cNvPr>
          <p:cNvSpPr txBox="1"/>
          <p:nvPr/>
        </p:nvSpPr>
        <p:spPr>
          <a:xfrm>
            <a:off x="1065663" y="6134100"/>
            <a:ext cx="7850875" cy="180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8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일에서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7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사이에 행해지는 매우 역동적인 행사이다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3074" name="Picture 2" descr="뷰티플 재팬에 오신 것을 환영합니다. ::">
            <a:extLst>
              <a:ext uri="{FF2B5EF4-FFF2-40B4-BE49-F238E27FC236}">
                <a16:creationId xmlns:a16="http://schemas.microsoft.com/office/drawing/2014/main" id="{F9D967FF-4B35-74E3-FCB8-CADBE7DDE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666" y="3162300"/>
            <a:ext cx="7934009" cy="530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2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BF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7231730" y="0"/>
            <a:ext cx="0" cy="10287000"/>
          </a:xfrm>
          <a:prstGeom prst="line">
            <a:avLst/>
          </a:prstGeom>
          <a:ln w="19050" cap="flat">
            <a:solidFill>
              <a:srgbClr val="3938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1856C966-4E19-BA0F-3F7D-752988647DFD}"/>
              </a:ext>
            </a:extLst>
          </p:cNvPr>
          <p:cNvSpPr txBox="1"/>
          <p:nvPr/>
        </p:nvSpPr>
        <p:spPr>
          <a:xfrm>
            <a:off x="1056268" y="1257300"/>
            <a:ext cx="7782932" cy="4421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5400" dirty="0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4. </a:t>
            </a:r>
            <a:r>
              <a:rPr lang="ko-KR" altLang="en-US" sz="5400" dirty="0" err="1">
                <a:solidFill>
                  <a:srgbClr val="393831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sz="5400" dirty="0">
              <a:solidFill>
                <a:srgbClr val="393831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F470E-8327-D126-4368-7256DB24C669}"/>
              </a:ext>
            </a:extLst>
          </p:cNvPr>
          <p:cNvSpPr txBox="1"/>
          <p:nvPr/>
        </p:nvSpPr>
        <p:spPr>
          <a:xfrm>
            <a:off x="1764669" y="3007700"/>
            <a:ext cx="3428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마쓰리란</a:t>
            </a:r>
            <a:r>
              <a:rPr lang="en-US" altLang="ko-KR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?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F6F3F5FD-BEE0-9D15-B500-A28D7FD24145}"/>
              </a:ext>
            </a:extLst>
          </p:cNvPr>
          <p:cNvGrpSpPr/>
          <p:nvPr/>
        </p:nvGrpSpPr>
        <p:grpSpPr>
          <a:xfrm>
            <a:off x="1586925" y="3259310"/>
            <a:ext cx="143109" cy="143109"/>
            <a:chOff x="0" y="0"/>
            <a:chExt cx="812800" cy="812800"/>
          </a:xfrm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919F8496-B141-BE93-3BC8-2177796DACE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889B18E3-4BC6-97AC-0357-27066CE82AA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55E3DF6-357D-68CE-A7E9-1253944B7E59}"/>
              </a:ext>
            </a:extLst>
          </p:cNvPr>
          <p:cNvSpPr txBox="1"/>
          <p:nvPr/>
        </p:nvSpPr>
        <p:spPr>
          <a:xfrm>
            <a:off x="1764670" y="4376006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마쓰리의</a:t>
            </a: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모습</a:t>
            </a:r>
          </a:p>
        </p:txBody>
      </p:sp>
      <p:grpSp>
        <p:nvGrpSpPr>
          <p:cNvPr id="22" name="Group 8">
            <a:extLst>
              <a:ext uri="{FF2B5EF4-FFF2-40B4-BE49-F238E27FC236}">
                <a16:creationId xmlns:a16="http://schemas.microsoft.com/office/drawing/2014/main" id="{C2B9E14F-C285-036C-5A2C-20A27267E3E5}"/>
              </a:ext>
            </a:extLst>
          </p:cNvPr>
          <p:cNvGrpSpPr/>
          <p:nvPr/>
        </p:nvGrpSpPr>
        <p:grpSpPr>
          <a:xfrm>
            <a:off x="1588270" y="4627616"/>
            <a:ext cx="143109" cy="143109"/>
            <a:chOff x="0" y="0"/>
            <a:chExt cx="812800" cy="81280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9F2228A-7148-DAF1-781B-902470266BD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EB160BC6-2C34-542E-1CB4-DC7E252C0AD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FCAB54E-C883-73BD-13D1-478D6EE28FF2}"/>
              </a:ext>
            </a:extLst>
          </p:cNvPr>
          <p:cNvSpPr txBox="1"/>
          <p:nvPr/>
        </p:nvSpPr>
        <p:spPr>
          <a:xfrm>
            <a:off x="1752600" y="5738826"/>
            <a:ext cx="5092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유명한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FA1917D0-F628-8C5A-693A-BEB75A3E91C7}"/>
              </a:ext>
            </a:extLst>
          </p:cNvPr>
          <p:cNvGrpSpPr/>
          <p:nvPr/>
        </p:nvGrpSpPr>
        <p:grpSpPr>
          <a:xfrm>
            <a:off x="1588270" y="5990436"/>
            <a:ext cx="143109" cy="143109"/>
            <a:chOff x="0" y="0"/>
            <a:chExt cx="812800" cy="812800"/>
          </a:xfrm>
        </p:grpSpPr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2E98E9DD-6C17-338C-58E1-1F94439DDEF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44" name="TextBox 10">
              <a:extLst>
                <a:ext uri="{FF2B5EF4-FFF2-40B4-BE49-F238E27FC236}">
                  <a16:creationId xmlns:a16="http://schemas.microsoft.com/office/drawing/2014/main" id="{A9AE6DF4-76FC-D9E2-5B39-E895740F6984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B462A22-FE48-955C-23D6-05579FAFE2F6}"/>
              </a:ext>
            </a:extLst>
          </p:cNvPr>
          <p:cNvSpPr txBox="1"/>
          <p:nvPr/>
        </p:nvSpPr>
        <p:spPr>
          <a:xfrm>
            <a:off x="1764670" y="7102614"/>
            <a:ext cx="8522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시민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ko-KR" altLang="en-US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grpSp>
        <p:nvGrpSpPr>
          <p:cNvPr id="46" name="Group 8">
            <a:extLst>
              <a:ext uri="{FF2B5EF4-FFF2-40B4-BE49-F238E27FC236}">
                <a16:creationId xmlns:a16="http://schemas.microsoft.com/office/drawing/2014/main" id="{FEA48F86-FC08-CF7E-B157-8BEA063C7C72}"/>
              </a:ext>
            </a:extLst>
          </p:cNvPr>
          <p:cNvGrpSpPr/>
          <p:nvPr/>
        </p:nvGrpSpPr>
        <p:grpSpPr>
          <a:xfrm>
            <a:off x="1600341" y="7354224"/>
            <a:ext cx="143109" cy="143109"/>
            <a:chOff x="0" y="0"/>
            <a:chExt cx="812800" cy="812800"/>
          </a:xfrm>
        </p:grpSpPr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6F9A6C19-C305-DA89-2860-91ABFCF70E8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93831"/>
            </a:solidFill>
          </p:spPr>
          <p:txBody>
            <a:bodyPr/>
            <a:lstStyle/>
            <a:p>
              <a:endParaRPr lang="ko-KR" altLang="en-US" sz="2000"/>
            </a:p>
          </p:txBody>
        </p:sp>
        <p:sp>
          <p:nvSpPr>
            <p:cNvPr id="48" name="TextBox 10">
              <a:extLst>
                <a:ext uri="{FF2B5EF4-FFF2-40B4-BE49-F238E27FC236}">
                  <a16:creationId xmlns:a16="http://schemas.microsoft.com/office/drawing/2014/main" id="{E43D6F57-19BB-3965-D569-7D8565E27E21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 sz="2000"/>
            </a:p>
          </p:txBody>
        </p:sp>
      </p:grpSp>
    </p:spTree>
    <p:extLst>
      <p:ext uri="{BB962C8B-B14F-4D97-AF65-F5344CB8AC3E}">
        <p14:creationId xmlns:p14="http://schemas.microsoft.com/office/powerpoint/2010/main" val="33855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41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295400" y="495300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1.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마쓰리란</a:t>
            </a:r>
            <a:r>
              <a:rPr lang="en-US" altLang="ko-KR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?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09700" y="2324100"/>
            <a:ext cx="15468600" cy="8115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각 지역마다 독특한 전통과 풍습이 담겨 있는 단순한 축제 이상의 연중행사로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수확기에 마을 사람들이 함께 모여 잔치를 벌였던 데서 시작되었다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처음은 조상과 신의 영혼을 기리며 마을의 신을 봉양하고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그 해의 풍작과 건강을 비는 종교적인 목적에서 생겨났다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이러한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마쓰리를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전통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마쓰리라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하며 신사나 절을 중심으로 행해진다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01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781341" y="-140405"/>
            <a:ext cx="7876974" cy="271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2. </a:t>
            </a:r>
            <a:r>
              <a:rPr lang="ko-KR" altLang="en-US" sz="4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마쓰리의</a:t>
            </a:r>
            <a:r>
              <a:rPr lang="ko-KR" altLang="en-US" sz="4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 모습</a:t>
            </a:r>
            <a:endParaRPr lang="en-US" sz="4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3528" y="1369331"/>
            <a:ext cx="9372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800100" indent="-4572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마쓰리가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시작되는 마을은 며칠 전부터 깃발과 연등으로 거리가 일렁이고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북과 징이 울려 퍼지며 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마쓰리의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시작을 알린다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10244" name="Picture 4" descr="일본인도 의외로 모르는? 봉 오도리의 유래와 기본 즐기는 방법│KARUTA - 즐겁게 일본을 배우자">
            <a:extLst>
              <a:ext uri="{FF2B5EF4-FFF2-40B4-BE49-F238E27FC236}">
                <a16:creationId xmlns:a16="http://schemas.microsoft.com/office/drawing/2014/main" id="{569FA3CA-6539-A5C7-09EB-4810F88C7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5" r="13281" b="1"/>
          <a:stretch/>
        </p:blipFill>
        <p:spPr bwMode="auto">
          <a:xfrm>
            <a:off x="9343822" y="10"/>
            <a:ext cx="8944178" cy="10286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5AF4E-FABD-5852-E166-0C61B3D99811}"/>
              </a:ext>
            </a:extLst>
          </p:cNvPr>
          <p:cNvSpPr txBox="1"/>
          <p:nvPr/>
        </p:nvSpPr>
        <p:spPr>
          <a:xfrm>
            <a:off x="-4572" y="4457700"/>
            <a:ext cx="9144000" cy="3144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457200" latinLnBrk="0">
              <a:lnSpc>
                <a:spcPct val="2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여름 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마쓰리는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그 마을의 여자와 어린이들이 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유카타를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입고 북소리에 맞춰 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봉오도리를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추며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다양한 먹거리와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, 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여러 행사가 벌어진다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5AABA-F615-7FD6-24CC-1CCFEC7EF862}"/>
              </a:ext>
            </a:extLst>
          </p:cNvPr>
          <p:cNvSpPr txBox="1"/>
          <p:nvPr/>
        </p:nvSpPr>
        <p:spPr>
          <a:xfrm>
            <a:off x="381000" y="7581900"/>
            <a:ext cx="8001000" cy="2064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건장한 남성들은 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미코시를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메고 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왓쇼이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28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왓쇼이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라고 외치며 마을을 행진한다</a:t>
            </a:r>
            <a:r>
              <a:rPr lang="en-US" altLang="ko-KR" sz="28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98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295400" y="495300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6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유명한 </a:t>
            </a:r>
            <a:r>
              <a:rPr lang="ko-KR" altLang="en-US" sz="60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</a:t>
            </a:r>
            <a:endParaRPr lang="en-US" sz="60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09700" y="2476500"/>
            <a:ext cx="5448300" cy="189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도쿄의 간다 </a:t>
            </a:r>
            <a:r>
              <a:rPr lang="ko-KR" altLang="en-US" sz="36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3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3429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3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F4B61-0406-4FFF-96A3-A7CE360E68F3}"/>
              </a:ext>
            </a:extLst>
          </p:cNvPr>
          <p:cNvSpPr txBox="1"/>
          <p:nvPr/>
        </p:nvSpPr>
        <p:spPr>
          <a:xfrm>
            <a:off x="1409700" y="4229100"/>
            <a:ext cx="9144000" cy="145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오사카의 텐진 </a:t>
            </a:r>
            <a:r>
              <a:rPr lang="ko-KR" altLang="en-US" sz="36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3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F6590-74E9-6FB4-5A39-0D169BC0B33B}"/>
              </a:ext>
            </a:extLst>
          </p:cNvPr>
          <p:cNvSpPr txBox="1"/>
          <p:nvPr/>
        </p:nvSpPr>
        <p:spPr>
          <a:xfrm>
            <a:off x="1409700" y="6134100"/>
            <a:ext cx="9144000" cy="145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교토의 기온 </a:t>
            </a:r>
            <a:r>
              <a:rPr lang="ko-KR" altLang="en-US" sz="36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3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017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295400" y="495300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유명한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09700" y="2171700"/>
            <a:ext cx="15468600" cy="743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4B93C-6311-6C40-FD98-91EC178AFF1C}"/>
              </a:ext>
            </a:extLst>
          </p:cNvPr>
          <p:cNvSpPr txBox="1"/>
          <p:nvPr/>
        </p:nvSpPr>
        <p:spPr>
          <a:xfrm>
            <a:off x="10702475" y="1451504"/>
            <a:ext cx="6934200" cy="160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도쿄의 간다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B906B-7CF7-30D5-8483-E19C40656F12}"/>
              </a:ext>
            </a:extLst>
          </p:cNvPr>
          <p:cNvSpPr txBox="1"/>
          <p:nvPr/>
        </p:nvSpPr>
        <p:spPr>
          <a:xfrm>
            <a:off x="644886" y="3747862"/>
            <a:ext cx="8720138" cy="1804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4572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14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일부터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사이에 도쿄의 간다 신사에서 열리는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미코시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323DC-40A4-56DB-7729-043C41DD54AD}"/>
              </a:ext>
            </a:extLst>
          </p:cNvPr>
          <p:cNvSpPr txBox="1"/>
          <p:nvPr/>
        </p:nvSpPr>
        <p:spPr>
          <a:xfrm>
            <a:off x="971550" y="5888831"/>
            <a:ext cx="7486650" cy="363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이는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고쿠사와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이에야스가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세키가하라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전투에서 승리한 것을 기념하여 열린 축제가 그 기원이다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>
              <a:lnSpc>
                <a:spcPct val="200000"/>
              </a:lnSpc>
            </a:pPr>
            <a:endParaRPr lang="ko-KR" altLang="en-US" sz="30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B55B3E3-1B1A-5DB1-BFD3-E30E9EF85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564" y="3375322"/>
            <a:ext cx="918412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295400" y="495300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유명한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09700" y="2171700"/>
            <a:ext cx="15468600" cy="7434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ko-KR" sz="3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4B93C-6311-6C40-FD98-91EC178AFF1C}"/>
              </a:ext>
            </a:extLst>
          </p:cNvPr>
          <p:cNvSpPr txBox="1"/>
          <p:nvPr/>
        </p:nvSpPr>
        <p:spPr>
          <a:xfrm>
            <a:off x="10702475" y="1451504"/>
            <a:ext cx="6934200" cy="160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오사카의 텐진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B906B-7CF7-30D5-8483-E19C40656F12}"/>
              </a:ext>
            </a:extLst>
          </p:cNvPr>
          <p:cNvSpPr txBox="1"/>
          <p:nvPr/>
        </p:nvSpPr>
        <p:spPr>
          <a:xfrm>
            <a:off x="644886" y="3747862"/>
            <a:ext cx="8720138" cy="1804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4572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7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24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일에서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25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 사이에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텐만구에서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열리는 오사카의 대표적인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323DC-40A4-56DB-7729-043C41DD54AD}"/>
              </a:ext>
            </a:extLst>
          </p:cNvPr>
          <p:cNvSpPr txBox="1"/>
          <p:nvPr/>
        </p:nvSpPr>
        <p:spPr>
          <a:xfrm>
            <a:off x="971550" y="5888831"/>
            <a:ext cx="7486650" cy="271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100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여 척의 배들이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조지마가와와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오카와를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거슬러 올라가는 모습을 볼 수 있다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>
              <a:lnSpc>
                <a:spcPct val="200000"/>
              </a:lnSpc>
            </a:pPr>
            <a:endParaRPr lang="ko-KR" altLang="en-US" sz="3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44141E-AE72-52AD-EF94-DBF21E56A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918" y="3384597"/>
            <a:ext cx="8014312" cy="53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4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295400" y="495300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54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유명한 </a:t>
            </a:r>
            <a:r>
              <a:rPr lang="ko-KR" altLang="en-US" sz="54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</a:t>
            </a:r>
            <a:endParaRPr lang="en-US" sz="54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94B93C-6311-6C40-FD98-91EC178AFF1C}"/>
              </a:ext>
            </a:extLst>
          </p:cNvPr>
          <p:cNvSpPr txBox="1"/>
          <p:nvPr/>
        </p:nvSpPr>
        <p:spPr>
          <a:xfrm>
            <a:off x="10744200" y="1164234"/>
            <a:ext cx="6934200" cy="1605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4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교토의 기온 </a:t>
            </a:r>
            <a:r>
              <a:rPr lang="ko-KR" altLang="en-US" sz="4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40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B906B-7CF7-30D5-8483-E19C40656F12}"/>
              </a:ext>
            </a:extLst>
          </p:cNvPr>
          <p:cNvSpPr txBox="1"/>
          <p:nvPr/>
        </p:nvSpPr>
        <p:spPr>
          <a:xfrm>
            <a:off x="651325" y="2939472"/>
            <a:ext cx="8492675" cy="2727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indent="-457200" latinLnBrk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7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일부터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31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일까지 치러지며 약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1,100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년 전 전염병을 퇴치하기 위해 기원제를 열었던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어령회가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그 기원이라고 한다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1323DC-40A4-56DB-7729-043C41DD54AD}"/>
              </a:ext>
            </a:extLst>
          </p:cNvPr>
          <p:cNvSpPr txBox="1"/>
          <p:nvPr/>
        </p:nvSpPr>
        <p:spPr>
          <a:xfrm>
            <a:off x="1065663" y="6134100"/>
            <a:ext cx="7850875" cy="1804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7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17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일에 거행되는 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‘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야마보코행진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’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 </a:t>
            </a:r>
            <a:r>
              <a:rPr lang="ko-KR" altLang="en-US" sz="30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마쓰리의</a:t>
            </a:r>
            <a:r>
              <a:rPr lang="ko-KR" altLang="en-US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하이라이트이다</a:t>
            </a:r>
            <a:r>
              <a:rPr lang="en-US" altLang="ko-KR" sz="30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</p:txBody>
      </p:sp>
      <p:pic>
        <p:nvPicPr>
          <p:cNvPr id="2050" name="Picture 2" descr="교토 기온마쓰리 3년 만에 열린 「야마보코 순행」에 약 14만 명 모여 | NHK WORLD-JAPAN News">
            <a:extLst>
              <a:ext uri="{FF2B5EF4-FFF2-40B4-BE49-F238E27FC236}">
                <a16:creationId xmlns:a16="http://schemas.microsoft.com/office/drawing/2014/main" id="{FC99361E-CE52-CD6B-6490-9CC49BC2A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463" y="3157497"/>
            <a:ext cx="8111675" cy="456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7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>
            <a:extLst>
              <a:ext uri="{FF2B5EF4-FFF2-40B4-BE49-F238E27FC236}">
                <a16:creationId xmlns:a16="http://schemas.microsoft.com/office/drawing/2014/main" id="{B1E5F38F-09DA-58C9-6A5B-16BF6DF0ADAA}"/>
              </a:ext>
            </a:extLst>
          </p:cNvPr>
          <p:cNvSpPr txBox="1"/>
          <p:nvPr/>
        </p:nvSpPr>
        <p:spPr>
          <a:xfrm>
            <a:off x="1295400" y="495300"/>
            <a:ext cx="9003165" cy="2243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3. </a:t>
            </a:r>
            <a:r>
              <a:rPr lang="ko-KR" altLang="en-US" sz="6000" b="1" dirty="0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시민 </a:t>
            </a:r>
            <a:r>
              <a:rPr lang="ko-KR" altLang="en-US" sz="6000" b="1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  <a:cs typeface="+mj-cs"/>
              </a:rPr>
              <a:t>마쓰리</a:t>
            </a:r>
            <a:endParaRPr lang="en-US" sz="6000" b="1" dirty="0">
              <a:latin typeface="에스코어 드림 6 Bold" panose="020B0703030302020204" pitchFamily="34" charset="-127"/>
              <a:ea typeface="에스코어 드림 6 Bold" panose="020B0703030302020204" pitchFamily="34" charset="-127"/>
              <a:cs typeface="+mj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09700" y="2476500"/>
            <a:ext cx="5448300" cy="1899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2286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삿포로의 유키 </a:t>
            </a:r>
            <a:r>
              <a:rPr lang="ko-KR" altLang="en-US" sz="36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3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marL="3429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</a:pPr>
            <a:endParaRPr lang="en-US" altLang="ko-KR" sz="3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F4B61-0406-4FFF-96A3-A7CE360E68F3}"/>
              </a:ext>
            </a:extLst>
          </p:cNvPr>
          <p:cNvSpPr txBox="1"/>
          <p:nvPr/>
        </p:nvSpPr>
        <p:spPr>
          <a:xfrm>
            <a:off x="1409700" y="4229100"/>
            <a:ext cx="9144000" cy="145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센다이의 </a:t>
            </a:r>
            <a:r>
              <a:rPr lang="ko-KR" altLang="en-US" sz="36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다나바타</a:t>
            </a:r>
            <a:r>
              <a:rPr lang="ko-KR" altLang="en-US" sz="3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6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3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1F6590-74E9-6FB4-5A39-0D169BC0B33B}"/>
              </a:ext>
            </a:extLst>
          </p:cNvPr>
          <p:cNvSpPr txBox="1"/>
          <p:nvPr/>
        </p:nvSpPr>
        <p:spPr>
          <a:xfrm>
            <a:off x="1409700" y="6134100"/>
            <a:ext cx="9144000" cy="1454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228600" latinLnBrk="0">
              <a:lnSpc>
                <a:spcPct val="30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36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아오모리의</a:t>
            </a:r>
            <a:r>
              <a:rPr lang="ko-KR" altLang="en-US" sz="3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6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네부타</a:t>
            </a:r>
            <a:r>
              <a:rPr lang="ko-KR" altLang="en-US" sz="3600" dirty="0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  <a:r>
              <a:rPr lang="ko-KR" altLang="en-US" sz="3600" dirty="0" err="1"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마쓰리</a:t>
            </a:r>
            <a:endParaRPr lang="en-US" altLang="ko-KR" sz="3600" dirty="0"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48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7C64BA3F41BAD4DB6B774ECD226CD6B" ma:contentTypeVersion="0" ma:contentTypeDescription="새 문서를 만듭니다." ma:contentTypeScope="" ma:versionID="5f74e1f74ff51738fe1c3491aee5e2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bcbe8f1bf48eb7a752cd4db7ad37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10F8BD-09FC-460A-9495-6430DED7F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72954A-AE0D-4819-B7C3-322DD30D57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93EDBA-C82A-4286-BFE7-111E7E4805C3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361</Words>
  <Application>Microsoft Office PowerPoint</Application>
  <PresentationFormat>사용자 지정</PresentationFormat>
  <Paragraphs>43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에스코어 드림 6 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페일 블루 매거진 스타일의 인테리어 디자이너 포트폴리오 프레젠테이션</dc:title>
  <dc:creator>yeonwook Chu</dc:creator>
  <cp:lastModifiedBy>추연욱</cp:lastModifiedBy>
  <cp:revision>133</cp:revision>
  <dcterms:created xsi:type="dcterms:W3CDTF">2006-08-16T00:00:00Z</dcterms:created>
  <dcterms:modified xsi:type="dcterms:W3CDTF">2024-05-31T12:40:14Z</dcterms:modified>
  <dc:identifier>DAGGoGb9epg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0x01010047C64BA3F41BAD4DB6B774ECD226CD6B</vt:lpwstr>
  </property>
</Properties>
</file>