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3" Type="http://schemas.openxmlformats.org/officeDocument/2006/relationships/slide" Target="slides/slide2.xml" /><Relationship Id="rId21" Type="http://schemas.openxmlformats.org/officeDocument/2006/relationships/presProps" Target="pres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microsoft.com/office/2016/11/relationships/changesInfo" Target="changesInfos/changesInfo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viewProps" Target="viewProps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821067475266" userId="e4a79fa837f16867" providerId="LiveId" clId="{28207BA0-4F80-7743-A1F9-70F6FE079270}"/>
    <pc:docChg chg="custSel addSld delSld modSld sldOrd">
      <pc:chgData name="821067475266" userId="e4a79fa837f16867" providerId="LiveId" clId="{28207BA0-4F80-7743-A1F9-70F6FE079270}" dt="2024-05-31T13:20:05.837" v="6228" actId="478"/>
      <pc:docMkLst>
        <pc:docMk/>
      </pc:docMkLst>
      <pc:sldChg chg="modSp">
        <pc:chgData name="821067475266" userId="e4a79fa837f16867" providerId="LiveId" clId="{28207BA0-4F80-7743-A1F9-70F6FE079270}" dt="2024-05-31T10:23:42.423" v="167" actId="27636"/>
        <pc:sldMkLst>
          <pc:docMk/>
          <pc:sldMk cId="2838539398" sldId="256"/>
        </pc:sldMkLst>
        <pc:spChg chg="mod">
          <ac:chgData name="821067475266" userId="e4a79fa837f16867" providerId="LiveId" clId="{28207BA0-4F80-7743-A1F9-70F6FE079270}" dt="2024-05-31T10:20:26.891" v="30" actId="1076"/>
          <ac:spMkLst>
            <pc:docMk/>
            <pc:sldMk cId="2838539398" sldId="256"/>
            <ac:spMk id="2" creationId="{3C855129-9FAB-7CEC-830D-D1BD08CD4C7A}"/>
          </ac:spMkLst>
        </pc:spChg>
        <pc:spChg chg="mod">
          <ac:chgData name="821067475266" userId="e4a79fa837f16867" providerId="LiveId" clId="{28207BA0-4F80-7743-A1F9-70F6FE079270}" dt="2024-05-31T10:23:42.423" v="167" actId="27636"/>
          <ac:spMkLst>
            <pc:docMk/>
            <pc:sldMk cId="2838539398" sldId="256"/>
            <ac:spMk id="3" creationId="{27D25FB3-D18C-D7DD-6B8D-2027A3524DA4}"/>
          </ac:spMkLst>
        </pc:spChg>
      </pc:sldChg>
      <pc:sldChg chg="addSp delSp modSp new addAnim delAnim">
        <pc:chgData name="821067475266" userId="e4a79fa837f16867" providerId="LiveId" clId="{28207BA0-4F80-7743-A1F9-70F6FE079270}" dt="2024-05-31T13:20:05.837" v="6228" actId="478"/>
        <pc:sldMkLst>
          <pc:docMk/>
          <pc:sldMk cId="674685760" sldId="257"/>
        </pc:sldMkLst>
        <pc:spChg chg="mod">
          <ac:chgData name="821067475266" userId="e4a79fa837f16867" providerId="LiveId" clId="{28207BA0-4F80-7743-A1F9-70F6FE079270}" dt="2024-05-31T10:28:03.161" v="312" actId="20577"/>
          <ac:spMkLst>
            <pc:docMk/>
            <pc:sldMk cId="674685760" sldId="257"/>
            <ac:spMk id="2" creationId="{DCFF3914-57A7-1C02-1C8A-568DD45FF6BB}"/>
          </ac:spMkLst>
        </pc:spChg>
        <pc:spChg chg="mod">
          <ac:chgData name="821067475266" userId="e4a79fa837f16867" providerId="LiveId" clId="{28207BA0-4F80-7743-A1F9-70F6FE079270}" dt="2024-05-31T13:01:39.886" v="5815" actId="20577"/>
          <ac:spMkLst>
            <pc:docMk/>
            <pc:sldMk cId="674685760" sldId="257"/>
            <ac:spMk id="3" creationId="{28AE846A-5DA6-B24D-EAE8-B7110C3F14CD}"/>
          </ac:spMkLst>
        </pc:spChg>
        <pc:spChg chg="add del mod">
          <ac:chgData name="821067475266" userId="e4a79fa837f16867" providerId="LiveId" clId="{28207BA0-4F80-7743-A1F9-70F6FE079270}" dt="2024-05-31T13:17:17.193" v="6153" actId="478"/>
          <ac:spMkLst>
            <pc:docMk/>
            <pc:sldMk cId="674685760" sldId="257"/>
            <ac:spMk id="5" creationId="{90204CD5-8CDE-EBF5-44EC-4EEC4ADB91F8}"/>
          </ac:spMkLst>
        </pc:spChg>
        <pc:spChg chg="add del mod">
          <ac:chgData name="821067475266" userId="e4a79fa837f16867" providerId="LiveId" clId="{28207BA0-4F80-7743-A1F9-70F6FE079270}" dt="2024-05-31T13:20:05.837" v="6228" actId="478"/>
          <ac:spMkLst>
            <pc:docMk/>
            <pc:sldMk cId="674685760" sldId="257"/>
            <ac:spMk id="7" creationId="{C4187115-19DA-F865-60ED-86D4082AEBD3}"/>
          </ac:spMkLst>
        </pc:spChg>
      </pc:sldChg>
      <pc:sldChg chg="modSp new addAnim delAnim">
        <pc:chgData name="821067475266" userId="e4a79fa837f16867" providerId="LiveId" clId="{28207BA0-4F80-7743-A1F9-70F6FE079270}" dt="2024-05-31T13:05:20.062" v="6125" actId="20577"/>
        <pc:sldMkLst>
          <pc:docMk/>
          <pc:sldMk cId="4287973829" sldId="258"/>
        </pc:sldMkLst>
        <pc:spChg chg="mod">
          <ac:chgData name="821067475266" userId="e4a79fa837f16867" providerId="LiveId" clId="{28207BA0-4F80-7743-A1F9-70F6FE079270}" dt="2024-05-31T11:55:10.948" v="2431" actId="14100"/>
          <ac:spMkLst>
            <pc:docMk/>
            <pc:sldMk cId="4287973829" sldId="258"/>
            <ac:spMk id="2" creationId="{A8B18E9B-6F68-A0D4-7601-C45BB81202C8}"/>
          </ac:spMkLst>
        </pc:spChg>
        <pc:spChg chg="mod">
          <ac:chgData name="821067475266" userId="e4a79fa837f16867" providerId="LiveId" clId="{28207BA0-4F80-7743-A1F9-70F6FE079270}" dt="2024-05-31T13:05:20.062" v="6125" actId="20577"/>
          <ac:spMkLst>
            <pc:docMk/>
            <pc:sldMk cId="4287973829" sldId="258"/>
            <ac:spMk id="3" creationId="{BBF13695-1268-F4D9-24AF-75A429139A31}"/>
          </ac:spMkLst>
        </pc:spChg>
      </pc:sldChg>
      <pc:sldChg chg="addSp delSp modSp new addAnim">
        <pc:chgData name="821067475266" userId="e4a79fa837f16867" providerId="LiveId" clId="{28207BA0-4F80-7743-A1F9-70F6FE079270}" dt="2024-05-31T11:12:28.686" v="1643" actId="27696"/>
        <pc:sldMkLst>
          <pc:docMk/>
          <pc:sldMk cId="2032454702" sldId="259"/>
        </pc:sldMkLst>
        <pc:spChg chg="mod">
          <ac:chgData name="821067475266" userId="e4a79fa837f16867" providerId="LiveId" clId="{28207BA0-4F80-7743-A1F9-70F6FE079270}" dt="2024-05-31T11:02:28.768" v="1413" actId="14100"/>
          <ac:spMkLst>
            <pc:docMk/>
            <pc:sldMk cId="2032454702" sldId="259"/>
            <ac:spMk id="2" creationId="{1A43A3D6-A1EF-AE54-89A3-9D01D5B29FC6}"/>
          </ac:spMkLst>
        </pc:spChg>
        <pc:spChg chg="del">
          <ac:chgData name="821067475266" userId="e4a79fa837f16867" providerId="LiveId" clId="{28207BA0-4F80-7743-A1F9-70F6FE079270}" dt="2024-05-31T11:00:45.828" v="1397" actId="931"/>
          <ac:spMkLst>
            <pc:docMk/>
            <pc:sldMk cId="2032454702" sldId="259"/>
            <ac:spMk id="3" creationId="{9090BE67-A4FB-BCE1-E275-D2D554D36FF0}"/>
          </ac:spMkLst>
        </pc:spChg>
        <pc:spChg chg="add del mod">
          <ac:chgData name="821067475266" userId="e4a79fa837f16867" providerId="LiveId" clId="{28207BA0-4F80-7743-A1F9-70F6FE079270}" dt="2024-05-31T11:02:06.977" v="1409" actId="478"/>
          <ac:spMkLst>
            <pc:docMk/>
            <pc:sldMk cId="2032454702" sldId="259"/>
            <ac:spMk id="6" creationId="{E94329CA-A372-D875-E39D-F2EDA1838FA2}"/>
          </ac:spMkLst>
        </pc:spChg>
        <pc:spChg chg="add del">
          <ac:chgData name="821067475266" userId="e4a79fa837f16867" providerId="LiveId" clId="{28207BA0-4F80-7743-A1F9-70F6FE079270}" dt="2024-05-31T11:02:14.645" v="1411" actId="478"/>
          <ac:spMkLst>
            <pc:docMk/>
            <pc:sldMk cId="2032454702" sldId="259"/>
            <ac:spMk id="8" creationId="{9D54C085-0727-DEE9-ABC9-DAF7EF23E1E2}"/>
          </ac:spMkLst>
        </pc:spChg>
        <pc:spChg chg="add mod">
          <ac:chgData name="821067475266" userId="e4a79fa837f16867" providerId="LiveId" clId="{28207BA0-4F80-7743-A1F9-70F6FE079270}" dt="2024-05-31T11:07:00.119" v="1556" actId="1076"/>
          <ac:spMkLst>
            <pc:docMk/>
            <pc:sldMk cId="2032454702" sldId="259"/>
            <ac:spMk id="10" creationId="{867F65BD-0FF7-B5D4-7D93-40753A75C4AF}"/>
          </ac:spMkLst>
        </pc:spChg>
        <pc:picChg chg="add mod ord">
          <ac:chgData name="821067475266" userId="e4a79fa837f16867" providerId="LiveId" clId="{28207BA0-4F80-7743-A1F9-70F6FE079270}" dt="2024-05-31T11:06:18.496" v="1524" actId="14100"/>
          <ac:picMkLst>
            <pc:docMk/>
            <pc:sldMk cId="2032454702" sldId="259"/>
            <ac:picMk id="4" creationId="{5D93B1BB-C447-D022-C4BB-BD72B6CF185B}"/>
          </ac:picMkLst>
        </pc:picChg>
      </pc:sldChg>
      <pc:sldChg chg="addSp delSp modSp new addAnim">
        <pc:chgData name="821067475266" userId="e4a79fa837f16867" providerId="LiveId" clId="{28207BA0-4F80-7743-A1F9-70F6FE079270}" dt="2024-05-31T11:14:12.361" v="1645" actId="27696"/>
        <pc:sldMkLst>
          <pc:docMk/>
          <pc:sldMk cId="1568781543" sldId="260"/>
        </pc:sldMkLst>
        <pc:spChg chg="del">
          <ac:chgData name="821067475266" userId="e4a79fa837f16867" providerId="LiveId" clId="{28207BA0-4F80-7743-A1F9-70F6FE079270}" dt="2024-05-31T11:06:00.298" v="1517" actId="478"/>
          <ac:spMkLst>
            <pc:docMk/>
            <pc:sldMk cId="1568781543" sldId="260"/>
            <ac:spMk id="2" creationId="{3ADF8CD8-3743-3231-D651-FCC93CDF33BB}"/>
          </ac:spMkLst>
        </pc:spChg>
        <pc:spChg chg="del">
          <ac:chgData name="821067475266" userId="e4a79fa837f16867" providerId="LiveId" clId="{28207BA0-4F80-7743-A1F9-70F6FE079270}" dt="2024-05-31T11:05:50.770" v="1512" actId="931"/>
          <ac:spMkLst>
            <pc:docMk/>
            <pc:sldMk cId="1568781543" sldId="260"/>
            <ac:spMk id="3" creationId="{D04E9170-D16A-991D-EAAC-61D86A8B4ACA}"/>
          </ac:spMkLst>
        </pc:spChg>
        <pc:spChg chg="add mod">
          <ac:chgData name="821067475266" userId="e4a79fa837f16867" providerId="LiveId" clId="{28207BA0-4F80-7743-A1F9-70F6FE079270}" dt="2024-05-31T11:06:53.053" v="1555" actId="1076"/>
          <ac:spMkLst>
            <pc:docMk/>
            <pc:sldMk cId="1568781543" sldId="260"/>
            <ac:spMk id="6" creationId="{6272A7BA-F036-2DDE-519D-88735F4728F2}"/>
          </ac:spMkLst>
        </pc:spChg>
        <pc:picChg chg="add mod ord">
          <ac:chgData name="821067475266" userId="e4a79fa837f16867" providerId="LiveId" clId="{28207BA0-4F80-7743-A1F9-70F6FE079270}" dt="2024-05-31T11:06:24.048" v="1525" actId="1076"/>
          <ac:picMkLst>
            <pc:docMk/>
            <pc:sldMk cId="1568781543" sldId="260"/>
            <ac:picMk id="4" creationId="{31B2CBA7-224B-9F15-B9BE-37D668FC5113}"/>
          </ac:picMkLst>
        </pc:picChg>
      </pc:sldChg>
      <pc:sldChg chg="addSp delSp modSp new ord addAnim">
        <pc:chgData name="821067475266" userId="e4a79fa837f16867" providerId="LiveId" clId="{28207BA0-4F80-7743-A1F9-70F6FE079270}" dt="2024-05-31T11:15:04.643" v="1650" actId="1076"/>
        <pc:sldMkLst>
          <pc:docMk/>
          <pc:sldMk cId="3088434454" sldId="261"/>
        </pc:sldMkLst>
        <pc:spChg chg="del">
          <ac:chgData name="821067475266" userId="e4a79fa837f16867" providerId="LiveId" clId="{28207BA0-4F80-7743-A1F9-70F6FE079270}" dt="2024-05-31T11:08:47.112" v="1606" actId="478"/>
          <ac:spMkLst>
            <pc:docMk/>
            <pc:sldMk cId="3088434454" sldId="261"/>
            <ac:spMk id="2" creationId="{347AAF93-44E5-954B-DC34-82F266FB37CF}"/>
          </ac:spMkLst>
        </pc:spChg>
        <pc:spChg chg="del">
          <ac:chgData name="821067475266" userId="e4a79fa837f16867" providerId="LiveId" clId="{28207BA0-4F80-7743-A1F9-70F6FE079270}" dt="2024-05-31T11:09:05.933" v="1628" actId="931"/>
          <ac:spMkLst>
            <pc:docMk/>
            <pc:sldMk cId="3088434454" sldId="261"/>
            <ac:spMk id="3" creationId="{3A00F9E6-45ED-BFAB-FD24-AE28F889A044}"/>
          </ac:spMkLst>
        </pc:spChg>
        <pc:spChg chg="add mod">
          <ac:chgData name="821067475266" userId="e4a79fa837f16867" providerId="LiveId" clId="{28207BA0-4F80-7743-A1F9-70F6FE079270}" dt="2024-05-31T11:15:04.643" v="1650" actId="1076"/>
          <ac:spMkLst>
            <pc:docMk/>
            <pc:sldMk cId="3088434454" sldId="261"/>
            <ac:spMk id="5" creationId="{252EBDEE-5A73-8ABE-1565-22BA3A380318}"/>
          </ac:spMkLst>
        </pc:spChg>
        <pc:picChg chg="add mod ord">
          <ac:chgData name="821067475266" userId="e4a79fa837f16867" providerId="LiveId" clId="{28207BA0-4F80-7743-A1F9-70F6FE079270}" dt="2024-05-31T11:09:20.515" v="1634" actId="1076"/>
          <ac:picMkLst>
            <pc:docMk/>
            <pc:sldMk cId="3088434454" sldId="261"/>
            <ac:picMk id="6" creationId="{8E289587-3056-A6F3-9692-1B6E1E9A2DE4}"/>
          </ac:picMkLst>
        </pc:picChg>
      </pc:sldChg>
      <pc:sldChg chg="addSp delSp modSp new addAnim">
        <pc:chgData name="821067475266" userId="e4a79fa837f16867" providerId="LiveId" clId="{28207BA0-4F80-7743-A1F9-70F6FE079270}" dt="2024-05-31T11:14:33.549" v="1647" actId="27696"/>
        <pc:sldMkLst>
          <pc:docMk/>
          <pc:sldMk cId="1406427237" sldId="262"/>
        </pc:sldMkLst>
        <pc:spChg chg="del">
          <ac:chgData name="821067475266" userId="e4a79fa837f16867" providerId="LiveId" clId="{28207BA0-4F80-7743-A1F9-70F6FE079270}" dt="2024-05-31T11:07:34.690" v="1564" actId="478"/>
          <ac:spMkLst>
            <pc:docMk/>
            <pc:sldMk cId="1406427237" sldId="262"/>
            <ac:spMk id="2" creationId="{C612EB11-C3F3-41EF-E36C-7F1F6A8D6DC6}"/>
          </ac:spMkLst>
        </pc:spChg>
        <pc:spChg chg="del">
          <ac:chgData name="821067475266" userId="e4a79fa837f16867" providerId="LiveId" clId="{28207BA0-4F80-7743-A1F9-70F6FE079270}" dt="2024-05-31T11:07:11.536" v="1559" actId="931"/>
          <ac:spMkLst>
            <pc:docMk/>
            <pc:sldMk cId="1406427237" sldId="262"/>
            <ac:spMk id="3" creationId="{6DEF9BC0-5787-196A-E249-797FFC569FDB}"/>
          </ac:spMkLst>
        </pc:spChg>
        <pc:spChg chg="add mod">
          <ac:chgData name="821067475266" userId="e4a79fa837f16867" providerId="LiveId" clId="{28207BA0-4F80-7743-A1F9-70F6FE079270}" dt="2024-05-31T11:08:26.485" v="1604" actId="20577"/>
          <ac:spMkLst>
            <pc:docMk/>
            <pc:sldMk cId="1406427237" sldId="262"/>
            <ac:spMk id="6" creationId="{C1039D3A-41E5-6C86-9190-3DEF1A590B76}"/>
          </ac:spMkLst>
        </pc:spChg>
        <pc:picChg chg="add mod ord">
          <ac:chgData name="821067475266" userId="e4a79fa837f16867" providerId="LiveId" clId="{28207BA0-4F80-7743-A1F9-70F6FE079270}" dt="2024-05-31T11:08:16.523" v="1603" actId="1076"/>
          <ac:picMkLst>
            <pc:docMk/>
            <pc:sldMk cId="1406427237" sldId="262"/>
            <ac:picMk id="4" creationId="{E18710EF-E096-263A-B844-53D614504A5D}"/>
          </ac:picMkLst>
        </pc:picChg>
      </pc:sldChg>
      <pc:sldChg chg="addSp delSp modSp new del ord">
        <pc:chgData name="821067475266" userId="e4a79fa837f16867" providerId="LiveId" clId="{28207BA0-4F80-7743-A1F9-70F6FE079270}" dt="2024-05-31T11:28:38.611" v="1664" actId="2696"/>
        <pc:sldMkLst>
          <pc:docMk/>
          <pc:sldMk cId="376711644" sldId="263"/>
        </pc:sldMkLst>
        <pc:spChg chg="del">
          <ac:chgData name="821067475266" userId="e4a79fa837f16867" providerId="LiveId" clId="{28207BA0-4F80-7743-A1F9-70F6FE079270}" dt="2024-05-31T11:25:05.970" v="1657" actId="478"/>
          <ac:spMkLst>
            <pc:docMk/>
            <pc:sldMk cId="376711644" sldId="263"/>
            <ac:spMk id="2" creationId="{A2FB0FEF-6C6E-67C4-53A9-0E8E475936DF}"/>
          </ac:spMkLst>
        </pc:spChg>
        <pc:spChg chg="del mod">
          <ac:chgData name="821067475266" userId="e4a79fa837f16867" providerId="LiveId" clId="{28207BA0-4F80-7743-A1F9-70F6FE079270}" dt="2024-05-31T11:25:48.270" v="1659" actId="478"/>
          <ac:spMkLst>
            <pc:docMk/>
            <pc:sldMk cId="376711644" sldId="263"/>
            <ac:spMk id="3" creationId="{C7A9CF53-4092-FA33-A486-9122B580AFC9}"/>
          </ac:spMkLst>
        </pc:spChg>
        <pc:spChg chg="add mod">
          <ac:chgData name="821067475266" userId="e4a79fa837f16867" providerId="LiveId" clId="{28207BA0-4F80-7743-A1F9-70F6FE079270}" dt="2024-05-31T11:27:16.028" v="1663" actId="1076"/>
          <ac:spMkLst>
            <pc:docMk/>
            <pc:sldMk cId="376711644" sldId="263"/>
            <ac:spMk id="5" creationId="{2E2A8653-FD9F-FD81-BC73-976CF9C07057}"/>
          </ac:spMkLst>
        </pc:spChg>
      </pc:sldChg>
      <pc:sldChg chg="modSp new addAnim">
        <pc:chgData name="821067475266" userId="e4a79fa837f16867" providerId="LiveId" clId="{28207BA0-4F80-7743-A1F9-70F6FE079270}" dt="2024-05-31T12:37:14.091" v="4754" actId="27696"/>
        <pc:sldMkLst>
          <pc:docMk/>
          <pc:sldMk cId="2033389253" sldId="263"/>
        </pc:sldMkLst>
        <pc:spChg chg="mod">
          <ac:chgData name="821067475266" userId="e4a79fa837f16867" providerId="LiveId" clId="{28207BA0-4F80-7743-A1F9-70F6FE079270}" dt="2024-05-31T12:12:46.039" v="3274" actId="113"/>
          <ac:spMkLst>
            <pc:docMk/>
            <pc:sldMk cId="2033389253" sldId="263"/>
            <ac:spMk id="2" creationId="{72488870-45F2-64EC-84CE-A072ADE3D5C7}"/>
          </ac:spMkLst>
        </pc:spChg>
        <pc:spChg chg="mod">
          <ac:chgData name="821067475266" userId="e4a79fa837f16867" providerId="LiveId" clId="{28207BA0-4F80-7743-A1F9-70F6FE079270}" dt="2024-05-31T12:14:07.779" v="3334" actId="20577"/>
          <ac:spMkLst>
            <pc:docMk/>
            <pc:sldMk cId="2033389253" sldId="263"/>
            <ac:spMk id="3" creationId="{88A2D568-E7F3-75BC-A141-AD44133EF2B6}"/>
          </ac:spMkLst>
        </pc:spChg>
      </pc:sldChg>
      <pc:sldChg chg="addSp delSp modSp new addAnim">
        <pc:chgData name="821067475266" userId="e4a79fa837f16867" providerId="LiveId" clId="{28207BA0-4F80-7743-A1F9-70F6FE079270}" dt="2024-05-31T12:37:55.873" v="4757" actId="478"/>
        <pc:sldMkLst>
          <pc:docMk/>
          <pc:sldMk cId="2270363411" sldId="264"/>
        </pc:sldMkLst>
        <pc:spChg chg="del">
          <ac:chgData name="821067475266" userId="e4a79fa837f16867" providerId="LiveId" clId="{28207BA0-4F80-7743-A1F9-70F6FE079270}" dt="2024-05-31T11:55:57.630" v="2435" actId="478"/>
          <ac:spMkLst>
            <pc:docMk/>
            <pc:sldMk cId="2270363411" sldId="264"/>
            <ac:spMk id="2" creationId="{BCAAAF67-5494-7EF6-AB8A-D18A88389426}"/>
          </ac:spMkLst>
        </pc:spChg>
        <pc:spChg chg="del">
          <ac:chgData name="821067475266" userId="e4a79fa837f16867" providerId="LiveId" clId="{28207BA0-4F80-7743-A1F9-70F6FE079270}" dt="2024-05-31T11:55:52.547" v="2433" actId="931"/>
          <ac:spMkLst>
            <pc:docMk/>
            <pc:sldMk cId="2270363411" sldId="264"/>
            <ac:spMk id="3" creationId="{885D3B5B-362D-C7E2-124A-22B1665E0762}"/>
          </ac:spMkLst>
        </pc:spChg>
        <pc:spChg chg="add del">
          <ac:chgData name="821067475266" userId="e4a79fa837f16867" providerId="LiveId" clId="{28207BA0-4F80-7743-A1F9-70F6FE079270}" dt="2024-05-31T12:37:55.873" v="4757" actId="478"/>
          <ac:spMkLst>
            <pc:docMk/>
            <pc:sldMk cId="2270363411" sldId="264"/>
            <ac:spMk id="6" creationId="{235DB232-4ED4-2940-F40F-2B0A3AB56E8F}"/>
          </ac:spMkLst>
        </pc:spChg>
        <pc:picChg chg="add mod ord">
          <ac:chgData name="821067475266" userId="e4a79fa837f16867" providerId="LiveId" clId="{28207BA0-4F80-7743-A1F9-70F6FE079270}" dt="2024-05-31T11:56:10.722" v="2441" actId="1076"/>
          <ac:picMkLst>
            <pc:docMk/>
            <pc:sldMk cId="2270363411" sldId="264"/>
            <ac:picMk id="4" creationId="{775400AD-06FD-7BD6-EC57-8D23400A55DC}"/>
          </ac:picMkLst>
        </pc:picChg>
      </pc:sldChg>
      <pc:sldChg chg="modSp new addAnim">
        <pc:chgData name="821067475266" userId="e4a79fa837f16867" providerId="LiveId" clId="{28207BA0-4F80-7743-A1F9-70F6FE079270}" dt="2024-05-31T12:38:22.183" v="4759" actId="27696"/>
        <pc:sldMkLst>
          <pc:docMk/>
          <pc:sldMk cId="1857111230" sldId="265"/>
        </pc:sldMkLst>
        <pc:spChg chg="mod">
          <ac:chgData name="821067475266" userId="e4a79fa837f16867" providerId="LiveId" clId="{28207BA0-4F80-7743-A1F9-70F6FE079270}" dt="2024-05-31T12:04:54.473" v="2663" actId="20577"/>
          <ac:spMkLst>
            <pc:docMk/>
            <pc:sldMk cId="1857111230" sldId="265"/>
            <ac:spMk id="2" creationId="{65AA4994-05DC-E31E-0FFF-7E21755EC9E6}"/>
          </ac:spMkLst>
        </pc:spChg>
        <pc:spChg chg="mod">
          <ac:chgData name="821067475266" userId="e4a79fa837f16867" providerId="LiveId" clId="{28207BA0-4F80-7743-A1F9-70F6FE079270}" dt="2024-05-31T12:12:09.953" v="3263" actId="1076"/>
          <ac:spMkLst>
            <pc:docMk/>
            <pc:sldMk cId="1857111230" sldId="265"/>
            <ac:spMk id="3" creationId="{41FC6BB2-4573-DA10-46B1-37A5F76C1D4F}"/>
          </ac:spMkLst>
        </pc:spChg>
      </pc:sldChg>
      <pc:sldChg chg="addSp delSp modSp new addAnim">
        <pc:chgData name="821067475266" userId="e4a79fa837f16867" providerId="LiveId" clId="{28207BA0-4F80-7743-A1F9-70F6FE079270}" dt="2024-05-31T12:38:37.009" v="4760" actId="27696"/>
        <pc:sldMkLst>
          <pc:docMk/>
          <pc:sldMk cId="2557792359" sldId="266"/>
        </pc:sldMkLst>
        <pc:spChg chg="del">
          <ac:chgData name="821067475266" userId="e4a79fa837f16867" providerId="LiveId" clId="{28207BA0-4F80-7743-A1F9-70F6FE079270}" dt="2024-05-31T12:23:49.380" v="4111" actId="478"/>
          <ac:spMkLst>
            <pc:docMk/>
            <pc:sldMk cId="2557792359" sldId="266"/>
            <ac:spMk id="2" creationId="{0B5A98EB-15C9-1DD9-982A-2A7A05A4E22C}"/>
          </ac:spMkLst>
        </pc:spChg>
        <pc:spChg chg="del">
          <ac:chgData name="821067475266" userId="e4a79fa837f16867" providerId="LiveId" clId="{28207BA0-4F80-7743-A1F9-70F6FE079270}" dt="2024-05-31T12:23:54.954" v="4112" actId="931"/>
          <ac:spMkLst>
            <pc:docMk/>
            <pc:sldMk cId="2557792359" sldId="266"/>
            <ac:spMk id="3" creationId="{5FAE35E6-8C0F-BB91-5B8A-F0A9F51C5AAA}"/>
          </ac:spMkLst>
        </pc:spChg>
        <pc:spChg chg="add del">
          <ac:chgData name="821067475266" userId="e4a79fa837f16867" providerId="LiveId" clId="{28207BA0-4F80-7743-A1F9-70F6FE079270}" dt="2024-05-31T12:23:47.937" v="4110" actId="478"/>
          <ac:spMkLst>
            <pc:docMk/>
            <pc:sldMk cId="2557792359" sldId="266"/>
            <ac:spMk id="5" creationId="{658DF24D-698E-62D6-7E09-63C2F393A563}"/>
          </ac:spMkLst>
        </pc:spChg>
        <pc:picChg chg="add mod ord">
          <ac:chgData name="821067475266" userId="e4a79fa837f16867" providerId="LiveId" clId="{28207BA0-4F80-7743-A1F9-70F6FE079270}" dt="2024-05-31T12:24:06.621" v="4117" actId="1076"/>
          <ac:picMkLst>
            <pc:docMk/>
            <pc:sldMk cId="2557792359" sldId="266"/>
            <ac:picMk id="6" creationId="{5430F11F-0DC1-163F-B8B7-2E441D1C7B29}"/>
          </ac:picMkLst>
        </pc:picChg>
      </pc:sldChg>
      <pc:sldChg chg="modSp new addAnim">
        <pc:chgData name="821067475266" userId="e4a79fa837f16867" providerId="LiveId" clId="{28207BA0-4F80-7743-A1F9-70F6FE079270}" dt="2024-05-31T12:38:54.056" v="4762" actId="27696"/>
        <pc:sldMkLst>
          <pc:docMk/>
          <pc:sldMk cId="3811608000" sldId="267"/>
        </pc:sldMkLst>
        <pc:spChg chg="mod">
          <ac:chgData name="821067475266" userId="e4a79fa837f16867" providerId="LiveId" clId="{28207BA0-4F80-7743-A1F9-70F6FE079270}" dt="2024-05-31T12:35:30.486" v="4743" actId="1076"/>
          <ac:spMkLst>
            <pc:docMk/>
            <pc:sldMk cId="3811608000" sldId="267"/>
            <ac:spMk id="2" creationId="{76AD715B-F414-1745-827D-6F6CE4F4A2C3}"/>
          </ac:spMkLst>
        </pc:spChg>
        <pc:spChg chg="mod">
          <ac:chgData name="821067475266" userId="e4a79fa837f16867" providerId="LiveId" clId="{28207BA0-4F80-7743-A1F9-70F6FE079270}" dt="2024-05-31T12:35:33.933" v="4744" actId="1076"/>
          <ac:spMkLst>
            <pc:docMk/>
            <pc:sldMk cId="3811608000" sldId="267"/>
            <ac:spMk id="3" creationId="{91A410DF-85D2-BD50-C3F6-0E7FC8756719}"/>
          </ac:spMkLst>
        </pc:spChg>
      </pc:sldChg>
      <pc:sldChg chg="addSp delSp modSp new addAnim">
        <pc:chgData name="821067475266" userId="e4a79fa837f16867" providerId="LiveId" clId="{28207BA0-4F80-7743-A1F9-70F6FE079270}" dt="2024-05-31T12:39:08.755" v="4763" actId="27696"/>
        <pc:sldMkLst>
          <pc:docMk/>
          <pc:sldMk cId="956903251" sldId="268"/>
        </pc:sldMkLst>
        <pc:spChg chg="del">
          <ac:chgData name="821067475266" userId="e4a79fa837f16867" providerId="LiveId" clId="{28207BA0-4F80-7743-A1F9-70F6FE079270}" dt="2024-05-31T12:35:43.996" v="4745" actId="478"/>
          <ac:spMkLst>
            <pc:docMk/>
            <pc:sldMk cId="956903251" sldId="268"/>
            <ac:spMk id="2" creationId="{BD59B6B2-12EB-19B6-2A00-3E6C7FA5F464}"/>
          </ac:spMkLst>
        </pc:spChg>
        <pc:spChg chg="del">
          <ac:chgData name="821067475266" userId="e4a79fa837f16867" providerId="LiveId" clId="{28207BA0-4F80-7743-A1F9-70F6FE079270}" dt="2024-05-31T12:35:49.517" v="4746" actId="931"/>
          <ac:spMkLst>
            <pc:docMk/>
            <pc:sldMk cId="956903251" sldId="268"/>
            <ac:spMk id="3" creationId="{21DF5FF4-D006-5998-E2FF-36AF492FADE4}"/>
          </ac:spMkLst>
        </pc:spChg>
        <pc:picChg chg="add mod ord">
          <ac:chgData name="821067475266" userId="e4a79fa837f16867" providerId="LiveId" clId="{28207BA0-4F80-7743-A1F9-70F6FE079270}" dt="2024-05-31T12:35:56.727" v="4750" actId="1076"/>
          <ac:picMkLst>
            <pc:docMk/>
            <pc:sldMk cId="956903251" sldId="268"/>
            <ac:picMk id="4" creationId="{80EFED92-E0F6-78B6-93D7-7C506042B753}"/>
          </ac:picMkLst>
        </pc:picChg>
      </pc:sldChg>
      <pc:sldChg chg="modSp new addAnim">
        <pc:chgData name="821067475266" userId="e4a79fa837f16867" providerId="LiveId" clId="{28207BA0-4F80-7743-A1F9-70F6FE079270}" dt="2024-05-31T13:06:45.962" v="6133" actId="27696"/>
        <pc:sldMkLst>
          <pc:docMk/>
          <pc:sldMk cId="1590349020" sldId="269"/>
        </pc:sldMkLst>
        <pc:spChg chg="mod">
          <ac:chgData name="821067475266" userId="e4a79fa837f16867" providerId="LiveId" clId="{28207BA0-4F80-7743-A1F9-70F6FE079270}" dt="2024-05-31T12:53:16.511" v="5282" actId="1076"/>
          <ac:spMkLst>
            <pc:docMk/>
            <pc:sldMk cId="1590349020" sldId="269"/>
            <ac:spMk id="2" creationId="{ABD8AEFC-8254-A92E-4B24-65D33244A7FD}"/>
          </ac:spMkLst>
        </pc:spChg>
        <pc:spChg chg="mod">
          <ac:chgData name="821067475266" userId="e4a79fa837f16867" providerId="LiveId" clId="{28207BA0-4F80-7743-A1F9-70F6FE079270}" dt="2024-05-31T12:53:10.192" v="5280" actId="20577"/>
          <ac:spMkLst>
            <pc:docMk/>
            <pc:sldMk cId="1590349020" sldId="269"/>
            <ac:spMk id="3" creationId="{3A344B2A-A4E4-7A21-AE51-8A57B2ED1EB1}"/>
          </ac:spMkLst>
        </pc:spChg>
      </pc:sldChg>
      <pc:sldChg chg="addSp delSp modSp new addAnim">
        <pc:chgData name="821067475266" userId="e4a79fa837f16867" providerId="LiveId" clId="{28207BA0-4F80-7743-A1F9-70F6FE079270}" dt="2024-05-31T13:06:54.627" v="6134" actId="27696"/>
        <pc:sldMkLst>
          <pc:docMk/>
          <pc:sldMk cId="352363500" sldId="270"/>
        </pc:sldMkLst>
        <pc:spChg chg="del">
          <ac:chgData name="821067475266" userId="e4a79fa837f16867" providerId="LiveId" clId="{28207BA0-4F80-7743-A1F9-70F6FE079270}" dt="2024-05-31T12:53:23.419" v="5283" actId="478"/>
          <ac:spMkLst>
            <pc:docMk/>
            <pc:sldMk cId="352363500" sldId="270"/>
            <ac:spMk id="2" creationId="{FF5D8B54-6B06-72AF-A88E-90BFE34AD5F5}"/>
          </ac:spMkLst>
        </pc:spChg>
        <pc:spChg chg="del">
          <ac:chgData name="821067475266" userId="e4a79fa837f16867" providerId="LiveId" clId="{28207BA0-4F80-7743-A1F9-70F6FE079270}" dt="2024-05-31T12:53:37.770" v="5284" actId="931"/>
          <ac:spMkLst>
            <pc:docMk/>
            <pc:sldMk cId="352363500" sldId="270"/>
            <ac:spMk id="3" creationId="{ACEE55FB-912E-C19B-90E5-80D078BECB64}"/>
          </ac:spMkLst>
        </pc:spChg>
        <pc:picChg chg="add mod ord">
          <ac:chgData name="821067475266" userId="e4a79fa837f16867" providerId="LiveId" clId="{28207BA0-4F80-7743-A1F9-70F6FE079270}" dt="2024-05-31T12:53:47.853" v="5290" actId="1076"/>
          <ac:picMkLst>
            <pc:docMk/>
            <pc:sldMk cId="352363500" sldId="270"/>
            <ac:picMk id="4" creationId="{887CF618-3FDE-1E9C-BC6D-369D1D83290B}"/>
          </ac:picMkLst>
        </pc:picChg>
      </pc:sldChg>
      <pc:sldChg chg="modSp new addAnim">
        <pc:chgData name="821067475266" userId="e4a79fa837f16867" providerId="LiveId" clId="{28207BA0-4F80-7743-A1F9-70F6FE079270}" dt="2024-05-31T13:07:08.924" v="6136" actId="27696"/>
        <pc:sldMkLst>
          <pc:docMk/>
          <pc:sldMk cId="3177971138" sldId="271"/>
        </pc:sldMkLst>
        <pc:spChg chg="mod">
          <ac:chgData name="821067475266" userId="e4a79fa837f16867" providerId="LiveId" clId="{28207BA0-4F80-7743-A1F9-70F6FE079270}" dt="2024-05-31T12:54:22.902" v="5315" actId="1076"/>
          <ac:spMkLst>
            <pc:docMk/>
            <pc:sldMk cId="3177971138" sldId="271"/>
            <ac:spMk id="2" creationId="{F25E7C7D-C5D1-6E6D-DDFC-932C93869040}"/>
          </ac:spMkLst>
        </pc:spChg>
        <pc:spChg chg="mod">
          <ac:chgData name="821067475266" userId="e4a79fa837f16867" providerId="LiveId" clId="{28207BA0-4F80-7743-A1F9-70F6FE079270}" dt="2024-05-31T13:04:49.006" v="6115" actId="20577"/>
          <ac:spMkLst>
            <pc:docMk/>
            <pc:sldMk cId="3177971138" sldId="271"/>
            <ac:spMk id="3" creationId="{0F47ED40-F86F-762F-55ED-2CA521DA4229}"/>
          </ac:spMkLst>
        </pc:spChg>
      </pc:sldChg>
      <pc:sldChg chg="addSp delSp modSp new addAnim">
        <pc:chgData name="821067475266" userId="e4a79fa837f16867" providerId="LiveId" clId="{28207BA0-4F80-7743-A1F9-70F6FE079270}" dt="2024-05-31T13:07:16.059" v="6137" actId="27696"/>
        <pc:sldMkLst>
          <pc:docMk/>
          <pc:sldMk cId="4169186998" sldId="272"/>
        </pc:sldMkLst>
        <pc:spChg chg="del">
          <ac:chgData name="821067475266" userId="e4a79fa837f16867" providerId="LiveId" clId="{28207BA0-4F80-7743-A1F9-70F6FE079270}" dt="2024-05-31T12:59:13.774" v="5758" actId="478"/>
          <ac:spMkLst>
            <pc:docMk/>
            <pc:sldMk cId="4169186998" sldId="272"/>
            <ac:spMk id="2" creationId="{4848D4CC-0CBE-0884-1DE5-B4CF12BFBC54}"/>
          </ac:spMkLst>
        </pc:spChg>
        <pc:spChg chg="del">
          <ac:chgData name="821067475266" userId="e4a79fa837f16867" providerId="LiveId" clId="{28207BA0-4F80-7743-A1F9-70F6FE079270}" dt="2024-05-31T12:59:36.179" v="5759" actId="931"/>
          <ac:spMkLst>
            <pc:docMk/>
            <pc:sldMk cId="4169186998" sldId="272"/>
            <ac:spMk id="3" creationId="{FE512357-464C-47CC-DE62-4FBE452766DD}"/>
          </ac:spMkLst>
        </pc:spChg>
        <pc:picChg chg="add mod ord">
          <ac:chgData name="821067475266" userId="e4a79fa837f16867" providerId="LiveId" clId="{28207BA0-4F80-7743-A1F9-70F6FE079270}" dt="2024-05-31T12:59:46.121" v="5766" actId="1076"/>
          <ac:picMkLst>
            <pc:docMk/>
            <pc:sldMk cId="4169186998" sldId="272"/>
            <ac:picMk id="4" creationId="{002E5D5F-CF05-502C-54E6-7CF74E6996D2}"/>
          </ac:picMkLst>
        </pc:picChg>
      </pc:sldChg>
      <pc:sldChg chg="modSp new addAnim">
        <pc:chgData name="821067475266" userId="e4a79fa837f16867" providerId="LiveId" clId="{28207BA0-4F80-7743-A1F9-70F6FE079270}" dt="2024-05-31T13:07:32.421" v="6139" actId="27696"/>
        <pc:sldMkLst>
          <pc:docMk/>
          <pc:sldMk cId="1463673852" sldId="273"/>
        </pc:sldMkLst>
        <pc:spChg chg="mod">
          <ac:chgData name="821067475266" userId="e4a79fa837f16867" providerId="LiveId" clId="{28207BA0-4F80-7743-A1F9-70F6FE079270}" dt="2024-05-31T13:02:34.060" v="5888" actId="20577"/>
          <ac:spMkLst>
            <pc:docMk/>
            <pc:sldMk cId="1463673852" sldId="273"/>
            <ac:spMk id="2" creationId="{1765CCD3-346A-C3CC-A368-C9B34B1E31FE}"/>
          </ac:spMkLst>
        </pc:spChg>
        <pc:spChg chg="mod">
          <ac:chgData name="821067475266" userId="e4a79fa837f16867" providerId="LiveId" clId="{28207BA0-4F80-7743-A1F9-70F6FE079270}" dt="2024-05-31T13:04:33.534" v="6113" actId="20577"/>
          <ac:spMkLst>
            <pc:docMk/>
            <pc:sldMk cId="1463673852" sldId="273"/>
            <ac:spMk id="3" creationId="{D9E82413-E971-0A73-F43C-548C08F2F29B}"/>
          </ac:spMkLst>
        </pc:spChg>
      </pc:sldChg>
      <pc:sldChg chg="addSp delSp modSp new addAnim">
        <pc:chgData name="821067475266" userId="e4a79fa837f16867" providerId="LiveId" clId="{28207BA0-4F80-7743-A1F9-70F6FE079270}" dt="2024-05-31T13:07:40.948" v="6140" actId="27696"/>
        <pc:sldMkLst>
          <pc:docMk/>
          <pc:sldMk cId="889264348" sldId="274"/>
        </pc:sldMkLst>
        <pc:spChg chg="del">
          <ac:chgData name="821067475266" userId="e4a79fa837f16867" providerId="LiveId" clId="{28207BA0-4F80-7743-A1F9-70F6FE079270}" dt="2024-05-31T13:05:27.341" v="6126" actId="478"/>
          <ac:spMkLst>
            <pc:docMk/>
            <pc:sldMk cId="889264348" sldId="274"/>
            <ac:spMk id="2" creationId="{07F10934-7669-6C94-5C36-88EAA90B872B}"/>
          </ac:spMkLst>
        </pc:spChg>
        <pc:spChg chg="del">
          <ac:chgData name="821067475266" userId="e4a79fa837f16867" providerId="LiveId" clId="{28207BA0-4F80-7743-A1F9-70F6FE079270}" dt="2024-05-31T13:06:16.666" v="6127" actId="931"/>
          <ac:spMkLst>
            <pc:docMk/>
            <pc:sldMk cId="889264348" sldId="274"/>
            <ac:spMk id="3" creationId="{4C8FA3EA-D6D2-D2EA-B0E0-430E8DA3BE0D}"/>
          </ac:spMkLst>
        </pc:spChg>
        <pc:picChg chg="add mod ord">
          <ac:chgData name="821067475266" userId="e4a79fa837f16867" providerId="LiveId" clId="{28207BA0-4F80-7743-A1F9-70F6FE079270}" dt="2024-05-31T13:06:22.568" v="6131" actId="1076"/>
          <ac:picMkLst>
            <pc:docMk/>
            <pc:sldMk cId="889264348" sldId="274"/>
            <ac:picMk id="4" creationId="{A5857F2C-C5F2-55D7-7C1D-79306B6FAD8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855129-9FAB-7CEC-830D-D1BD08CD4C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4121" y="1589741"/>
            <a:ext cx="4492827" cy="980140"/>
          </a:xfrm>
        </p:spPr>
        <p:txBody>
          <a:bodyPr/>
          <a:lstStyle/>
          <a:p>
            <a:r>
              <a:rPr lang="ko-KR" altLang="en-US" b="1">
                <a:solidFill>
                  <a:schemeClr val="tx1"/>
                </a:solidFill>
              </a:rPr>
              <a:t>일본의디저트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7D25FB3-D18C-D7DD-6B8D-2027A3524D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08995" y="3756214"/>
            <a:ext cx="2055906" cy="1063811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>
                <a:solidFill>
                  <a:schemeClr val="tx1"/>
                </a:solidFill>
              </a:rPr>
              <a:t>일본어일본학교</a:t>
            </a:r>
            <a:endParaRPr lang="en-US" altLang="ko-KR">
              <a:solidFill>
                <a:schemeClr val="tx1"/>
              </a:solidFill>
            </a:endParaRPr>
          </a:p>
          <a:p>
            <a:r>
              <a:rPr lang="ko-KR" altLang="en-US">
                <a:solidFill>
                  <a:schemeClr val="tx1"/>
                </a:solidFill>
              </a:rPr>
              <a:t>   </a:t>
            </a:r>
            <a:r>
              <a:rPr lang="en-US" altLang="ko-KR">
                <a:solidFill>
                  <a:schemeClr val="tx1"/>
                </a:solidFill>
              </a:rPr>
              <a:t>22</a:t>
            </a:r>
            <a:r>
              <a:rPr lang="ko-KR" altLang="en-US">
                <a:solidFill>
                  <a:schemeClr val="tx1"/>
                </a:solidFill>
              </a:rPr>
              <a:t>*</a:t>
            </a:r>
            <a:r>
              <a:rPr lang="en-US" altLang="ko-KR">
                <a:solidFill>
                  <a:schemeClr val="tx1"/>
                </a:solidFill>
              </a:rPr>
              <a:t>563</a:t>
            </a:r>
            <a:r>
              <a:rPr lang="ko-KR" altLang="en-US">
                <a:solidFill>
                  <a:schemeClr val="tx1"/>
                </a:solidFill>
              </a:rPr>
              <a:t>*</a:t>
            </a:r>
            <a:r>
              <a:rPr lang="en-US" altLang="ko-KR">
                <a:solidFill>
                  <a:schemeClr val="tx1"/>
                </a:solidFill>
              </a:rPr>
              <a:t>5</a:t>
            </a:r>
          </a:p>
          <a:p>
            <a:r>
              <a:rPr lang="ko-KR" altLang="en-US">
                <a:solidFill>
                  <a:schemeClr val="tx1"/>
                </a:solidFill>
              </a:rPr>
              <a:t>이*훈</a:t>
            </a:r>
            <a:endParaRPr lang="en-US" altLang="ko-K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539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5AA4994-05DC-E31E-0FFF-7E21755EC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7828" y="597647"/>
            <a:ext cx="2095748" cy="753035"/>
          </a:xfrm>
        </p:spPr>
        <p:txBody>
          <a:bodyPr/>
          <a:lstStyle/>
          <a:p>
            <a:r>
              <a:rPr lang="ko-KR" altLang="en-US" b="1">
                <a:solidFill>
                  <a:schemeClr val="tx1"/>
                </a:solidFill>
              </a:rPr>
              <a:t>야쓰하시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1FC6BB2-4573-DA10-46B1-37A5F76C1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368" y="1730283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ko-KR" altLang="en-US" sz="2800"/>
              <a:t>찹쌀가루</a:t>
            </a:r>
            <a:r>
              <a:rPr lang="en-US" altLang="ko-KR" sz="2800"/>
              <a:t>,</a:t>
            </a:r>
            <a:r>
              <a:rPr lang="ko-KR" altLang="en-US" sz="2800"/>
              <a:t>설탕</a:t>
            </a:r>
            <a:r>
              <a:rPr lang="en-US" altLang="ko-KR" sz="2800"/>
              <a:t>,</a:t>
            </a:r>
            <a:r>
              <a:rPr lang="ko-KR" altLang="en-US" sz="2800"/>
              <a:t>시나몬을 첨가한 반죽으로 만든 디저트임</a:t>
            </a:r>
            <a:endParaRPr lang="en-US" altLang="ko-KR" sz="2800"/>
          </a:p>
          <a:p>
            <a:endParaRPr lang="en-US" altLang="ko-KR" sz="2800"/>
          </a:p>
          <a:p>
            <a:r>
              <a:rPr lang="ko-KR" altLang="en-US" sz="2800"/>
              <a:t>일본교토의 특산품이며 선물용으로 판매되는 과자인 미야게가시에 해당된다</a:t>
            </a:r>
            <a:endParaRPr lang="en-US" altLang="ko-KR" sz="2800"/>
          </a:p>
          <a:p>
            <a:endParaRPr lang="en-US" altLang="ko-KR" sz="2800"/>
          </a:p>
          <a:p>
            <a:r>
              <a:rPr lang="ko-KR" altLang="en-US" sz="2800"/>
              <a:t>야쓰하시는 </a:t>
            </a:r>
            <a:r>
              <a:rPr lang="en-US" altLang="ko-KR" sz="2800"/>
              <a:t>3</a:t>
            </a:r>
            <a:r>
              <a:rPr lang="ko-KR" altLang="en-US" sz="2800"/>
              <a:t>종류로 나뉘며 각각 가타야끼아쓰하시</a:t>
            </a:r>
            <a:r>
              <a:rPr lang="en-US" altLang="ko-KR" sz="2800"/>
              <a:t>,</a:t>
            </a:r>
            <a:r>
              <a:rPr lang="ko-KR" altLang="en-US" sz="2800"/>
              <a:t>나마야쓰하시</a:t>
            </a:r>
            <a:r>
              <a:rPr lang="en-US" altLang="ko-KR" sz="2800"/>
              <a:t>,</a:t>
            </a:r>
            <a:r>
              <a:rPr lang="ko-KR" altLang="en-US" sz="2800"/>
              <a:t>안이리나마야쓰하시로 나뉨</a:t>
            </a:r>
            <a:endParaRPr lang="en-US" altLang="ko-KR" sz="2800"/>
          </a:p>
          <a:p>
            <a:endParaRPr lang="en-US" altLang="ko-KR" sz="2800"/>
          </a:p>
          <a:p>
            <a:endParaRPr lang="en-US" altLang="ko-KR" sz="2800"/>
          </a:p>
          <a:p>
            <a:endParaRPr lang="ko-KR" altLang="en-US" sz="2800"/>
          </a:p>
        </p:txBody>
      </p:sp>
    </p:spTree>
    <p:extLst>
      <p:ext uri="{BB962C8B-B14F-4D97-AF65-F5344CB8AC3E}">
        <p14:creationId xmlns:p14="http://schemas.microsoft.com/office/powerpoint/2010/main" val="1857111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내용 개체 틀 5">
            <a:extLst>
              <a:ext uri="{FF2B5EF4-FFF2-40B4-BE49-F238E27FC236}">
                <a16:creationId xmlns:a16="http://schemas.microsoft.com/office/drawing/2014/main" id="{5430F11F-0DC1-163F-B8B7-2E441D1C7B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48659" y="490071"/>
            <a:ext cx="7554259" cy="5558118"/>
          </a:xfrm>
        </p:spPr>
      </p:pic>
    </p:spTree>
    <p:extLst>
      <p:ext uri="{BB962C8B-B14F-4D97-AF65-F5344CB8AC3E}">
        <p14:creationId xmlns:p14="http://schemas.microsoft.com/office/powerpoint/2010/main" val="255779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6AD715B-F414-1745-827D-6F6CE4F4A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377" y="398285"/>
            <a:ext cx="1553882" cy="641621"/>
          </a:xfrm>
        </p:spPr>
        <p:txBody>
          <a:bodyPr/>
          <a:lstStyle/>
          <a:p>
            <a:r>
              <a:rPr lang="ko-KR" altLang="en-US" b="1">
                <a:solidFill>
                  <a:schemeClr val="tx1"/>
                </a:solidFill>
              </a:rPr>
              <a:t>만쥬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1A410DF-85D2-BD50-C3F6-0E7FC8756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805" y="1694424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ko-KR" altLang="en-US" sz="2800">
                <a:solidFill>
                  <a:schemeClr val="tx1"/>
                </a:solidFill>
              </a:rPr>
              <a:t>중국의 만두가 변화한 것으로</a:t>
            </a:r>
            <a:r>
              <a:rPr lang="en-US" altLang="ko-KR" sz="2800">
                <a:solidFill>
                  <a:schemeClr val="tx1"/>
                </a:solidFill>
              </a:rPr>
              <a:t>,</a:t>
            </a:r>
            <a:r>
              <a:rPr lang="ko-KR" altLang="en-US" sz="2800">
                <a:solidFill>
                  <a:schemeClr val="tx1"/>
                </a:solidFill>
              </a:rPr>
              <a:t>밀가루</a:t>
            </a:r>
            <a:r>
              <a:rPr lang="en-US" altLang="ko-KR" sz="2800">
                <a:solidFill>
                  <a:schemeClr val="tx1"/>
                </a:solidFill>
              </a:rPr>
              <a:t>.</a:t>
            </a:r>
            <a:r>
              <a:rPr lang="ko-KR" altLang="en-US" sz="2800">
                <a:solidFill>
                  <a:schemeClr val="tx1"/>
                </a:solidFill>
              </a:rPr>
              <a:t>쌀등의 반죽에 속을 넣어 소를 넣거나 찌거나 구워서 만듬</a:t>
            </a:r>
            <a:endParaRPr lang="en-US" altLang="ko-KR" sz="2800">
              <a:solidFill>
                <a:schemeClr val="tx1"/>
              </a:solidFill>
            </a:endParaRPr>
          </a:p>
          <a:p>
            <a:endParaRPr lang="en-US" altLang="ko-KR" sz="2800">
              <a:solidFill>
                <a:schemeClr val="tx1"/>
              </a:solidFill>
            </a:endParaRPr>
          </a:p>
          <a:p>
            <a:r>
              <a:rPr lang="ko-KR" altLang="en-US" sz="2800">
                <a:solidFill>
                  <a:schemeClr val="tx1"/>
                </a:solidFill>
              </a:rPr>
              <a:t>퍽퍽한 음식이기 때문에 따뜻한 녹차등 같이 간식으로 주로먹음</a:t>
            </a:r>
            <a:endParaRPr lang="en-US" altLang="ko-KR" sz="2800">
              <a:solidFill>
                <a:schemeClr val="tx1"/>
              </a:solidFill>
            </a:endParaRPr>
          </a:p>
          <a:p>
            <a:endParaRPr lang="en-US" altLang="ko-KR" sz="2800">
              <a:solidFill>
                <a:schemeClr val="tx1"/>
              </a:solidFill>
            </a:endParaRPr>
          </a:p>
          <a:p>
            <a:r>
              <a:rPr lang="ko-KR" altLang="en-US" sz="2800">
                <a:solidFill>
                  <a:schemeClr val="tx1"/>
                </a:solidFill>
              </a:rPr>
              <a:t>모양과재료에 따라 여러가지 만쥬가 있으며 앙금으로 고구마</a:t>
            </a:r>
            <a:r>
              <a:rPr lang="en-US" altLang="ko-KR" sz="2800">
                <a:solidFill>
                  <a:schemeClr val="tx1"/>
                </a:solidFill>
              </a:rPr>
              <a:t>,</a:t>
            </a:r>
            <a:r>
              <a:rPr lang="ko-KR" altLang="en-US" sz="2800">
                <a:solidFill>
                  <a:schemeClr val="tx1"/>
                </a:solidFill>
              </a:rPr>
              <a:t>밤을 써서 고구마만쥬</a:t>
            </a:r>
            <a:r>
              <a:rPr lang="en-US" altLang="ko-KR" sz="2800">
                <a:solidFill>
                  <a:schemeClr val="tx1"/>
                </a:solidFill>
              </a:rPr>
              <a:t>.</a:t>
            </a:r>
            <a:r>
              <a:rPr lang="ko-KR" altLang="en-US" sz="2800">
                <a:solidFill>
                  <a:schemeClr val="tx1"/>
                </a:solidFill>
              </a:rPr>
              <a:t>밤만쥬가 있음</a:t>
            </a:r>
          </a:p>
        </p:txBody>
      </p:sp>
    </p:spTree>
    <p:extLst>
      <p:ext uri="{BB962C8B-B14F-4D97-AF65-F5344CB8AC3E}">
        <p14:creationId xmlns:p14="http://schemas.microsoft.com/office/powerpoint/2010/main" val="3811608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80EFED92-E0F6-78B6-93D7-7C506042B7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8424" y="561789"/>
            <a:ext cx="7876988" cy="5336801"/>
          </a:xfrm>
        </p:spPr>
      </p:pic>
    </p:spTree>
    <p:extLst>
      <p:ext uri="{BB962C8B-B14F-4D97-AF65-F5344CB8AC3E}">
        <p14:creationId xmlns:p14="http://schemas.microsoft.com/office/powerpoint/2010/main" val="95690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D8AEFC-8254-A92E-4B24-65D33244A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7122" y="816638"/>
            <a:ext cx="2024030" cy="635645"/>
          </a:xfrm>
        </p:spPr>
        <p:txBody>
          <a:bodyPr>
            <a:normAutofit fontScale="90000"/>
          </a:bodyPr>
          <a:lstStyle/>
          <a:p>
            <a:r>
              <a:rPr lang="ko-KR" altLang="en-US" b="1">
                <a:solidFill>
                  <a:schemeClr val="tx1"/>
                </a:solidFill>
              </a:rPr>
              <a:t>보타모치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A344B2A-A4E4-7A21-AE51-8A57B2ED1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5834" y="2306918"/>
            <a:ext cx="7708167" cy="3734444"/>
          </a:xfrm>
        </p:spPr>
        <p:txBody>
          <a:bodyPr>
            <a:normAutofit/>
          </a:bodyPr>
          <a:lstStyle/>
          <a:p>
            <a:r>
              <a:rPr lang="ko-KR" altLang="en-US" sz="2800"/>
              <a:t>멥쌀과찹쌀을 혼합 한것을 찐다음으로 팥앙금을 뭍힌 음식임</a:t>
            </a:r>
            <a:endParaRPr lang="en-US" altLang="ko-KR" sz="2800"/>
          </a:p>
          <a:p>
            <a:endParaRPr lang="en-US" altLang="ko-KR" sz="2800"/>
          </a:p>
          <a:p>
            <a:r>
              <a:rPr lang="ko-KR" altLang="en-US" sz="2800"/>
              <a:t>일본에서 춘분</a:t>
            </a:r>
            <a:r>
              <a:rPr lang="en-US" altLang="ko-KR" sz="2800"/>
              <a:t>.</a:t>
            </a:r>
            <a:r>
              <a:rPr lang="ko-KR" altLang="en-US" sz="2800"/>
              <a:t>추부때 떠오르는 대표적이고 일반적인 떡으로 이름이 </a:t>
            </a:r>
            <a:r>
              <a:rPr lang="en-US" altLang="ko-KR" sz="2800"/>
              <a:t>7</a:t>
            </a:r>
            <a:r>
              <a:rPr lang="ko-KR" altLang="en-US" sz="2800"/>
              <a:t>가지인 떡임</a:t>
            </a:r>
            <a:endParaRPr lang="en-US" altLang="ko-KR" sz="2800"/>
          </a:p>
          <a:p>
            <a:endParaRPr lang="en-US" altLang="ko-KR" sz="2800"/>
          </a:p>
          <a:p>
            <a:r>
              <a:rPr lang="ko-KR" altLang="en-US" sz="2800"/>
              <a:t>한국어로는 모란떡</a:t>
            </a:r>
            <a:r>
              <a:rPr lang="en-US" altLang="ko-KR" sz="2800"/>
              <a:t>,</a:t>
            </a:r>
            <a:r>
              <a:rPr lang="ko-KR" altLang="en-US" sz="2800"/>
              <a:t>싸리떡이라고 불림</a:t>
            </a:r>
          </a:p>
        </p:txBody>
      </p:sp>
    </p:spTree>
    <p:extLst>
      <p:ext uri="{BB962C8B-B14F-4D97-AF65-F5344CB8AC3E}">
        <p14:creationId xmlns:p14="http://schemas.microsoft.com/office/powerpoint/2010/main" val="1590349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887CF618-3FDE-1E9C-BC6D-369D1D8329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2095" y="406400"/>
            <a:ext cx="7578164" cy="5701553"/>
          </a:xfrm>
        </p:spPr>
      </p:pic>
    </p:spTree>
    <p:extLst>
      <p:ext uri="{BB962C8B-B14F-4D97-AF65-F5344CB8AC3E}">
        <p14:creationId xmlns:p14="http://schemas.microsoft.com/office/powerpoint/2010/main" val="35236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5E7C7D-C5D1-6E6D-DDFC-932C93869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0957" y="816638"/>
            <a:ext cx="2418478" cy="800847"/>
          </a:xfrm>
        </p:spPr>
        <p:txBody>
          <a:bodyPr/>
          <a:lstStyle/>
          <a:p>
            <a:r>
              <a:rPr lang="ko-KR" altLang="en-US" b="1">
                <a:solidFill>
                  <a:schemeClr val="tx1"/>
                </a:solidFill>
              </a:rPr>
              <a:t>도라야끼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F47ED40-F86F-762F-55ED-2CA521DA4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sz="2800"/>
              <a:t>팬케이크에 시럽</a:t>
            </a:r>
            <a:r>
              <a:rPr lang="en-US" altLang="ko-KR" sz="2800"/>
              <a:t>,</a:t>
            </a:r>
            <a:r>
              <a:rPr lang="ko-KR" altLang="en-US" sz="2800"/>
              <a:t>잼 대신 일본식 팥소로 로컬라이징한 빵</a:t>
            </a:r>
            <a:endParaRPr lang="en-US" altLang="ko-KR" sz="2800"/>
          </a:p>
          <a:p>
            <a:endParaRPr lang="en-US" altLang="ko-KR" sz="2800"/>
          </a:p>
          <a:p>
            <a:r>
              <a:rPr lang="ko-KR" altLang="en-US" sz="2800"/>
              <a:t>밀가루</a:t>
            </a:r>
            <a:r>
              <a:rPr lang="en-US" altLang="ko-KR" sz="2800"/>
              <a:t>.</a:t>
            </a:r>
            <a:r>
              <a:rPr lang="ko-KR" altLang="en-US" sz="2800"/>
              <a:t>계란</a:t>
            </a:r>
            <a:r>
              <a:rPr lang="en-US" altLang="ko-KR" sz="2800"/>
              <a:t>.</a:t>
            </a:r>
            <a:r>
              <a:rPr lang="ko-KR" altLang="en-US" sz="2800"/>
              <a:t>설탕을 섞어 반죽을 둥글납작하게 구워 두쪽을 맞붙인 사이에 팥소를 넣은 화과자</a:t>
            </a:r>
            <a:endParaRPr lang="en-US" altLang="ko-KR" sz="2800"/>
          </a:p>
          <a:p>
            <a:endParaRPr lang="en-US" altLang="ko-KR" sz="2800"/>
          </a:p>
          <a:p>
            <a:r>
              <a:rPr lang="ko-KR" altLang="en-US" sz="2800"/>
              <a:t>징 같이 생겼다해서 징구이라는 의미인 도라야키란 이름이 붙음</a:t>
            </a:r>
          </a:p>
        </p:txBody>
      </p:sp>
    </p:spTree>
    <p:extLst>
      <p:ext uri="{BB962C8B-B14F-4D97-AF65-F5344CB8AC3E}">
        <p14:creationId xmlns:p14="http://schemas.microsoft.com/office/powerpoint/2010/main" val="317797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002E5D5F-CF05-502C-54E6-7CF74E6996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5529" y="334683"/>
            <a:ext cx="7924800" cy="5904752"/>
          </a:xfrm>
        </p:spPr>
      </p:pic>
    </p:spTree>
    <p:extLst>
      <p:ext uri="{BB962C8B-B14F-4D97-AF65-F5344CB8AC3E}">
        <p14:creationId xmlns:p14="http://schemas.microsoft.com/office/powerpoint/2010/main" val="4169186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65CCD3-346A-C3CC-A368-C9B34B1E3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7758" y="669365"/>
            <a:ext cx="2478242" cy="800847"/>
          </a:xfrm>
        </p:spPr>
        <p:txBody>
          <a:bodyPr/>
          <a:lstStyle/>
          <a:p>
            <a:r>
              <a:rPr lang="ko-KR" altLang="en-US" b="1">
                <a:solidFill>
                  <a:schemeClr val="tx1"/>
                </a:solidFill>
              </a:rPr>
              <a:t>타이야키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E82413-E971-0A73-F43C-548C08F2F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/>
              <a:t>일본의 디저트중 하나로 붕어빵에 유래함</a:t>
            </a:r>
            <a:endParaRPr lang="en-US" altLang="ko-KR" sz="2800"/>
          </a:p>
          <a:p>
            <a:endParaRPr lang="en-US" altLang="ko-KR" sz="2800"/>
          </a:p>
          <a:p>
            <a:r>
              <a:rPr lang="ko-KR" altLang="en-US" sz="2800"/>
              <a:t> 도미</a:t>
            </a:r>
            <a:r>
              <a:rPr lang="en-US" altLang="ko-KR" sz="2800"/>
              <a:t>+</a:t>
            </a:r>
            <a:r>
              <a:rPr lang="ko-KR" altLang="en-US" sz="2800"/>
              <a:t>불로 익힌 음식이라는고 함</a:t>
            </a:r>
            <a:endParaRPr lang="en-US" altLang="ko-KR" sz="2800"/>
          </a:p>
          <a:p>
            <a:endParaRPr lang="en-US" altLang="ko-KR" sz="2800"/>
          </a:p>
          <a:p>
            <a:r>
              <a:rPr lang="ko-KR" altLang="en-US" sz="2800"/>
              <a:t>풀빵형식으로 구운요리임을 고려하면 도미빵이라는 의미라함</a:t>
            </a:r>
          </a:p>
        </p:txBody>
      </p:sp>
    </p:spTree>
    <p:extLst>
      <p:ext uri="{BB962C8B-B14F-4D97-AF65-F5344CB8AC3E}">
        <p14:creationId xmlns:p14="http://schemas.microsoft.com/office/powerpoint/2010/main" val="146367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A5857F2C-C5F2-55D7-7C1D-79306B6FAD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4753" y="513976"/>
            <a:ext cx="7948706" cy="5432425"/>
          </a:xfrm>
        </p:spPr>
      </p:pic>
    </p:spTree>
    <p:extLst>
      <p:ext uri="{BB962C8B-B14F-4D97-AF65-F5344CB8AC3E}">
        <p14:creationId xmlns:p14="http://schemas.microsoft.com/office/powerpoint/2010/main" val="889264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FF3914-57A7-1C02-1C8A-568DD45FF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>
                <a:solidFill>
                  <a:schemeClr val="tx1"/>
                </a:solidFill>
              </a:rPr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8AE846A-5DA6-B24D-EAE8-B7110C3F14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800" b="1"/>
              <a:t>1.</a:t>
            </a:r>
            <a:r>
              <a:rPr lang="ko-KR" altLang="en-US" sz="2800" b="1"/>
              <a:t>당고</a:t>
            </a:r>
            <a:r>
              <a:rPr lang="en-US" altLang="ko-KR" sz="2800" b="1"/>
              <a:t>(</a:t>
            </a:r>
            <a:r>
              <a:rPr lang="ko-KR" altLang="en-US" sz="2800" b="1"/>
              <a:t>団子</a:t>
            </a:r>
            <a:r>
              <a:rPr lang="en-US" altLang="ko-KR" sz="2800" b="1"/>
              <a:t>)</a:t>
            </a:r>
          </a:p>
          <a:p>
            <a:pPr marL="0" indent="0">
              <a:buNone/>
            </a:pPr>
            <a:r>
              <a:rPr lang="en-US" altLang="ko-KR" sz="2800" b="1"/>
              <a:t>2.</a:t>
            </a:r>
            <a:r>
              <a:rPr lang="ko-KR" altLang="en-US" sz="2800" b="1"/>
              <a:t>미즈신겐모찌</a:t>
            </a:r>
            <a:r>
              <a:rPr lang="en-US" altLang="ko-KR" sz="2800" b="1"/>
              <a:t>(</a:t>
            </a:r>
            <a:r>
              <a:rPr lang="ko-KR" altLang="en-US" sz="2800" b="1"/>
              <a:t>みずしんげんもち</a:t>
            </a:r>
            <a:r>
              <a:rPr lang="en-US" altLang="ko-KR" sz="2800" b="1"/>
              <a:t>)</a:t>
            </a:r>
          </a:p>
          <a:p>
            <a:pPr marL="0" indent="0">
              <a:buNone/>
            </a:pPr>
            <a:r>
              <a:rPr lang="en-US" altLang="ko-KR" sz="2800" b="1"/>
              <a:t>3.</a:t>
            </a:r>
            <a:r>
              <a:rPr lang="ko-KR" altLang="en-US" sz="2800" b="1"/>
              <a:t>야쓰하시</a:t>
            </a:r>
            <a:r>
              <a:rPr lang="en-US" altLang="ko-KR" sz="2800" b="1"/>
              <a:t>(</a:t>
            </a:r>
            <a:r>
              <a:rPr lang="ko-KR" altLang="en-US" sz="2800" b="1"/>
              <a:t>八ツ橋</a:t>
            </a:r>
            <a:r>
              <a:rPr lang="en-US" altLang="ko-KR" sz="2800" b="1"/>
              <a:t>)</a:t>
            </a:r>
          </a:p>
          <a:p>
            <a:pPr marL="0" indent="0">
              <a:buNone/>
            </a:pPr>
            <a:r>
              <a:rPr lang="en-US" altLang="ko-KR" sz="2800" b="1"/>
              <a:t>4.</a:t>
            </a:r>
            <a:r>
              <a:rPr lang="ko-KR" altLang="en-US" sz="2800" b="1"/>
              <a:t>만쥬</a:t>
            </a:r>
            <a:r>
              <a:rPr lang="en-US" altLang="ko-KR" sz="2800" b="1"/>
              <a:t>(</a:t>
            </a:r>
            <a:r>
              <a:rPr lang="ko-KR" altLang="en-US" sz="2800" b="1"/>
              <a:t>まんじゅう</a:t>
            </a:r>
            <a:r>
              <a:rPr lang="en-US" altLang="ko-KR" sz="2800" b="1"/>
              <a:t>)</a:t>
            </a:r>
          </a:p>
          <a:p>
            <a:pPr marL="0" indent="0">
              <a:buNone/>
            </a:pPr>
            <a:r>
              <a:rPr lang="en-US" altLang="ko-KR" sz="2800" b="1"/>
              <a:t>5.</a:t>
            </a:r>
            <a:r>
              <a:rPr lang="ko-KR" altLang="en-US" sz="2800" b="1"/>
              <a:t>보타모치</a:t>
            </a:r>
            <a:r>
              <a:rPr lang="en-US" altLang="ko-KR" sz="2800" b="1"/>
              <a:t>(</a:t>
            </a:r>
            <a:r>
              <a:rPr lang="ko-KR" altLang="en-US" sz="2800" b="1"/>
              <a:t>牡丹餅</a:t>
            </a:r>
            <a:r>
              <a:rPr lang="en-US" altLang="ko-KR" sz="2800" b="1"/>
              <a:t>)</a:t>
            </a:r>
          </a:p>
          <a:p>
            <a:pPr marL="0" indent="0">
              <a:buNone/>
            </a:pPr>
            <a:r>
              <a:rPr lang="en-US" altLang="ko-KR" sz="2800" b="1"/>
              <a:t>6.</a:t>
            </a:r>
            <a:r>
              <a:rPr lang="ko-KR" altLang="en-US" sz="2800" b="1"/>
              <a:t>도라아끼</a:t>
            </a:r>
            <a:r>
              <a:rPr lang="en-US" altLang="ko-KR" sz="2800" b="1"/>
              <a:t>(</a:t>
            </a:r>
            <a:r>
              <a:rPr lang="ko-KR" altLang="en-US" sz="2800" b="1"/>
              <a:t>どらやき</a:t>
            </a:r>
            <a:r>
              <a:rPr lang="en-US" altLang="ko-KR" sz="2800" b="1"/>
              <a:t>)</a:t>
            </a:r>
          </a:p>
          <a:p>
            <a:pPr marL="0" indent="0">
              <a:buNone/>
            </a:pPr>
            <a:r>
              <a:rPr lang="en-US" altLang="ko-KR" sz="2800" b="1"/>
              <a:t>7.</a:t>
            </a:r>
            <a:r>
              <a:rPr lang="ko-KR" altLang="en-US" sz="2800" b="1"/>
              <a:t>타이야끼</a:t>
            </a:r>
            <a:r>
              <a:rPr lang="en-US" altLang="ko-KR" sz="2800" b="1"/>
              <a:t>(</a:t>
            </a:r>
            <a:r>
              <a:rPr lang="ko-KR" altLang="en-US" sz="2800" b="1"/>
              <a:t>たいやき</a:t>
            </a:r>
            <a:r>
              <a:rPr lang="en-US" altLang="ko-KR" sz="2800" b="1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7468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8B18E9B-6F68-A0D4-7601-C45BB8120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4470" y="357520"/>
            <a:ext cx="1051859" cy="610668"/>
          </a:xfrm>
        </p:spPr>
        <p:txBody>
          <a:bodyPr>
            <a:normAutofit fontScale="90000"/>
          </a:bodyPr>
          <a:lstStyle/>
          <a:p>
            <a:r>
              <a:rPr lang="ko-KR" altLang="en-US" b="1">
                <a:solidFill>
                  <a:schemeClr val="tx1"/>
                </a:solidFill>
              </a:rPr>
              <a:t>당고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BF13695-1268-F4D9-24AF-75A429139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181" y="1192400"/>
            <a:ext cx="8596668" cy="4042987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2800"/>
              <a:t>일본의 경단</a:t>
            </a:r>
            <a:r>
              <a:rPr lang="en-US" altLang="ko-KR" sz="2800"/>
              <a:t>.</a:t>
            </a:r>
            <a:r>
              <a:rPr lang="ko-KR" altLang="en-US" sz="2800"/>
              <a:t>곡물가루를 물로 반죽해서 뭉친뒤 찌거나 삶은것을 말함</a:t>
            </a:r>
            <a:endParaRPr lang="en-US" altLang="ko-KR" sz="2800"/>
          </a:p>
          <a:p>
            <a:endParaRPr lang="en-US" altLang="ko-KR" sz="2800" b="1"/>
          </a:p>
          <a:p>
            <a:r>
              <a:rPr lang="ko-KR" altLang="en-US" sz="2800"/>
              <a:t>콩고물을 묻히거나 간장</a:t>
            </a:r>
            <a:r>
              <a:rPr lang="en-US" altLang="ko-KR" sz="2800"/>
              <a:t>,</a:t>
            </a:r>
            <a:r>
              <a:rPr lang="ko-KR" altLang="en-US" sz="2800"/>
              <a:t>단팥으로 맛을 내기도 하면서 꼬치로 꿰어서 만든 쿠시당고가있다함</a:t>
            </a:r>
            <a:endParaRPr lang="en-US" altLang="ko-KR" sz="2800"/>
          </a:p>
          <a:p>
            <a:endParaRPr lang="en-US" altLang="ko-KR" sz="2800" b="1"/>
          </a:p>
          <a:p>
            <a:r>
              <a:rPr lang="ko-KR" altLang="en-US" sz="2800"/>
              <a:t>일본국내에서 당고라고 이름이 정착했지만 지역에따라 도호쿠지역은 단스</a:t>
            </a:r>
            <a:r>
              <a:rPr lang="en-US" altLang="ko-KR" sz="2800"/>
              <a:t>.</a:t>
            </a:r>
            <a:r>
              <a:rPr lang="ko-KR" altLang="en-US" sz="2800"/>
              <a:t>니가타현에서는 안부</a:t>
            </a:r>
            <a:r>
              <a:rPr lang="en-US" altLang="ko-KR" sz="2800"/>
              <a:t>.</a:t>
            </a:r>
            <a:r>
              <a:rPr lang="ko-KR" altLang="en-US" sz="2800"/>
              <a:t>시가현이나시고쿠지방에서는 오마루로 불림</a:t>
            </a:r>
            <a:endParaRPr lang="en-US" altLang="ko-KR" sz="2800"/>
          </a:p>
          <a:p>
            <a:endParaRPr lang="en-US" altLang="ko-KR" sz="2800" b="1"/>
          </a:p>
          <a:p>
            <a:endParaRPr lang="en-US" altLang="ko-KR" sz="2800" b="1"/>
          </a:p>
          <a:p>
            <a:endParaRPr lang="en-US" altLang="ko-KR" sz="2800" b="1"/>
          </a:p>
          <a:p>
            <a:endParaRPr lang="en-US" altLang="ko-KR" sz="2800" b="1"/>
          </a:p>
          <a:p>
            <a:endParaRPr lang="en-US" altLang="ko-KR" sz="2800" b="1"/>
          </a:p>
          <a:p>
            <a:endParaRPr lang="ko-KR" altLang="en-US" sz="2800" b="1"/>
          </a:p>
        </p:txBody>
      </p:sp>
    </p:spTree>
    <p:extLst>
      <p:ext uri="{BB962C8B-B14F-4D97-AF65-F5344CB8AC3E}">
        <p14:creationId xmlns:p14="http://schemas.microsoft.com/office/powerpoint/2010/main" val="428797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43A3D6-A1EF-AE54-89A3-9D01D5B29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83921" y="107576"/>
            <a:ext cx="2944407" cy="705224"/>
          </a:xfrm>
        </p:spPr>
        <p:txBody>
          <a:bodyPr/>
          <a:lstStyle/>
          <a:p>
            <a:r>
              <a:rPr lang="ko-KR" altLang="en-US" b="1">
                <a:solidFill>
                  <a:schemeClr val="tx1"/>
                </a:solidFill>
              </a:rPr>
              <a:t>당고의종류</a:t>
            </a:r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5D93B1BB-C447-D022-C4BB-BD72B6CF18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4586" y="1589740"/>
            <a:ext cx="6753414" cy="526826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67F65BD-0FF7-B5D4-7D93-40753A75C4AF}"/>
              </a:ext>
            </a:extLst>
          </p:cNvPr>
          <p:cNvSpPr txBox="1"/>
          <p:nvPr/>
        </p:nvSpPr>
        <p:spPr>
          <a:xfrm>
            <a:off x="1325779" y="1016604"/>
            <a:ext cx="34255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/>
              <a:t>요모기당고</a:t>
            </a:r>
          </a:p>
        </p:txBody>
      </p:sp>
    </p:spTree>
    <p:extLst>
      <p:ext uri="{BB962C8B-B14F-4D97-AF65-F5344CB8AC3E}">
        <p14:creationId xmlns:p14="http://schemas.microsoft.com/office/powerpoint/2010/main" val="203245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31B2CBA7-224B-9F15-B9BE-37D668FC51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2503" y="1350682"/>
            <a:ext cx="7143379" cy="484990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272A7BA-F036-2DDE-519D-88735F4728F2}"/>
              </a:ext>
            </a:extLst>
          </p:cNvPr>
          <p:cNvSpPr txBox="1"/>
          <p:nvPr/>
        </p:nvSpPr>
        <p:spPr>
          <a:xfrm flipH="1">
            <a:off x="1522503" y="657412"/>
            <a:ext cx="21156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>
                <a:solidFill>
                  <a:srgbClr val="202122"/>
                </a:solidFill>
                <a:highlight>
                  <a:srgbClr val="FFFFFF"/>
                </a:highlight>
                <a:latin typeface="-apple-system"/>
              </a:rPr>
              <a:t>미타라시당고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878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E18710EF-E096-263A-B844-53D614504A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8998" y="1219201"/>
            <a:ext cx="7155331" cy="510091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039D3A-41E5-6C86-9190-3DEF1A590B76}"/>
              </a:ext>
            </a:extLst>
          </p:cNvPr>
          <p:cNvSpPr txBox="1"/>
          <p:nvPr/>
        </p:nvSpPr>
        <p:spPr>
          <a:xfrm>
            <a:off x="888998" y="710310"/>
            <a:ext cx="20588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>
                <a:solidFill>
                  <a:srgbClr val="202122"/>
                </a:solidFill>
                <a:highlight>
                  <a:srgbClr val="FFFFFF"/>
                </a:highlight>
                <a:latin typeface="-apple-system"/>
              </a:rPr>
              <a:t>하나미당고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642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내용 개체 틀 5">
            <a:extLst>
              <a:ext uri="{FF2B5EF4-FFF2-40B4-BE49-F238E27FC236}">
                <a16:creationId xmlns:a16="http://schemas.microsoft.com/office/drawing/2014/main" id="{8E289587-3056-A6F3-9692-1B6E1E9A2D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3270" y="1294796"/>
            <a:ext cx="7757459" cy="5088076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52EBDEE-5A73-8ABE-1565-22BA3A380318}"/>
              </a:ext>
            </a:extLst>
          </p:cNvPr>
          <p:cNvSpPr txBox="1"/>
          <p:nvPr/>
        </p:nvSpPr>
        <p:spPr>
          <a:xfrm>
            <a:off x="693270" y="710310"/>
            <a:ext cx="61019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0" i="0">
                <a:solidFill>
                  <a:srgbClr val="202122"/>
                </a:solidFill>
                <a:effectLst/>
                <a:highlight>
                  <a:srgbClr val="FFFFFF"/>
                </a:highlight>
                <a:latin typeface="-apple-system"/>
              </a:rPr>
              <a:t>츠키미당고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843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488870-45F2-64EC-84CE-A072ADE3D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46040" y="478117"/>
            <a:ext cx="2753159" cy="848660"/>
          </a:xfrm>
        </p:spPr>
        <p:txBody>
          <a:bodyPr>
            <a:normAutofit fontScale="90000"/>
          </a:bodyPr>
          <a:lstStyle/>
          <a:p>
            <a:r>
              <a:rPr lang="ko-KR" altLang="en-US" b="1">
                <a:solidFill>
                  <a:schemeClr val="tx1"/>
                </a:solidFill>
              </a:rPr>
              <a:t>미즈신겐모찌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8A2D568-E7F3-75BC-A141-AD44133EF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475" y="1643626"/>
            <a:ext cx="8596668" cy="4867740"/>
          </a:xfrm>
        </p:spPr>
        <p:txBody>
          <a:bodyPr>
            <a:normAutofit/>
          </a:bodyPr>
          <a:lstStyle/>
          <a:p>
            <a:r>
              <a:rPr lang="ko-KR" altLang="en-US" sz="2800">
                <a:solidFill>
                  <a:schemeClr val="tx1"/>
                </a:solidFill>
              </a:rPr>
              <a:t>일본의 간식중 하나로</a:t>
            </a:r>
            <a:r>
              <a:rPr lang="en-US" altLang="ko-KR" sz="2800">
                <a:solidFill>
                  <a:schemeClr val="tx1"/>
                </a:solidFill>
              </a:rPr>
              <a:t>,</a:t>
            </a:r>
            <a:r>
              <a:rPr lang="ko-KR" altLang="en-US" sz="2800">
                <a:solidFill>
                  <a:schemeClr val="tx1"/>
                </a:solidFill>
              </a:rPr>
              <a:t>말 그대로  둥그런 물방울모양의 간식임</a:t>
            </a:r>
            <a:endParaRPr lang="en-US" altLang="ko-KR" sz="2800">
              <a:solidFill>
                <a:schemeClr val="tx1"/>
              </a:solidFill>
            </a:endParaRPr>
          </a:p>
          <a:p>
            <a:endParaRPr lang="en-US" altLang="ko-KR" sz="2800">
              <a:solidFill>
                <a:schemeClr val="tx1"/>
              </a:solidFill>
            </a:endParaRPr>
          </a:p>
          <a:p>
            <a:r>
              <a:rPr lang="ko-KR" altLang="en-US" sz="2800">
                <a:solidFill>
                  <a:schemeClr val="tx1"/>
                </a:solidFill>
              </a:rPr>
              <a:t>한국에서는 물방울 모양처럼 생경서 물방울떡 이라 부르며 미국에서 소개할땐 빗방울케이크 라고 언급함</a:t>
            </a:r>
            <a:endParaRPr lang="en-US" altLang="ko-KR" sz="2800">
              <a:solidFill>
                <a:schemeClr val="tx1"/>
              </a:solidFill>
            </a:endParaRPr>
          </a:p>
          <a:p>
            <a:endParaRPr lang="en-US" altLang="ko-KR" sz="2800">
              <a:solidFill>
                <a:schemeClr val="tx1"/>
              </a:solidFill>
            </a:endParaRPr>
          </a:p>
          <a:p>
            <a:r>
              <a:rPr lang="ko-KR" altLang="en-US" sz="2800">
                <a:solidFill>
                  <a:schemeClr val="tx1"/>
                </a:solidFill>
              </a:rPr>
              <a:t>일본 야마나시현 하쿠슈마을에서 한천을 이용해 만든 특산물이면서 먹으면 입안에서 물처럼 촉촉하게 사라지지만 아무맛도 없기에 콩가루나시럽을 곁듬</a:t>
            </a:r>
            <a:endParaRPr lang="en-US" altLang="ko-KR" sz="2800">
              <a:solidFill>
                <a:schemeClr val="tx1"/>
              </a:solidFill>
            </a:endParaRPr>
          </a:p>
          <a:p>
            <a:endParaRPr lang="en-US" altLang="ko-KR" sz="2800">
              <a:solidFill>
                <a:schemeClr val="tx1"/>
              </a:solidFill>
            </a:endParaRPr>
          </a:p>
          <a:p>
            <a:endParaRPr lang="en-US" altLang="ko-KR" sz="2800">
              <a:solidFill>
                <a:schemeClr val="tx1"/>
              </a:solidFill>
            </a:endParaRPr>
          </a:p>
          <a:p>
            <a:endParaRPr lang="ko-KR" alt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389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775400AD-06FD-7BD6-EC57-8D23400A55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2074" y="908424"/>
            <a:ext cx="7569666" cy="4566023"/>
          </a:xfrm>
        </p:spPr>
      </p:pic>
    </p:spTree>
    <p:extLst>
      <p:ext uri="{BB962C8B-B14F-4D97-AF65-F5344CB8AC3E}">
        <p14:creationId xmlns:p14="http://schemas.microsoft.com/office/powerpoint/2010/main" val="227036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패싯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와이드스크린</PresentationFormat>
  <Slides>19</Slides>
  <Notes>0</Notes>
  <HiddenSlides>0</HiddenSlide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0" baseType="lpstr">
      <vt:lpstr>패싯</vt:lpstr>
      <vt:lpstr>일본의디저트</vt:lpstr>
      <vt:lpstr>목차</vt:lpstr>
      <vt:lpstr>당고</vt:lpstr>
      <vt:lpstr>당고의종류</vt:lpstr>
      <vt:lpstr>PowerPoint 프레젠테이션</vt:lpstr>
      <vt:lpstr>PowerPoint 프레젠테이션</vt:lpstr>
      <vt:lpstr>PowerPoint 프레젠테이션</vt:lpstr>
      <vt:lpstr>미즈신겐모찌</vt:lpstr>
      <vt:lpstr>PowerPoint 프레젠테이션</vt:lpstr>
      <vt:lpstr>야쓰하시</vt:lpstr>
      <vt:lpstr>PowerPoint 프레젠테이션</vt:lpstr>
      <vt:lpstr>만쥬</vt:lpstr>
      <vt:lpstr>PowerPoint 프레젠테이션</vt:lpstr>
      <vt:lpstr>보타모치</vt:lpstr>
      <vt:lpstr>PowerPoint 프레젠테이션</vt:lpstr>
      <vt:lpstr>도라야끼</vt:lpstr>
      <vt:lpstr>PowerPoint 프레젠테이션</vt:lpstr>
      <vt:lpstr>타이야키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일본의디저트</dc:title>
  <dc:creator>821067475266</dc:creator>
  <cp:lastModifiedBy>821067475266</cp:lastModifiedBy>
  <cp:revision>5</cp:revision>
  <dcterms:created xsi:type="dcterms:W3CDTF">2024-05-31T10:19:45Z</dcterms:created>
  <dcterms:modified xsi:type="dcterms:W3CDTF">2024-05-31T13:20:10Z</dcterms:modified>
</cp:coreProperties>
</file>