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embedTrueTypeFonts="1" saveSubsetFonts="1" autoCompressPictures="0">
  <p:sldMasterIdLst>
    <p:sldMasterId id="2147483662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>
    <p:restoredLeft sz="11403"/>
    <p:restoredTop sz="89988"/>
  </p:normalViewPr>
  <p:slideViewPr>
    <p:cSldViewPr snapToGrid="0">
      <p:cViewPr varScale="1">
        <p:scale>
          <a:sx n="104" d="100"/>
          <a:sy n="104" d="100"/>
        </p:scale>
        <p:origin x="904" y="192"/>
      </p:cViewPr>
      <p:guideLst>
        <p:guide orient="horz" pos="2159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presProps" Target="presProps.xml"  /><Relationship Id="rId16" Type="http://schemas.openxmlformats.org/officeDocument/2006/relationships/viewProps" Target="viewProps.xml"  /><Relationship Id="rId17" Type="http://schemas.openxmlformats.org/officeDocument/2006/relationships/theme" Target="theme/theme1.xml"  /><Relationship Id="rId18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744A562A-4C34-BD49-A728-6830FD04C09F}" type="datetime1">
              <a:rPr lang="ko-KR" altLang="en-US"/>
              <a:pPr lvl="0">
                <a:defRPr lang="ko-KR" altLang="en-US"/>
              </a:pPr>
              <a:t>2024-05-31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570202EC-DA67-7649-820A-1EEA81E8BF2E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90CFAA-DC22-33C5-A1D4-01E657918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661AFBB-5A39-62B8-2F98-60283ACEE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46CEAC-AE82-8184-FA11-E780DF07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2A6551-0CDF-D26D-8F0A-18F1CEE3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A53679-E28C-AC7F-1444-38A7012E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3732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5F6B7C-BC29-231B-AB05-FDBF25C0A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1B6DF10-623D-060C-5FA0-A15A4B5F1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FA158D-564C-10F8-6644-E8D544E9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389886-E9F5-9F12-BE7D-D7BB0DE34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054E23-6F97-BF48-D01A-D8A6F1A43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1277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973755F-CD48-AEB1-17D5-083220FC6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F90E3C4-75B0-A1C5-A94C-74F9C86AB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C4F38B-64F7-5C1F-89C3-ED129768F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19DF2C-7CCA-7AA9-AA4C-5AD9B88C3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D07113-CCCF-2268-035E-452CFBC6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2589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618D92-4E0B-0C44-6979-9F541D41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C7376A-6472-8AC4-27C7-2EBF0D628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73865A-58A8-F3D0-8AFD-6E7E89914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2D2559-B0AD-F6C4-744A-9F3433A40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26964E-359C-A4B6-7834-29335961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4301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FD7678-5763-89B7-6126-80333B48C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F43FFE-500C-02A5-86ED-DF36A4B33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488622-6E00-6FE1-E509-EF263F3D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1B5CFC-59BF-1D7F-0877-B2BDAC79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48317B-B0AA-C98C-9DB7-52281D3B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8301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293087-E12F-D510-9174-CA94F6F6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26A64F-4D29-8A97-7DDD-E943B23D6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6D76D68-3EF2-F634-2627-125B6C459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00501E7-BA81-D216-FB92-E3542E1B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991E3E6-4EF4-DE96-5BBE-17734758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510E4-CA78-983A-DE81-C67C3B78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5892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6AF489-9AC5-1463-5161-00EB55A82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69B481-8EEC-A7B1-F3EC-FDE6D16E6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E3007B0-E7A2-0C7E-D095-850E1E268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840956-583C-E730-EBAB-3C078E947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11F59A7-99AE-8D2E-3CFF-AFEA84658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77F2079-63D0-027A-BCC7-80952ECE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0DEAAF2-5ECE-1407-D1EF-2B393ED1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41576E0-71E5-9FB9-873B-F3F23D45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403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8DF0CB-CA60-5101-CA3C-FC11B4DAB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5561F0-82F0-1294-53A6-06DA2830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D72F843-98E1-1D5C-07FB-A71FE9C8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48D6544-71A1-E9C0-292A-CF1801F9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3431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4C648FD-CEEC-BDB8-4D9E-A8190198B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26E77C2-C24D-279E-2881-2CF02D8E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F110A00-3E2E-C51D-F69B-4C186071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5074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F658B9-38A4-7918-25EC-FCDB279A2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30E625-4681-197B-AC5B-CAAA53DF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361C18C-5258-1E00-5611-72876A33F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224272-6E33-EDBD-BF68-F8B32EE6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1DF8622-BE91-63EB-E990-023357579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D35A6AE-B0A2-CAD0-D95C-71E63FCA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7374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85C104-44A0-FC33-E544-7706670F5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05C31CA-B834-1939-0992-1D096EC4E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5E06626-C407-E670-234A-6412276EB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3E22DB5-0DB3-9E38-B1AA-7CCDB26D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F8EE55E-E22F-DABE-6630-DE4B2A3A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B03C9FC-5933-A95D-4750-D2196F5E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0576914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068BBF3-50B7-7EC0-AFD1-1A9F66E6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E786E5C-E2F0-A794-932D-BF438968D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1CC0D2-45D8-7A4B-F769-D4FFBB583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E927A-3B4D-994E-BF92-0AD8BC78B445}" type="datetimeFigureOut">
              <a:rPr kumimoji="1" lang="ko-KR" altLang="en-US" smtClean="0"/>
              <a:t>2024. 5. 31.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D85C81-1019-F2CB-8BE5-FC2524E4A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97CE47-511C-A7E8-2281-5BB2A2FC5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8529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6.png"  /><Relationship Id="rId3" Type="http://schemas.openxmlformats.org/officeDocument/2006/relationships/image" Target="../media/image47.png"  /><Relationship Id="rId4" Type="http://schemas.openxmlformats.org/officeDocument/2006/relationships/image" Target="../media/image48.png"  /><Relationship Id="rId5" Type="http://schemas.openxmlformats.org/officeDocument/2006/relationships/image" Target="../media/image49.png"  /><Relationship Id="rId6" Type="http://schemas.openxmlformats.org/officeDocument/2006/relationships/image" Target="../media/image50.png"  /><Relationship Id="rId7" Type="http://schemas.openxmlformats.org/officeDocument/2006/relationships/image" Target="../media/image51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Relationship Id="rId5" Type="http://schemas.openxmlformats.org/officeDocument/2006/relationships/image" Target="../media/image52.jpeg"  /><Relationship Id="rId6" Type="http://schemas.openxmlformats.org/officeDocument/2006/relationships/image" Target="../media/image13.png"  /><Relationship Id="rId7" Type="http://schemas.openxmlformats.org/officeDocument/2006/relationships/image" Target="../media/image53.jpeg"  /><Relationship Id="rId8" Type="http://schemas.openxmlformats.org/officeDocument/2006/relationships/image" Target="../media/image54.jpeg"  /><Relationship Id="rId9" Type="http://schemas.openxmlformats.org/officeDocument/2006/relationships/image" Target="../media/image55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6.png"  /><Relationship Id="rId3" Type="http://schemas.openxmlformats.org/officeDocument/2006/relationships/image" Target="../media/image57.png"  /><Relationship Id="rId4" Type="http://schemas.openxmlformats.org/officeDocument/2006/relationships/image" Target="../media/image58.png"  /><Relationship Id="rId5" Type="http://schemas.openxmlformats.org/officeDocument/2006/relationships/image" Target="../media/image59.png"  /><Relationship Id="rId6" Type="http://schemas.openxmlformats.org/officeDocument/2006/relationships/image" Target="../media/image60.png"  /><Relationship Id="rId7" Type="http://schemas.openxmlformats.org/officeDocument/2006/relationships/image" Target="../media/image61.png"  /><Relationship Id="rId8" Type="http://schemas.openxmlformats.org/officeDocument/2006/relationships/image" Target="../media/image62.png"  /><Relationship Id="rId9" Type="http://schemas.openxmlformats.org/officeDocument/2006/relationships/image" Target="../media/image63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16.png"  /><Relationship Id="rId11" Type="http://schemas.openxmlformats.org/officeDocument/2006/relationships/image" Target="../media/image17.png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Relationship Id="rId6" Type="http://schemas.openxmlformats.org/officeDocument/2006/relationships/image" Target="../media/image12.png"  /><Relationship Id="rId7" Type="http://schemas.openxmlformats.org/officeDocument/2006/relationships/image" Target="../media/image13.png"  /><Relationship Id="rId8" Type="http://schemas.openxmlformats.org/officeDocument/2006/relationships/image" Target="../media/image14.png"  /><Relationship Id="rId9" Type="http://schemas.openxmlformats.org/officeDocument/2006/relationships/image" Target="../media/image15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18.jpeg"  /><Relationship Id="rId6" Type="http://schemas.openxmlformats.org/officeDocument/2006/relationships/image" Target="../media/image6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hyperlink" Target="https://blogger.googleusercontent.com/img/b/R29vZ2xl/AVvXsEijB10F4L4TD98B5fr86YZPtmLCTxzS2mTqspmraQDflWlqdsuYc0HZbhgruXfNDWp45hKUk4D8eqF4oQtjLTDxCx8eKEVAtUZP6NwU2fPIx-gZC34EwnkFKaWIwTha8eiwGjJwvL8O_6F-/s800/line_dots6_purple.png" TargetMode="External" /><Relationship Id="rId5" Type="http://schemas.openxmlformats.org/officeDocument/2006/relationships/image" Target="../media/image19.png"  /><Relationship Id="rId6" Type="http://schemas.openxmlformats.org/officeDocument/2006/relationships/image" Target="../media/image20.png"  /><Relationship Id="rId7" Type="http://schemas.openxmlformats.org/officeDocument/2006/relationships/image" Target="../media/image6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png"  /><Relationship Id="rId3" Type="http://schemas.openxmlformats.org/officeDocument/2006/relationships/image" Target="../media/image22.png"  /><Relationship Id="rId4" Type="http://schemas.openxmlformats.org/officeDocument/2006/relationships/hyperlink" Target="https://blogger.googleusercontent.com/img/b/R29vZ2xl/AVvXsEijB10F4L4TD98B5fr86YZPtmLCTxzS2mTqspmraQDflWlqdsuYc0HZbhgruXfNDWp45hKUk4D8eqF4oQtjLTDxCx8eKEVAtUZP6NwU2fPIx-gZC34EwnkFKaWIwTha8eiwGjJwvL8O_6F-/s800/line_dots6_purple.png" TargetMode="External" /><Relationship Id="rId5" Type="http://schemas.openxmlformats.org/officeDocument/2006/relationships/image" Target="../media/image23.png"  /><Relationship Id="rId6" Type="http://schemas.openxmlformats.org/officeDocument/2006/relationships/image" Target="../media/image24.jpeg"  /><Relationship Id="rId7" Type="http://schemas.openxmlformats.org/officeDocument/2006/relationships/image" Target="../media/image25.png"  /><Relationship Id="rId8" Type="http://schemas.openxmlformats.org/officeDocument/2006/relationships/image" Target="../media/image26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Relationship Id="rId5" Type="http://schemas.openxmlformats.org/officeDocument/2006/relationships/image" Target="../media/image27.jpeg"  /><Relationship Id="rId6" Type="http://schemas.openxmlformats.org/officeDocument/2006/relationships/image" Target="../media/image13.png"  /><Relationship Id="rId7" Type="http://schemas.openxmlformats.org/officeDocument/2006/relationships/image" Target="../media/image28.jpeg"  /><Relationship Id="rId8" Type="http://schemas.openxmlformats.org/officeDocument/2006/relationships/image" Target="../media/image29.jpeg"  /><Relationship Id="rId9" Type="http://schemas.openxmlformats.org/officeDocument/2006/relationships/image" Target="../media/image30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1.png"  /><Relationship Id="rId3" Type="http://schemas.openxmlformats.org/officeDocument/2006/relationships/image" Target="../media/image32.png"  /><Relationship Id="rId4" Type="http://schemas.openxmlformats.org/officeDocument/2006/relationships/image" Target="../media/image33.png"  /><Relationship Id="rId5" Type="http://schemas.openxmlformats.org/officeDocument/2006/relationships/image" Target="../media/image34.png"  /><Relationship Id="rId6" Type="http://schemas.openxmlformats.org/officeDocument/2006/relationships/image" Target="../media/image35.png"  /><Relationship Id="rId7" Type="http://schemas.openxmlformats.org/officeDocument/2006/relationships/image" Target="../media/image36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1.png"  /><Relationship Id="rId3" Type="http://schemas.openxmlformats.org/officeDocument/2006/relationships/image" Target="../media/image37.png"  /><Relationship Id="rId4" Type="http://schemas.openxmlformats.org/officeDocument/2006/relationships/image" Target="../media/image38.png"  /><Relationship Id="rId5" Type="http://schemas.openxmlformats.org/officeDocument/2006/relationships/image" Target="../media/image39.png"  /><Relationship Id="rId6" Type="http://schemas.openxmlformats.org/officeDocument/2006/relationships/image" Target="../media/image40.jpeg"  /><Relationship Id="rId7" Type="http://schemas.openxmlformats.org/officeDocument/2006/relationships/image" Target="../media/image35.png"  /><Relationship Id="rId8" Type="http://schemas.openxmlformats.org/officeDocument/2006/relationships/image" Target="../media/image41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Relationship Id="rId5" Type="http://schemas.openxmlformats.org/officeDocument/2006/relationships/image" Target="../media/image42.png"  /><Relationship Id="rId6" Type="http://schemas.openxmlformats.org/officeDocument/2006/relationships/image" Target="../media/image43.jpeg"  /><Relationship Id="rId7" Type="http://schemas.openxmlformats.org/officeDocument/2006/relationships/image" Target="../media/image13.png"  /><Relationship Id="rId8" Type="http://schemas.openxmlformats.org/officeDocument/2006/relationships/image" Target="../media/image44.jpeg"  /><Relationship Id="rId9" Type="http://schemas.openxmlformats.org/officeDocument/2006/relationships/image" Target="../media/image45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3" name="양쪽 모서리가 둥근 사각형 2"/>
          <p:cNvSpPr/>
          <p:nvPr/>
        </p:nvSpPr>
        <p:spPr>
          <a:xfrm>
            <a:off x="228601" y="1170378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" name="양쪽 모서리가 둥근 사각형 3"/>
          <p:cNvSpPr/>
          <p:nvPr/>
        </p:nvSpPr>
        <p:spPr>
          <a:xfrm flipV="1">
            <a:off x="228601" y="3604651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1" name="그룹 1001"/>
          <p:cNvGrpSpPr/>
          <p:nvPr/>
        </p:nvGrpSpPr>
        <p:grpSpPr>
          <a:xfrm rot="0">
            <a:off x="-231817" y="-391074"/>
            <a:ext cx="12681397" cy="2466581"/>
            <a:chOff x="-95238" y="0"/>
            <a:chExt cx="18537652" cy="4819048"/>
          </a:xfrm>
        </p:grpSpPr>
        <p:pic>
          <p:nvPicPr>
            <p:cNvPr id="12" name="Object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352800" y="55344"/>
            <a:ext cx="5486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solidFill>
                  <a:srgbClr val="ff0000"/>
                </a:solidFill>
                <a:latin typeface="나눔고딕 ExtraBold"/>
                <a:ea typeface="나눔고딕 ExtraBold"/>
              </a:rPr>
              <a:t>오키나와</a:t>
            </a:r>
            <a:endParaRPr lang="ko-KR" altLang="en-US" sz="3100" b="1">
              <a:solidFill>
                <a:srgbClr val="ff0000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9944" y="594972"/>
            <a:ext cx="5486400" cy="1336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200" b="1">
                <a:latin typeface="NANUMGOTHIC EXTRABOLD"/>
                <a:ea typeface="NANUMGOTHIC EXTRABOLD"/>
              </a:rPr>
              <a:t>소키소바</a:t>
            </a:r>
            <a:endParaRPr lang="ko-KR" altLang="en-US" sz="4200" b="1">
              <a:latin typeface="NANUMGOTHIC EXTRABOLD"/>
              <a:ea typeface="NANUMGOTHIC EXTRABOLD"/>
            </a:endParaRPr>
          </a:p>
          <a:p>
            <a:pPr algn="ctr">
              <a:defRPr lang="ko-KR" altLang="en-US"/>
            </a:pPr>
            <a:r>
              <a:rPr lang="ko-KR" altLang="en-US" sz="4000" b="1">
                <a:latin typeface="Malgun Gothic"/>
                <a:ea typeface="Malgun Gothic"/>
              </a:rPr>
              <a:t>ソーキそば</a:t>
            </a:r>
            <a:endParaRPr lang="ko-KR" altLang="en-US" sz="4000" b="1">
              <a:latin typeface="Malgun Gothic"/>
              <a:ea typeface="Malgun Gothic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84875" y="3704514"/>
            <a:ext cx="6866558" cy="137331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26403" y="4900368"/>
            <a:ext cx="6866558" cy="13733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4557" y="2662162"/>
            <a:ext cx="7770249" cy="974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기본 베이스 </a:t>
            </a:r>
            <a:r>
              <a:rPr lang="en-US" altLang="ko-KR" sz="2900" b="1">
                <a:latin typeface="NanumGothic"/>
                <a:ea typeface="NanumGothic"/>
              </a:rPr>
              <a:t>=</a:t>
            </a:r>
            <a:r>
              <a:rPr lang="ko-KR" altLang="en-US" sz="2900" b="1">
                <a:latin typeface="NanumGothic"/>
                <a:ea typeface="NanumGothic"/>
              </a:rPr>
              <a:t> 오키나와 소바</a:t>
            </a:r>
            <a:endParaRPr lang="ko-KR" altLang="en-US" sz="29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토핑에 따라 이름이 다름</a:t>
            </a:r>
            <a:endParaRPr lang="ko-KR" altLang="en-US" sz="2900" b="1">
              <a:latin typeface="NanumGothic"/>
              <a:ea typeface="NanumGothic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6443" y="3909283"/>
            <a:ext cx="70272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소키 </a:t>
            </a:r>
            <a:r>
              <a:rPr lang="en-US" altLang="ko-KR" sz="2800" b="1">
                <a:latin typeface="NanumGothic"/>
                <a:ea typeface="NanumGothic"/>
              </a:rPr>
              <a:t>(</a:t>
            </a:r>
            <a:r>
              <a:rPr lang="ko-KR" altLang="en-US" sz="2800" b="1">
                <a:latin typeface="NanumGothic"/>
                <a:ea typeface="NanumGothic"/>
              </a:rPr>
              <a:t>돼지갈비찜</a:t>
            </a:r>
            <a:r>
              <a:rPr lang="en-US" altLang="ko-KR" sz="2800" b="1">
                <a:latin typeface="NanumGothic"/>
                <a:ea typeface="NanumGothic"/>
              </a:rPr>
              <a:t>)</a:t>
            </a:r>
            <a:r>
              <a:rPr lang="ko-KR" altLang="en-US" sz="2800" b="1">
                <a:latin typeface="NanumGothic"/>
                <a:ea typeface="NanumGothic"/>
              </a:rPr>
              <a:t> 토핑 얹은</a:t>
            </a:r>
            <a:endParaRPr lang="ko-KR" altLang="en-US" sz="28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오키나와 소바</a:t>
            </a:r>
            <a:endParaRPr lang="ko-KR" altLang="en-US" sz="2800" b="1">
              <a:latin typeface="NanumGothic"/>
              <a:ea typeface="NanumGothic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3029" y="5111712"/>
            <a:ext cx="7770249" cy="972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오키나와 소바 중</a:t>
            </a:r>
            <a:endParaRPr lang="ko-KR" altLang="en-US" sz="29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가장 대표적</a:t>
            </a:r>
            <a:endParaRPr lang="ko-KR" altLang="en-US" sz="2900" b="1">
              <a:latin typeface="NanumGothic"/>
              <a:ea typeface="NanumGothic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151076" y="2375252"/>
            <a:ext cx="627806" cy="826061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880412" y="2357167"/>
            <a:ext cx="3491632" cy="3065512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7658979" y="2136259"/>
            <a:ext cx="3967463" cy="4328935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0680258" y="1270855"/>
            <a:ext cx="1510972" cy="1510972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0" autoUpdateAnimBg="1"/>
      <p:bldP spid="25" grpId="1" animBg="0" autoUpdateAnimBg="1"/>
      <p:bldP spid="26" grpId="2" animBg="0" autoUpdateAnimBg="1"/>
    </p:bld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3" name="양쪽 모서리가 둥근 사각형 2"/>
          <p:cNvSpPr/>
          <p:nvPr/>
        </p:nvSpPr>
        <p:spPr>
          <a:xfrm>
            <a:off x="228601" y="1170378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양쪽 모서리가 둥근 사각형 3"/>
          <p:cNvSpPr/>
          <p:nvPr/>
        </p:nvSpPr>
        <p:spPr>
          <a:xfrm flipV="1">
            <a:off x="228601" y="3604651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6" name="Object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10800000">
            <a:off x="1108264" y="-300920"/>
            <a:ext cx="9975472" cy="23615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93981"/>
            <a:ext cx="5486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solidFill>
                  <a:schemeClr val="bg1"/>
                </a:solidFill>
                <a:latin typeface="나눔고딕 ExtraBold"/>
                <a:ea typeface="나눔고딕 ExtraBold"/>
              </a:rPr>
              <a:t>오사카</a:t>
            </a:r>
            <a:endParaRPr lang="ko-KR" altLang="en-US" sz="3100" b="1">
              <a:solidFill>
                <a:schemeClr val="bg1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9944" y="633609"/>
            <a:ext cx="5486400" cy="1336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200" b="1">
                <a:latin typeface="나눔고딕 ExtraBold"/>
                <a:ea typeface="나눔고딕 ExtraBold"/>
              </a:rPr>
              <a:t>오코노미야키</a:t>
            </a:r>
            <a:endParaRPr lang="ko-KR" altLang="en-US" sz="4200" b="1">
              <a:latin typeface="NANUMGOTHIC EXTRABOLD"/>
              <a:ea typeface="NANUMGOTHIC EXTRABOLD"/>
            </a:endParaRPr>
          </a:p>
          <a:p>
            <a:pPr algn="ctr">
              <a:defRPr lang="ko-KR" altLang="en-US"/>
            </a:pPr>
            <a:r>
              <a:rPr lang="ko-KR" altLang="en-US" sz="4000" b="1">
                <a:latin typeface="Malgun Gothic"/>
                <a:ea typeface="Malgun Gothic"/>
              </a:rPr>
              <a:t>お好み焼き</a:t>
            </a:r>
            <a:endParaRPr lang="en-US" altLang="ko-KR" sz="4000" b="1">
              <a:latin typeface="Malgun Gothic"/>
              <a:ea typeface="Malgun Gothic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flipV="1">
            <a:off x="4887562" y="3346679"/>
            <a:ext cx="6866558" cy="13733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flipV="1">
            <a:off x="4887562" y="4423458"/>
            <a:ext cx="6866558" cy="13733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flipV="1">
            <a:off x="4887562" y="5594405"/>
            <a:ext cx="6866558" cy="1373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83402" y="2358064"/>
            <a:ext cx="77702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밀가루 반죽이 기본인</a:t>
            </a:r>
            <a:endParaRPr lang="ko-KR" altLang="en-US" sz="28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뎃판야키의 일종</a:t>
            </a:r>
            <a:endParaRPr lang="en-US" altLang="ko-KR" sz="2800" b="1">
              <a:latin typeface="NanumGothic"/>
              <a:ea typeface="Nanum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3687" y="3451033"/>
            <a:ext cx="70272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기본적인 재료</a:t>
            </a:r>
            <a:endParaRPr lang="ko-KR" altLang="en-US" sz="28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양배추</a:t>
            </a:r>
            <a:r>
              <a:rPr lang="en-US" altLang="ko-KR" sz="2800" b="1">
                <a:latin typeface="NanumGothic"/>
                <a:ea typeface="NanumGothic"/>
              </a:rPr>
              <a:t>,</a:t>
            </a:r>
            <a:r>
              <a:rPr lang="ko-KR" altLang="en-US" sz="2800" b="1">
                <a:latin typeface="NanumGothic"/>
                <a:ea typeface="NanumGothic"/>
              </a:rPr>
              <a:t> 육류</a:t>
            </a:r>
            <a:r>
              <a:rPr lang="en-US" altLang="ko-KR" sz="2800" b="1">
                <a:latin typeface="NanumGothic"/>
                <a:ea typeface="NanumGothic"/>
              </a:rPr>
              <a:t>,</a:t>
            </a:r>
            <a:r>
              <a:rPr lang="ko-KR" altLang="en-US" sz="2800" b="1">
                <a:latin typeface="NanumGothic"/>
                <a:ea typeface="NanumGothic"/>
              </a:rPr>
              <a:t> 해산물</a:t>
            </a:r>
            <a:endParaRPr lang="ko-KR" altLang="en-US" sz="2800" b="1">
              <a:latin typeface="NanumGothic"/>
              <a:ea typeface="Nanum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9720" y="5775192"/>
            <a:ext cx="7770249" cy="528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일본 길거리서 쉽게 접할 수 있음</a:t>
            </a:r>
            <a:endParaRPr lang="ko-KR" altLang="en-US" sz="2900" b="1">
              <a:latin typeface="NanumGothic"/>
              <a:ea typeface="Nanum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82172" y="4602659"/>
            <a:ext cx="77702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기본적인 토핑</a:t>
            </a:r>
            <a:endParaRPr lang="ko-KR" altLang="en-US" sz="28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소스</a:t>
            </a:r>
            <a:r>
              <a:rPr lang="en-US" altLang="ko-KR" sz="2800" b="1">
                <a:latin typeface="NanumGothic"/>
                <a:ea typeface="NanumGothic"/>
              </a:rPr>
              <a:t>,</a:t>
            </a:r>
            <a:r>
              <a:rPr lang="ko-KR" altLang="en-US" sz="2800" b="1">
                <a:latin typeface="NanumGothic"/>
                <a:ea typeface="NanumGothic"/>
              </a:rPr>
              <a:t> 가쓰오부시</a:t>
            </a:r>
            <a:r>
              <a:rPr lang="en-US" altLang="ko-KR" sz="2800" b="1">
                <a:latin typeface="NanumGothic"/>
                <a:ea typeface="NanumGothic"/>
              </a:rPr>
              <a:t>,</a:t>
            </a:r>
            <a:r>
              <a:rPr lang="ko-KR" altLang="en-US" sz="2800" b="1">
                <a:latin typeface="NanumGothic"/>
                <a:ea typeface="NanumGothic"/>
              </a:rPr>
              <a:t> 마네요즈</a:t>
            </a:r>
            <a:r>
              <a:rPr lang="en-US" altLang="ko-KR" sz="2800" b="1">
                <a:latin typeface="NanumGothic"/>
                <a:ea typeface="NanumGothic"/>
              </a:rPr>
              <a:t>,</a:t>
            </a:r>
            <a:r>
              <a:rPr lang="ko-KR" altLang="en-US" sz="2800" b="1">
                <a:latin typeface="NanumGothic"/>
                <a:ea typeface="NanumGothic"/>
              </a:rPr>
              <a:t> 생강 초절임</a:t>
            </a:r>
            <a:endParaRPr lang="ko-KR" altLang="en-US" sz="2800" b="1">
              <a:latin typeface="NanumGothic"/>
              <a:ea typeface="NanumGothic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48155" y="2376820"/>
            <a:ext cx="3654146" cy="317994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91497" y="2136259"/>
            <a:ext cx="3967463" cy="432893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9975098" y="672715"/>
            <a:ext cx="1805809" cy="1805809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0" autoUpdateAnimBg="1"/>
      <p:bldP spid="14" grpId="1" animBg="0" autoUpdateAnimBg="1"/>
      <p:bldP spid="16" grpId="2" animBg="0" autoUpdateAnimBg="1"/>
      <p:bldP spid="15" grpId="3" animBg="0" autoUpdate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"/>
          <p:cNvGrpSpPr/>
          <p:nvPr/>
        </p:nvGrpSpPr>
        <p:grpSpPr>
          <a:xfrm rot="0">
            <a:off x="0" y="0"/>
            <a:ext cx="12206288" cy="6858000"/>
            <a:chOff x="0" y="0"/>
            <a:chExt cx="12206288" cy="685800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2206288" cy="6858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61553" y="727889"/>
              <a:ext cx="5486400" cy="727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4200" b="1">
                  <a:latin typeface="나눔고딕 ExtraBold"/>
                  <a:ea typeface="나눔고딕 ExtraBold"/>
                </a:rPr>
                <a:t> 오코노미야키 맛집</a:t>
              </a:r>
              <a:endParaRPr lang="en-US" altLang="ko-KR" sz="4200" b="1">
                <a:latin typeface="나눔고딕 ExtraBold"/>
                <a:ea typeface="나눔고딕 ExtraBold"/>
              </a:endParaRPr>
            </a:p>
          </p:txBody>
        </p:sp>
        <p:pic>
          <p:nvPicPr>
            <p:cNvPr id="10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5400000">
              <a:off x="3605451" y="-1842635"/>
              <a:ext cx="4995387" cy="11673570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386309" y="0"/>
              <a:ext cx="1501999" cy="1877498"/>
            </a:xfrm>
            <a:prstGeom prst="rect">
              <a:avLst/>
            </a:prstGeom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8173472" y="2016001"/>
              <a:ext cx="2683418" cy="3290552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8046279" y="1830504"/>
              <a:ext cx="2941838" cy="429960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498376" y="5234565"/>
              <a:ext cx="1982629" cy="697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치구사</a:t>
              </a:r>
              <a:endParaRPr lang="ko-KR" altLang="en-US" sz="2000" b="1">
                <a:latin typeface="NanumGothic"/>
                <a:ea typeface="NanumGothic"/>
              </a:endParaRPr>
            </a:p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오코노미야키</a:t>
              </a:r>
              <a:endParaRPr lang="en-US" altLang="ko-KR" sz="2000" b="1">
                <a:latin typeface="NanumGothic"/>
                <a:ea typeface="NanumGothic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4838967" y="2129149"/>
              <a:ext cx="2489111" cy="3105416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335110" y="2129149"/>
              <a:ext cx="2638202" cy="3105416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218171" y="1830506"/>
              <a:ext cx="2941838" cy="429960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697783" y="5361544"/>
              <a:ext cx="1982629" cy="389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아지노야</a:t>
              </a:r>
              <a:endParaRPr lang="en-US" altLang="ko-KR" sz="2000" b="1">
                <a:latin typeface="NanumGothic"/>
                <a:ea typeface="NanumGothic"/>
              </a:endParaRPr>
            </a:p>
          </p:txBody>
        </p:sp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4632225" y="1830505"/>
              <a:ext cx="2941838" cy="429960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099035" y="5234565"/>
              <a:ext cx="1982629" cy="697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야마모토</a:t>
              </a:r>
              <a:endParaRPr lang="ko-KR" altLang="en-US" sz="2000" b="1">
                <a:latin typeface="NanumGothic"/>
                <a:ea typeface="NanumGothic"/>
              </a:endParaRPr>
            </a:p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네기야키</a:t>
              </a:r>
              <a:endParaRPr lang="en-US" altLang="ko-KR" sz="2000" b="1">
                <a:latin typeface="NanumGothic"/>
                <a:ea typeface="NanumGothic"/>
              </a:endParaRPr>
            </a:p>
          </p:txBody>
        </p:sp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10131283" y="1192445"/>
              <a:ext cx="1143000" cy="1143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070240" y="6072549"/>
              <a:ext cx="3005974" cy="3930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>
                  <a:solidFill>
                    <a:srgbClr val="ff0000"/>
                  </a:solidFill>
                  <a:latin typeface="NanumGothic"/>
                  <a:ea typeface="NanumGothic"/>
                </a:rPr>
                <a:t>직접 만들어 먹어야 함</a:t>
              </a:r>
              <a:r>
                <a:rPr lang="en-US" altLang="ko-KR" sz="2000" b="1">
                  <a:solidFill>
                    <a:srgbClr val="ff0000"/>
                  </a:solidFill>
                  <a:latin typeface="NanumGothic"/>
                  <a:ea typeface="NanumGothic"/>
                </a:rPr>
                <a:t>!</a:t>
              </a:r>
              <a:endParaRPr lang="en-US" altLang="ko-KR" sz="2000" b="1">
                <a:solidFill>
                  <a:srgbClr val="ff0000"/>
                </a:solidFill>
                <a:latin typeface="NanumGothic"/>
                <a:ea typeface="NanumGothic"/>
              </a:endParaRPr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3" name="양쪽 모서리가 둥근 사각형 2"/>
          <p:cNvSpPr/>
          <p:nvPr/>
        </p:nvSpPr>
        <p:spPr>
          <a:xfrm>
            <a:off x="228601" y="1170378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양쪽 모서리가 둥근 사각형 3"/>
          <p:cNvSpPr/>
          <p:nvPr/>
        </p:nvSpPr>
        <p:spPr>
          <a:xfrm flipV="1">
            <a:off x="228601" y="3604651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6" name="Object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10800000">
            <a:off x="1108264" y="-300920"/>
            <a:ext cx="9975472" cy="23615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93981"/>
            <a:ext cx="5486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solidFill>
                  <a:schemeClr val="bg1"/>
                </a:solidFill>
                <a:latin typeface="나눔고딕 ExtraBold"/>
                <a:ea typeface="나눔고딕 ExtraBold"/>
              </a:rPr>
              <a:t>도쿄</a:t>
            </a:r>
            <a:endParaRPr lang="ko-KR" altLang="en-US" sz="3100" b="1">
              <a:solidFill>
                <a:schemeClr val="bg1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4220" y="563348"/>
            <a:ext cx="7197848" cy="1330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200" b="1">
                <a:latin typeface="나눔고딕 ExtraBold"/>
                <a:ea typeface="나눔고딕 ExtraBold"/>
              </a:rPr>
              <a:t>스시</a:t>
            </a:r>
            <a:r>
              <a:rPr lang="en-US" altLang="ko-KR" sz="4200" b="1">
                <a:latin typeface="나눔고딕 ExtraBold"/>
                <a:ea typeface="나눔고딕 ExtraBold"/>
              </a:rPr>
              <a:t>,</a:t>
            </a:r>
            <a:r>
              <a:rPr lang="ko-KR" altLang="en-US" sz="4200" b="1">
                <a:latin typeface="나눔고딕 ExtraBold"/>
                <a:ea typeface="나눔고딕 ExtraBold"/>
              </a:rPr>
              <a:t> 소바</a:t>
            </a:r>
            <a:endParaRPr lang="ko-KR" altLang="en-US" sz="4200" b="1">
              <a:latin typeface="나눔고딕 ExtraBold"/>
              <a:ea typeface="나눔고딕 ExtraBold"/>
            </a:endParaRPr>
          </a:p>
          <a:p>
            <a:pPr algn="ctr">
              <a:defRPr lang="ko-KR" altLang="en-US"/>
            </a:pPr>
            <a:r>
              <a:rPr lang="ko-KR" altLang="en-US" sz="4000" b="1">
                <a:latin typeface="Malgun Gothic"/>
                <a:ea typeface="Malgun Gothic"/>
              </a:rPr>
              <a:t>すし、そば</a:t>
            </a:r>
            <a:endParaRPr lang="ko-KR" altLang="en-US" sz="4000" b="1">
              <a:latin typeface="Malgun Gothic"/>
              <a:ea typeface="Malgun Gothic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741" y="4742048"/>
            <a:ext cx="1429554" cy="447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400" b="1">
                <a:solidFill>
                  <a:srgbClr val="ff0000"/>
                </a:solidFill>
                <a:latin typeface="NanumGothic"/>
                <a:ea typeface="NanumGothic"/>
              </a:rPr>
              <a:t>스시</a:t>
            </a:r>
            <a:endParaRPr lang="ko-KR" altLang="en-US" sz="2400" b="1">
              <a:solidFill>
                <a:srgbClr val="ff0000"/>
              </a:solidFill>
              <a:latin typeface="NanumGothic"/>
              <a:ea typeface="NanumGothic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304009" y="2981730"/>
            <a:ext cx="5107504" cy="102150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847563" y="5175459"/>
            <a:ext cx="5107504" cy="1021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25879" y="2412299"/>
            <a:ext cx="6359860" cy="500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700" b="1">
                <a:latin typeface="NanumGothic"/>
                <a:ea typeface="NanumGothic"/>
              </a:rPr>
              <a:t>쌀밥에 날생선</a:t>
            </a:r>
            <a:r>
              <a:rPr lang="en-US" altLang="ko-KR" sz="2700" b="1">
                <a:latin typeface="NanumGothic"/>
                <a:ea typeface="NanumGothic"/>
              </a:rPr>
              <a:t>,</a:t>
            </a:r>
            <a:r>
              <a:rPr lang="ko-KR" altLang="en-US" sz="2700" b="1">
                <a:latin typeface="NanumGothic"/>
                <a:ea typeface="NanumGothic"/>
              </a:rPr>
              <a:t> 해산물</a:t>
            </a:r>
            <a:r>
              <a:rPr lang="en-US" altLang="ko-KR" sz="2700" b="1">
                <a:latin typeface="NanumGothic"/>
                <a:ea typeface="NanumGothic"/>
              </a:rPr>
              <a:t>,</a:t>
            </a:r>
            <a:r>
              <a:rPr lang="ko-KR" altLang="en-US" sz="2700" b="1">
                <a:latin typeface="NanumGothic"/>
                <a:ea typeface="NanumGothic"/>
              </a:rPr>
              <a:t> 달걀 조합한 음식</a:t>
            </a:r>
            <a:endParaRPr lang="ko-KR" altLang="en-US" sz="2700" b="1">
              <a:latin typeface="NanumGothic"/>
              <a:ea typeface="NanumGothic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25880" y="3106912"/>
            <a:ext cx="5880237" cy="510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전통적으로 와사비와 함께</a:t>
            </a:r>
            <a:endParaRPr lang="ko-KR" altLang="en-US" sz="2800" b="1">
              <a:latin typeface="NanumGothic"/>
              <a:ea typeface="NanumGothic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5780" y="5296839"/>
            <a:ext cx="5756855" cy="492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700" b="1">
                <a:latin typeface="NanumGothic"/>
                <a:ea typeface="NanumGothic"/>
              </a:rPr>
              <a:t>간장</a:t>
            </a:r>
            <a:r>
              <a:rPr lang="en-US" altLang="ko-KR" sz="2700" b="1">
                <a:latin typeface="NanumGothic"/>
                <a:ea typeface="NanumGothic"/>
              </a:rPr>
              <a:t>,</a:t>
            </a:r>
            <a:r>
              <a:rPr lang="ko-KR" altLang="en-US" sz="2700" b="1">
                <a:latin typeface="NanumGothic"/>
                <a:ea typeface="NanumGothic"/>
              </a:rPr>
              <a:t> 가쓰오부시</a:t>
            </a:r>
            <a:r>
              <a:rPr lang="en-US" altLang="ko-KR" sz="2700" b="1">
                <a:latin typeface="NanumGothic"/>
                <a:ea typeface="NanumGothic"/>
              </a:rPr>
              <a:t>,</a:t>
            </a:r>
            <a:r>
              <a:rPr lang="ko-KR" altLang="en-US" sz="2700" b="1">
                <a:latin typeface="NanumGothic"/>
                <a:ea typeface="NanumGothic"/>
              </a:rPr>
              <a:t> 다시마로 육수 우림</a:t>
            </a:r>
            <a:endParaRPr lang="ko-KR" altLang="en-US" sz="2700" b="1">
              <a:latin typeface="NanumGothic"/>
              <a:ea typeface="NanumGothic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98871" y="3493458"/>
            <a:ext cx="1429554" cy="447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400" b="1">
                <a:solidFill>
                  <a:srgbClr val="ff0000"/>
                </a:solidFill>
                <a:latin typeface="NanumGothic"/>
                <a:ea typeface="NanumGothic"/>
              </a:rPr>
              <a:t>소바</a:t>
            </a:r>
            <a:endParaRPr lang="ko-KR" altLang="en-US" sz="2400" b="1">
              <a:solidFill>
                <a:srgbClr val="ff0000"/>
              </a:solidFill>
              <a:latin typeface="NanumGothic"/>
              <a:ea typeface="NanumGothic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86954" y="4638432"/>
            <a:ext cx="5880237" cy="512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패스트푸드의 원조</a:t>
            </a:r>
            <a:endParaRPr lang="ko-KR" altLang="en-US" sz="2800" b="1">
              <a:latin typeface="NanumGothic"/>
              <a:ea typeface="NanumGothic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352800" y="3699375"/>
            <a:ext cx="5107504" cy="1021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25880" y="3837662"/>
            <a:ext cx="5880237" cy="51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일본의 국민 음식</a:t>
            </a:r>
            <a:endParaRPr lang="ko-KR" altLang="en-US" sz="2800" b="1">
              <a:latin typeface="NanumGothic"/>
              <a:ea typeface="NanumGothic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5"/>
          <a:srcRect r="1170"/>
          <a:stretch>
            <a:fillRect/>
          </a:stretch>
        </p:blipFill>
        <p:spPr>
          <a:xfrm>
            <a:off x="551962" y="2295760"/>
            <a:ext cx="2334095" cy="2323931"/>
          </a:xfrm>
          <a:prstGeom prst="ellipse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450170" y="2169910"/>
            <a:ext cx="2559235" cy="2559235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9272366" y="4053437"/>
            <a:ext cx="2405289" cy="2405289"/>
          </a:xfrm>
          <a:prstGeom prst="ellipse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9159981" y="3980408"/>
            <a:ext cx="2655819" cy="2559235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847563" y="5816662"/>
            <a:ext cx="5107504" cy="10215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425779" y="5976410"/>
            <a:ext cx="575685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700" b="1">
                <a:latin typeface="NanumGothic"/>
                <a:ea typeface="NanumGothic"/>
              </a:rPr>
              <a:t>기본 소스에 메밀면 찍어 먹음</a:t>
            </a:r>
            <a:endParaRPr lang="ko-KR" altLang="en-US" sz="2700" b="1">
              <a:latin typeface="NanumGothic"/>
              <a:ea typeface="NanumGothic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665720" y="11826"/>
            <a:ext cx="1317772" cy="1317772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10131495" y="1073753"/>
            <a:ext cx="1554065" cy="139088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0" autoUpdateAnimBg="1"/>
      <p:bldP spid="23" grpId="1" animBg="0" autoUpdateAnimBg="1"/>
      <p:bldP spid="29" grpId="2" animBg="0" autoUpdateAnimBg="1"/>
      <p:bldP spid="27" grpId="3" animBg="0" autoUpdateAnimBg="1"/>
      <p:bldP spid="24" grpId="4" animBg="0" autoUpdateAnimBg="1"/>
      <p:bldP spid="34" grpId="5" animBg="0" autoUpdate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"/>
          <p:cNvGrpSpPr/>
          <p:nvPr/>
        </p:nvGrpSpPr>
        <p:grpSpPr>
          <a:xfrm rot="0">
            <a:off x="0" y="0"/>
            <a:ext cx="12206288" cy="6858000"/>
            <a:chOff x="0" y="0"/>
            <a:chExt cx="12206288" cy="685800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2206288" cy="6858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61553" y="727889"/>
              <a:ext cx="5486400" cy="727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4200" b="1">
                  <a:latin typeface="나눔고딕 ExtraBold"/>
                  <a:ea typeface="나눔고딕 ExtraBold"/>
                </a:rPr>
                <a:t> 오키나와 소바 맛집</a:t>
              </a:r>
              <a:endParaRPr lang="en-US" altLang="ko-KR" sz="4200" b="1">
                <a:latin typeface="나눔고딕 ExtraBold"/>
                <a:ea typeface="나눔고딕 ExtraBold"/>
              </a:endParaRPr>
            </a:p>
          </p:txBody>
        </p:sp>
        <p:pic>
          <p:nvPicPr>
            <p:cNvPr id="10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5400000">
              <a:off x="3605451" y="-1842635"/>
              <a:ext cx="4995387" cy="11673570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386309" y="0"/>
              <a:ext cx="1501999" cy="1877498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0163127" y="514018"/>
              <a:ext cx="1794071" cy="2062151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360471" y="2099258"/>
              <a:ext cx="2631980" cy="3144462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218171" y="1830506"/>
              <a:ext cx="2941838" cy="429960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710996" y="5255698"/>
              <a:ext cx="1982629" cy="695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키시모토 식당</a:t>
              </a:r>
              <a:endParaRPr lang="ko-KR" altLang="en-US" sz="2000" b="1">
                <a:latin typeface="NanumGothic"/>
                <a:ea typeface="NanumGothic"/>
              </a:endParaRPr>
            </a:p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본점</a:t>
              </a:r>
              <a:endParaRPr lang="en-US" altLang="ko-KR" sz="2000" b="1">
                <a:latin typeface="NanumGothic"/>
                <a:ea typeface="NanumGothic"/>
              </a:endParaRPr>
            </a:p>
          </p:txBody>
        </p:sp>
        <p:pic>
          <p:nvPicPr>
            <p:cNvPr id="21" name="그림 20" descr="야외, 하늘, 텍스트, 건물이(가) 표시된 사진  자동 생성된 설명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4778062" y="2099258"/>
              <a:ext cx="2636250" cy="3144462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4632225" y="1830505"/>
              <a:ext cx="2941838" cy="429960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111837" y="5361544"/>
              <a:ext cx="1982629" cy="389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나카무라 소바</a:t>
              </a:r>
              <a:endParaRPr lang="en-US" altLang="ko-KR" sz="2000" b="1">
                <a:latin typeface="NanumGothic"/>
                <a:ea typeface="NanumGothic"/>
              </a:endParaRPr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22613" y="2099257"/>
              <a:ext cx="2596037" cy="3039413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8046279" y="1830504"/>
              <a:ext cx="2941838" cy="429960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525884" y="5361544"/>
              <a:ext cx="1982629" cy="389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슈리 소바</a:t>
              </a:r>
              <a:endParaRPr lang="en-US" altLang="ko-KR" sz="2000" b="1">
                <a:latin typeface="NanumGothic"/>
                <a:ea typeface="NanumGothic"/>
              </a:endParaRPr>
            </a:p>
          </p:txBody>
        </p:sp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 rot="5731480">
              <a:off x="3645958" y="1704185"/>
              <a:ext cx="806312" cy="765997"/>
            </a:xfrm>
            <a:prstGeom prst="rect">
              <a:avLst/>
            </a:prstGeom>
          </p:spPr>
        </p:pic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 rot="826109">
              <a:off x="10624458" y="5681188"/>
              <a:ext cx="504995" cy="479745"/>
            </a:xfrm>
            <a:prstGeom prst="rect">
              <a:avLst/>
            </a:prstGeom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 rotWithShape="1">
            <a:blip r:embed="rId11"/>
            <a:stretch>
              <a:fillRect/>
            </a:stretch>
          </p:blipFill>
          <p:spPr>
            <a:xfrm rot="248419" flipV="1">
              <a:off x="7894828" y="1713785"/>
              <a:ext cx="504995" cy="479745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3" name="양쪽 모서리가 둥근 사각형 2"/>
          <p:cNvSpPr/>
          <p:nvPr/>
        </p:nvSpPr>
        <p:spPr>
          <a:xfrm>
            <a:off x="228601" y="1170378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" name="양쪽 모서리가 둥근 사각형 3"/>
          <p:cNvSpPr/>
          <p:nvPr/>
        </p:nvSpPr>
        <p:spPr>
          <a:xfrm flipV="1">
            <a:off x="228601" y="3604651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3" name="그룹 1001"/>
          <p:cNvGrpSpPr/>
          <p:nvPr/>
        </p:nvGrpSpPr>
        <p:grpSpPr>
          <a:xfrm rot="0">
            <a:off x="-231817" y="-391074"/>
            <a:ext cx="12681397" cy="2466581"/>
            <a:chOff x="-95238" y="0"/>
            <a:chExt cx="18537652" cy="4819048"/>
          </a:xfrm>
        </p:grpSpPr>
        <p:pic>
          <p:nvPicPr>
            <p:cNvPr id="14" name="Object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352800" y="55344"/>
            <a:ext cx="5486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solidFill>
                  <a:srgbClr val="ff0000"/>
                </a:solidFill>
                <a:latin typeface="나눔고딕 ExtraBold"/>
                <a:ea typeface="나눔고딕 ExtraBold"/>
              </a:rPr>
              <a:t>오키나와</a:t>
            </a:r>
            <a:endParaRPr lang="ko-KR" altLang="en-US" sz="3100" b="1">
              <a:solidFill>
                <a:srgbClr val="ff0000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9944" y="594972"/>
            <a:ext cx="5486400" cy="1336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200" b="1">
                <a:latin typeface="나눔고딕 ExtraBold"/>
                <a:ea typeface="나눔고딕 ExtraBold"/>
              </a:rPr>
              <a:t>테비치</a:t>
            </a:r>
            <a:endParaRPr lang="ko-KR" altLang="en-US" sz="4200" b="1">
              <a:latin typeface="NANUMGOTHIC EXTRABOLD"/>
              <a:ea typeface="NANUMGOTHIC EXTRABOLD"/>
            </a:endParaRPr>
          </a:p>
          <a:p>
            <a:pPr algn="ctr">
              <a:defRPr lang="ko-KR" altLang="en-US"/>
            </a:pPr>
            <a:r>
              <a:rPr lang="ko-KR" altLang="en-US" sz="4000" b="1">
                <a:latin typeface="Malgun Gothic"/>
                <a:ea typeface="Malgun Gothic"/>
              </a:rPr>
              <a:t>テビチ</a:t>
            </a:r>
            <a:endParaRPr lang="ko-KR" altLang="en-US" sz="4000" b="1">
              <a:latin typeface="Malgun Gothic"/>
              <a:ea typeface="Malgun Gothic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84875" y="3421177"/>
            <a:ext cx="6866558" cy="137331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26403" y="4243540"/>
            <a:ext cx="6866558" cy="1373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4557" y="2793218"/>
            <a:ext cx="7770249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족발 통째로 삶은 향토 요리</a:t>
            </a:r>
            <a:endParaRPr lang="ko-KR" altLang="en-US" sz="2900" b="1">
              <a:latin typeface="NanumGothic"/>
              <a:ea typeface="NanumGothic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6443" y="3638825"/>
            <a:ext cx="7027220" cy="512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녹아버릴 것 같은 부드러운 식감이 특징</a:t>
            </a:r>
            <a:endParaRPr lang="ko-KR" altLang="en-US" sz="2800" b="1">
              <a:latin typeface="NanumGothic"/>
              <a:ea typeface="Nanum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029" y="4429126"/>
            <a:ext cx="7770249" cy="521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주로 조림 </a:t>
            </a:r>
            <a:r>
              <a:rPr lang="en-US" altLang="ko-KR" sz="2900" b="1">
                <a:latin typeface="NanumGothic"/>
                <a:ea typeface="NanumGothic"/>
              </a:rPr>
              <a:t>or </a:t>
            </a:r>
            <a:r>
              <a:rPr lang="ko-KR" altLang="en-US" sz="2900" b="1">
                <a:latin typeface="NanumGothic"/>
                <a:ea typeface="NanumGothic"/>
              </a:rPr>
              <a:t>국 조리됨</a:t>
            </a:r>
            <a:endParaRPr lang="ko-KR" altLang="en-US" sz="2900" b="1">
              <a:latin typeface="NanumGothic"/>
              <a:ea typeface="NanumGothic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26403" y="5040733"/>
            <a:ext cx="6866558" cy="1373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4928" y="5242161"/>
            <a:ext cx="7770249" cy="52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테비치 올린 테비치 소바도 즐겨먹음</a:t>
            </a:r>
            <a:endParaRPr lang="ko-KR" altLang="en-US" sz="2900" b="1">
              <a:latin typeface="NanumGothic"/>
              <a:ea typeface="NanumGothic"/>
            </a:endParaRPr>
          </a:p>
        </p:txBody>
      </p:sp>
      <p:pic>
        <p:nvPicPr>
          <p:cNvPr id="25" name="그림 24" descr="음식, 요리, 접시, 패스트푸드이(가) 표시된 사진  자동 생성된 설명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884982" y="2417354"/>
            <a:ext cx="3577216" cy="3133439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658979" y="2136259"/>
            <a:ext cx="3967463" cy="4328935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0" autoUpdateAnimBg="1"/>
      <p:bldP spid="19" grpId="1" animBg="0" autoUpdateAnimBg="1"/>
      <p:bldP spid="20" grpId="2" animBg="0" autoUpdateAnimBg="1"/>
      <p:bldP spid="22" grpId="3" animBg="0" autoUpdate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3" name="양쪽 모서리가 둥근 사각형 2"/>
          <p:cNvSpPr/>
          <p:nvPr/>
        </p:nvSpPr>
        <p:spPr>
          <a:xfrm>
            <a:off x="228601" y="1170378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" name="양쪽 모서리가 둥근 사각형 3"/>
          <p:cNvSpPr/>
          <p:nvPr/>
        </p:nvSpPr>
        <p:spPr>
          <a:xfrm flipV="1">
            <a:off x="228601" y="3604651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9" name="그룹 1001"/>
          <p:cNvGrpSpPr/>
          <p:nvPr/>
        </p:nvGrpSpPr>
        <p:grpSpPr>
          <a:xfrm rot="0">
            <a:off x="-231817" y="-391074"/>
            <a:ext cx="12681397" cy="2466581"/>
            <a:chOff x="-95238" y="0"/>
            <a:chExt cx="18537652" cy="4819048"/>
          </a:xfrm>
        </p:grpSpPr>
        <p:pic>
          <p:nvPicPr>
            <p:cNvPr id="10" name="Object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352800" y="55344"/>
            <a:ext cx="5486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solidFill>
                  <a:srgbClr val="ff0000"/>
                </a:solidFill>
                <a:latin typeface="나눔고딕 ExtraBold"/>
                <a:ea typeface="나눔고딕 ExtraBold"/>
              </a:rPr>
              <a:t>홋카이도</a:t>
            </a:r>
            <a:endParaRPr lang="ko-KR" altLang="en-US" sz="3100" b="1">
              <a:solidFill>
                <a:srgbClr val="ff0000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9944" y="594972"/>
            <a:ext cx="5486400" cy="1336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200" b="1">
                <a:latin typeface="나눔고딕 ExtraBold"/>
                <a:ea typeface="나눔고딕 ExtraBold"/>
              </a:rPr>
              <a:t>이시카리 나베</a:t>
            </a:r>
            <a:endParaRPr lang="ko-KR" altLang="en-US" sz="4200" b="1">
              <a:latin typeface="NANUMGOTHIC EXTRABOLD"/>
              <a:ea typeface="NANUMGOTHIC EXTRABOLD"/>
            </a:endParaRPr>
          </a:p>
          <a:p>
            <a:pPr algn="ctr">
              <a:defRPr lang="ko-KR" altLang="en-US"/>
            </a:pPr>
            <a:r>
              <a:rPr lang="ko-KR" altLang="en-US" sz="4000" b="1">
                <a:latin typeface="Malgun Gothic"/>
                <a:ea typeface="Malgun Gothic"/>
              </a:rPr>
              <a:t>石狩鍋</a:t>
            </a:r>
            <a:endParaRPr lang="ko-KR" altLang="en-US" sz="4000" b="1">
              <a:latin typeface="Malgun Gothic"/>
              <a:ea typeface="Malgun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2206" y="2577709"/>
            <a:ext cx="5985841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latin typeface="NanumGothic"/>
                <a:ea typeface="NanumGothic"/>
              </a:rPr>
              <a:t>홋카이도 향토 음식</a:t>
            </a:r>
            <a:endParaRPr lang="ko-KR" altLang="en-US" sz="3100" b="1">
              <a:latin typeface="NanumGothic"/>
              <a:ea typeface="Nanum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5335" y="3457781"/>
            <a:ext cx="7399581" cy="521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연어가 주재료인 된장 베이스 일본 냄비 요리</a:t>
            </a:r>
            <a:endParaRPr lang="ko-KR" altLang="en-US" sz="2900" b="1">
              <a:latin typeface="NanumGothic"/>
              <a:ea typeface="Nanum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2327" y="5451658"/>
            <a:ext cx="707254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000" b="1">
                <a:latin typeface="NanumGothic"/>
                <a:ea typeface="NanumGothic"/>
              </a:rPr>
              <a:t>먹기 직전</a:t>
            </a:r>
            <a:r>
              <a:rPr lang="en-US" altLang="ko-KR" sz="3000" b="1">
                <a:latin typeface="NanumGothic"/>
                <a:ea typeface="NanumGothic"/>
              </a:rPr>
              <a:t>,</a:t>
            </a:r>
            <a:r>
              <a:rPr lang="ko-KR" altLang="en-US" sz="3000" b="1">
                <a:latin typeface="NanumGothic"/>
                <a:ea typeface="NanumGothic"/>
              </a:rPr>
              <a:t> 산초가루를 뿌려 먹는 것이 특징</a:t>
            </a:r>
            <a:endParaRPr lang="ko-KR" altLang="en-US" sz="3000" b="1">
              <a:latin typeface="NanumGothic"/>
              <a:ea typeface="NanumGothic"/>
            </a:endParaRPr>
          </a:p>
        </p:txBody>
      </p:sp>
      <p:pic>
        <p:nvPicPr>
          <p:cNvPr id="17" name="Picture 2" descr="ドットのライン素材（紫）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840628" y="3226485"/>
            <a:ext cx="6951401" cy="139028"/>
          </a:xfrm>
          <a:prstGeom prst="rect">
            <a:avLst/>
          </a:prstGeom>
          <a:noFill/>
        </p:spPr>
      </p:pic>
      <p:pic>
        <p:nvPicPr>
          <p:cNvPr id="18" name="Picture 2" descr="ドットのライン素材（紫）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840628" y="4088191"/>
            <a:ext cx="6951401" cy="139028"/>
          </a:xfrm>
          <a:prstGeom prst="rect">
            <a:avLst/>
          </a:prstGeom>
          <a:noFill/>
        </p:spPr>
      </p:pic>
      <p:pic>
        <p:nvPicPr>
          <p:cNvPr id="19" name="Picture 2" descr="ドットのライン素材（紫）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852901" y="5271702"/>
            <a:ext cx="6951401" cy="13902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609609" y="4252117"/>
            <a:ext cx="7072547" cy="1003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000" b="1">
                <a:latin typeface="NanumGothic"/>
                <a:ea typeface="NanumGothic"/>
              </a:rPr>
              <a:t>연어의 몸과 뼈</a:t>
            </a:r>
            <a:r>
              <a:rPr lang="en-US" altLang="ko-KR" sz="3000" b="1">
                <a:latin typeface="NanumGothic"/>
                <a:ea typeface="NanumGothic"/>
              </a:rPr>
              <a:t>,</a:t>
            </a:r>
            <a:r>
              <a:rPr lang="ko-KR" altLang="en-US" sz="3000" b="1">
                <a:latin typeface="NanumGothic"/>
                <a:ea typeface="NanumGothic"/>
              </a:rPr>
              <a:t> 두부</a:t>
            </a:r>
            <a:r>
              <a:rPr lang="en-US" altLang="ko-KR" sz="3000" b="1">
                <a:latin typeface="NanumGothic"/>
                <a:ea typeface="NanumGothic"/>
              </a:rPr>
              <a:t>,</a:t>
            </a:r>
            <a:r>
              <a:rPr lang="ko-KR" altLang="en-US" sz="3000" b="1">
                <a:latin typeface="NanumGothic"/>
                <a:ea typeface="NanumGothic"/>
              </a:rPr>
              <a:t> 표고버섯</a:t>
            </a:r>
            <a:r>
              <a:rPr lang="en-US" altLang="ko-KR" sz="3000" b="1">
                <a:latin typeface="NanumGothic"/>
                <a:ea typeface="NanumGothic"/>
              </a:rPr>
              <a:t>,</a:t>
            </a:r>
            <a:r>
              <a:rPr lang="ko-KR" altLang="en-US" sz="3000" b="1">
                <a:latin typeface="NanumGothic"/>
                <a:ea typeface="NanumGothic"/>
              </a:rPr>
              <a:t> 무</a:t>
            </a:r>
            <a:endParaRPr lang="ko-KR" altLang="en-US" sz="30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3000" b="1">
                <a:latin typeface="NanumGothic"/>
                <a:ea typeface="NanumGothic"/>
              </a:rPr>
              <a:t>다양한 야채 사용함</a:t>
            </a:r>
            <a:endParaRPr lang="ko-KR" altLang="en-US" sz="3000" b="1">
              <a:latin typeface="NanumGothic"/>
              <a:ea typeface="NanumGothic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883953" y="2340264"/>
            <a:ext cx="3469106" cy="309461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91497" y="2136259"/>
            <a:ext cx="3967463" cy="4328935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0" autoUpdateAnimBg="1"/>
      <p:bldP spid="15" grpId="1" animBg="0" autoUpdateAnimBg="1"/>
      <p:bldP spid="20" grpId="2" animBg="0" autoUpdateAnimBg="1"/>
      <p:bldP spid="16" grpId="3" animBg="0" autoUpdate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3" name="양쪽 모서리가 둥근 사각형 2"/>
          <p:cNvSpPr/>
          <p:nvPr/>
        </p:nvSpPr>
        <p:spPr>
          <a:xfrm>
            <a:off x="228601" y="1170378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1" name="그룹 1001"/>
          <p:cNvGrpSpPr/>
          <p:nvPr/>
        </p:nvGrpSpPr>
        <p:grpSpPr>
          <a:xfrm rot="0">
            <a:off x="-231817" y="-391074"/>
            <a:ext cx="12681397" cy="2466581"/>
            <a:chOff x="-95238" y="0"/>
            <a:chExt cx="18537652" cy="4819048"/>
          </a:xfrm>
        </p:grpSpPr>
        <p:pic>
          <p:nvPicPr>
            <p:cNvPr id="12" name="Object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4" name="양쪽 모서리가 둥근 사각형 3"/>
          <p:cNvSpPr/>
          <p:nvPr/>
        </p:nvSpPr>
        <p:spPr>
          <a:xfrm flipV="1">
            <a:off x="228601" y="3604651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352800" y="55344"/>
            <a:ext cx="5486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solidFill>
                  <a:srgbClr val="ff0000"/>
                </a:solidFill>
                <a:latin typeface="나눔고딕 ExtraBold"/>
                <a:ea typeface="나눔고딕 ExtraBold"/>
              </a:rPr>
              <a:t>홋카이도</a:t>
            </a:r>
            <a:endParaRPr lang="ko-KR" altLang="en-US" sz="3100" b="1">
              <a:solidFill>
                <a:srgbClr val="ff0000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9944" y="594972"/>
            <a:ext cx="5486400" cy="1336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200" b="1">
                <a:latin typeface="나눔고딕 ExtraBold"/>
                <a:ea typeface="나눔고딕 ExtraBold"/>
              </a:rPr>
              <a:t>징기스칸</a:t>
            </a:r>
            <a:endParaRPr lang="ko-KR" altLang="en-US" sz="4200" b="1">
              <a:latin typeface="나눔고딕 ExtraBold"/>
              <a:ea typeface="나눔고딕 ExtraBold"/>
            </a:endParaRPr>
          </a:p>
          <a:p>
            <a:pPr algn="ctr">
              <a:defRPr lang="ko-KR" altLang="en-US"/>
            </a:pPr>
            <a:r>
              <a:rPr lang="ko-KR" altLang="en-US" sz="4000" b="1">
                <a:latin typeface="Malgun Gothic"/>
                <a:ea typeface="Malgun Gothic"/>
              </a:rPr>
              <a:t>ジンギスカン</a:t>
            </a:r>
            <a:endParaRPr lang="ko-KR" altLang="en-US" sz="4000" b="1">
              <a:latin typeface="Malgun Gothic"/>
              <a:ea typeface="Malgun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2206" y="2770887"/>
            <a:ext cx="5985840" cy="999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000" b="1">
                <a:latin typeface="NanumGothic"/>
                <a:ea typeface="NanumGothic"/>
              </a:rPr>
              <a:t>둥근 냄비에 단호박</a:t>
            </a:r>
            <a:r>
              <a:rPr lang="en-US" altLang="ko-KR" sz="3000" b="1">
                <a:latin typeface="NanumGothic"/>
                <a:ea typeface="NanumGothic"/>
              </a:rPr>
              <a:t>,</a:t>
            </a:r>
            <a:r>
              <a:rPr lang="ko-KR" altLang="en-US" sz="3000" b="1">
                <a:latin typeface="NanumGothic"/>
                <a:ea typeface="NanumGothic"/>
              </a:rPr>
              <a:t> 양파</a:t>
            </a:r>
            <a:r>
              <a:rPr lang="en-US" altLang="ko-KR" sz="3000" b="1">
                <a:latin typeface="NanumGothic"/>
                <a:ea typeface="NanumGothic"/>
              </a:rPr>
              <a:t>,</a:t>
            </a:r>
            <a:r>
              <a:rPr lang="ko-KR" altLang="en-US" sz="3000" b="1">
                <a:latin typeface="NanumGothic"/>
                <a:ea typeface="NanumGothic"/>
              </a:rPr>
              <a:t> 숙주 등</a:t>
            </a:r>
            <a:endParaRPr lang="ko-KR" altLang="en-US" sz="30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3000" b="1">
                <a:latin typeface="NanumGothic"/>
                <a:ea typeface="NanumGothic"/>
              </a:rPr>
              <a:t>다양한 채소 구워먹는 요리</a:t>
            </a:r>
            <a:endParaRPr lang="ko-KR" altLang="en-US" sz="3000" b="1">
              <a:latin typeface="NanumGothic"/>
              <a:ea typeface="Nanum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5335" y="4153240"/>
            <a:ext cx="7399581" cy="521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일본식으로 양고기 특유의 잡냄새 거의 없음</a:t>
            </a:r>
            <a:endParaRPr lang="ko-KR" altLang="en-US" sz="2900" b="1">
              <a:latin typeface="NanumGothic"/>
              <a:ea typeface="NanumGothic"/>
            </a:endParaRPr>
          </a:p>
        </p:txBody>
      </p:sp>
      <p:pic>
        <p:nvPicPr>
          <p:cNvPr id="18" name="Picture 2" descr="ドットのライン素材（紫）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840628" y="3909065"/>
            <a:ext cx="6951401" cy="139028"/>
          </a:xfrm>
          <a:prstGeom prst="rect">
            <a:avLst/>
          </a:prstGeom>
          <a:noFill/>
        </p:spPr>
      </p:pic>
      <p:pic>
        <p:nvPicPr>
          <p:cNvPr id="19" name="Picture 2" descr="ドットのライン素材（紫）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840628" y="4835166"/>
            <a:ext cx="6951401" cy="13902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609609" y="5037729"/>
            <a:ext cx="7072547" cy="542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000" b="1">
                <a:latin typeface="NanumGothic"/>
                <a:ea typeface="NanumGothic"/>
              </a:rPr>
              <a:t>관광객들 필수 코스</a:t>
            </a:r>
            <a:endParaRPr lang="ko-KR" altLang="en-US" sz="3000" b="1">
              <a:latin typeface="NanumGothic"/>
              <a:ea typeface="NanumGothic"/>
            </a:endParaRPr>
          </a:p>
        </p:txBody>
      </p:sp>
      <p:pic>
        <p:nvPicPr>
          <p:cNvPr id="27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921640" y="2273710"/>
            <a:ext cx="3485055" cy="3447435"/>
          </a:xfrm>
          <a:prstGeom prst="rect">
            <a:avLst/>
          </a:prstGeom>
        </p:spPr>
      </p:pic>
      <p:pic>
        <p:nvPicPr>
          <p:cNvPr id="26" name="그림 1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91497" y="2136259"/>
            <a:ext cx="3967463" cy="432893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3832058" y="4960446"/>
            <a:ext cx="1591991" cy="1591991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0" autoUpdateAnimBg="1"/>
      <p:bldP spid="16" grpId="1" animBg="0" autoUpdateAnimBg="1"/>
      <p:bldP spid="21" grpId="2" animBg="0" autoUpdate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"/>
          <p:cNvGrpSpPr/>
          <p:nvPr/>
        </p:nvGrpSpPr>
        <p:grpSpPr>
          <a:xfrm rot="0">
            <a:off x="0" y="0"/>
            <a:ext cx="12206288" cy="6858000"/>
            <a:chOff x="0" y="0"/>
            <a:chExt cx="12206288" cy="6858000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2206288" cy="6858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61553" y="727889"/>
              <a:ext cx="5486400" cy="727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4200" b="1">
                  <a:latin typeface="나눔고딕 ExtraBold"/>
                  <a:ea typeface="나눔고딕 ExtraBold"/>
                </a:rPr>
                <a:t> 징기스칸 맛집</a:t>
              </a:r>
              <a:endParaRPr lang="en-US" altLang="ko-KR" sz="4200" b="1">
                <a:latin typeface="나눔고딕 ExtraBold"/>
                <a:ea typeface="나눔고딕 ExtraBold"/>
              </a:endParaRPr>
            </a:p>
          </p:txBody>
        </p:sp>
        <p:pic>
          <p:nvPicPr>
            <p:cNvPr id="10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5400000">
              <a:off x="3605451" y="-1842635"/>
              <a:ext cx="4995387" cy="11673570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386309" y="0"/>
              <a:ext cx="1501999" cy="1877498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406910" y="2037205"/>
              <a:ext cx="2590800" cy="3197359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218171" y="1830506"/>
              <a:ext cx="2941838" cy="429960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710996" y="5358552"/>
              <a:ext cx="198262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다루마 </a:t>
              </a:r>
              <a:r>
                <a:rPr lang="en-US" altLang="ko-KR" sz="2000" b="1">
                  <a:latin typeface="NanumGothic"/>
                  <a:ea typeface="NanumGothic"/>
                </a:rPr>
                <a:t>5.5</a:t>
              </a:r>
              <a:r>
                <a:rPr lang="ko-KR" altLang="en-US" sz="2000" b="1">
                  <a:latin typeface="NanumGothic"/>
                  <a:ea typeface="NanumGothic"/>
                </a:rPr>
                <a:t>점</a:t>
              </a:r>
              <a:endParaRPr lang="en-US" altLang="ko-KR" sz="2000" b="1">
                <a:latin typeface="NanumGothic"/>
                <a:ea typeface="NanumGothic"/>
              </a:endParaRPr>
            </a:p>
          </p:txBody>
        </p:sp>
        <p:pic>
          <p:nvPicPr>
            <p:cNvPr id="20" name="그림 19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4796646" y="2133266"/>
              <a:ext cx="2590800" cy="3101297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4632225" y="1830505"/>
              <a:ext cx="2941838" cy="429960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983964" y="5388453"/>
              <a:ext cx="22161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>
                  <a:latin typeface="Malgun Gothic"/>
                  <a:ea typeface="Malgun Gothic"/>
                </a:rPr>
                <a:t>松尾ジンギスカン</a:t>
              </a:r>
              <a:endParaRPr lang="en-US" altLang="ko-KR" sz="2000" b="1">
                <a:latin typeface="Malgun Gothic"/>
                <a:ea typeface="Malgun Gothic"/>
              </a:endParaRPr>
            </a:p>
          </p:txBody>
        </p:sp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8221798" y="2037205"/>
              <a:ext cx="2590800" cy="3197357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8046279" y="1830504"/>
              <a:ext cx="2941838" cy="429960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547230" y="5358552"/>
              <a:ext cx="198262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이타다키마스</a:t>
              </a:r>
              <a:endParaRPr lang="en-US" altLang="ko-KR" sz="2000" b="1">
                <a:latin typeface="NanumGothic"/>
                <a:ea typeface="NanumGothic"/>
              </a:endParaRPr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10537321" y="5403031"/>
              <a:ext cx="1417001" cy="1197366"/>
            </a:xfrm>
            <a:prstGeom prst="rect">
              <a:avLst/>
            </a:prstGeom>
          </p:spPr>
        </p:pic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3" name="양쪽 모서리가 둥근 사각형 2"/>
          <p:cNvSpPr/>
          <p:nvPr/>
        </p:nvSpPr>
        <p:spPr>
          <a:xfrm>
            <a:off x="228601" y="1170378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" name="양쪽 모서리가 둥근 사각형 3"/>
          <p:cNvSpPr/>
          <p:nvPr/>
        </p:nvSpPr>
        <p:spPr>
          <a:xfrm flipV="1">
            <a:off x="228601" y="3604651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9" name="그룹 1001"/>
          <p:cNvGrpSpPr/>
          <p:nvPr/>
        </p:nvGrpSpPr>
        <p:grpSpPr>
          <a:xfrm rot="0">
            <a:off x="-231817" y="-391074"/>
            <a:ext cx="12681397" cy="2466581"/>
            <a:chOff x="-95238" y="0"/>
            <a:chExt cx="18537652" cy="4819048"/>
          </a:xfrm>
        </p:grpSpPr>
        <p:pic>
          <p:nvPicPr>
            <p:cNvPr id="10" name="Object 2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10800000">
              <a:off x="-95238" y="0"/>
              <a:ext cx="18537652" cy="481904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352800" y="55344"/>
            <a:ext cx="5486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solidFill>
                  <a:srgbClr val="ff0000"/>
                </a:solidFill>
                <a:latin typeface="나눔고딕 ExtraBold"/>
                <a:ea typeface="나눔고딕 ExtraBold"/>
              </a:rPr>
              <a:t>홋카이도</a:t>
            </a:r>
            <a:endParaRPr lang="ko-KR" altLang="en-US" sz="3100" b="1">
              <a:solidFill>
                <a:srgbClr val="ff0000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9944" y="594972"/>
            <a:ext cx="5486400" cy="1336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200" b="1">
                <a:latin typeface="나눔고딕 ExtraBold"/>
                <a:ea typeface="나눔고딕 ExtraBold"/>
              </a:rPr>
              <a:t>유바리 멜론</a:t>
            </a:r>
            <a:endParaRPr lang="ko-KR" altLang="en-US" sz="4200" b="1">
              <a:latin typeface="NANUMGOTHIC EXTRABOLD"/>
              <a:ea typeface="NANUMGOTHIC EXTRABOLD"/>
            </a:endParaRPr>
          </a:p>
          <a:p>
            <a:pPr algn="ctr">
              <a:defRPr lang="ko-KR" altLang="en-US"/>
            </a:pPr>
            <a:r>
              <a:rPr lang="ko-KR" altLang="en-US" sz="4000" b="1">
                <a:latin typeface="Malgun Gothic"/>
                <a:ea typeface="Malgun Gothic"/>
              </a:rPr>
              <a:t>夕張メロン</a:t>
            </a:r>
            <a:endParaRPr lang="ko-KR" altLang="en-US" sz="4000" b="1">
              <a:latin typeface="Malgun Gothic"/>
              <a:ea typeface="Malgun Gothic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890763" y="2445739"/>
            <a:ext cx="3455524" cy="309217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84875" y="4193915"/>
            <a:ext cx="6866558" cy="13733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26403" y="4977641"/>
            <a:ext cx="6866558" cy="13733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658979" y="2136259"/>
            <a:ext cx="3967463" cy="43289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4557" y="3604591"/>
            <a:ext cx="7770249" cy="527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오직 홋카이도 유바리 시</a:t>
            </a:r>
            <a:r>
              <a:rPr lang="en-US" altLang="ko-KR" sz="2900" b="1">
                <a:latin typeface="NanumGothic"/>
                <a:ea typeface="NanumGothic"/>
              </a:rPr>
              <a:t>,</a:t>
            </a:r>
            <a:r>
              <a:rPr lang="ko-KR" altLang="en-US" sz="2900" b="1">
                <a:latin typeface="NanumGothic"/>
                <a:ea typeface="NanumGothic"/>
              </a:rPr>
              <a:t> 재배 가능</a:t>
            </a:r>
            <a:endParaRPr lang="ko-KR" altLang="en-US" sz="2900" b="1">
              <a:latin typeface="NanumGothic"/>
              <a:ea typeface="NanumGothic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928" y="5139130"/>
            <a:ext cx="7770249" cy="526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세계에서 가장 비싼 멜론</a:t>
            </a:r>
            <a:endParaRPr lang="ko-KR" altLang="en-US" sz="2900" b="1">
              <a:latin typeface="NanumGothic"/>
              <a:ea typeface="NanumGothi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029" y="4374706"/>
            <a:ext cx="7770249" cy="528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달콤한 맛</a:t>
            </a:r>
            <a:r>
              <a:rPr lang="en-US" altLang="ko-KR" sz="2900" b="1">
                <a:latin typeface="NanumGothic"/>
                <a:ea typeface="NanumGothic"/>
              </a:rPr>
              <a:t>,</a:t>
            </a:r>
            <a:r>
              <a:rPr lang="ko-KR" altLang="en-US" sz="2900" b="1">
                <a:latin typeface="NanumGothic"/>
                <a:ea typeface="NanumGothic"/>
              </a:rPr>
              <a:t> 육즙 또한 풍부한 과육이 특징</a:t>
            </a:r>
            <a:endParaRPr lang="ko-KR" altLang="en-US" sz="2900" b="1">
              <a:latin typeface="NanumGothic"/>
              <a:ea typeface="NanumGothic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 flipH="1">
            <a:off x="133029" y="1221656"/>
            <a:ext cx="1612416" cy="1386678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26403" y="3403536"/>
            <a:ext cx="6866558" cy="13733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-112077" y="2847866"/>
            <a:ext cx="7770249" cy="522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홋카이도 대표 과일</a:t>
            </a:r>
            <a:endParaRPr lang="ko-KR" altLang="en-US" sz="2900" b="1">
              <a:latin typeface="NanumGothic"/>
              <a:ea typeface="NanumGothic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0" autoUpdateAnimBg="1"/>
      <p:bldP spid="16" grpId="1" animBg="0" autoUpdateAnimBg="1"/>
      <p:bldP spid="21" grpId="2" animBg="0" autoUpdateAnimBg="1"/>
      <p:bldP spid="19" grpId="3" animBg="0" autoUpdate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206288" cy="6858000"/>
          </a:xfrm>
          <a:prstGeom prst="rect">
            <a:avLst/>
          </a:prstGeom>
        </p:spPr>
      </p:pic>
      <p:sp>
        <p:nvSpPr>
          <p:cNvPr id="3" name="양쪽 모서리가 둥근 사각형 2"/>
          <p:cNvSpPr/>
          <p:nvPr/>
        </p:nvSpPr>
        <p:spPr>
          <a:xfrm>
            <a:off x="228601" y="1170378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양쪽 모서리가 둥근 사각형 3"/>
          <p:cNvSpPr/>
          <p:nvPr/>
        </p:nvSpPr>
        <p:spPr>
          <a:xfrm flipV="1">
            <a:off x="228601" y="3604651"/>
            <a:ext cx="11745097" cy="304328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6" name="Object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10800000">
            <a:off x="1108264" y="-300920"/>
            <a:ext cx="9975472" cy="23615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93981"/>
            <a:ext cx="5486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100" b="1">
                <a:solidFill>
                  <a:schemeClr val="bg1"/>
                </a:solidFill>
                <a:latin typeface="나눔고딕 ExtraBold"/>
                <a:ea typeface="나눔고딕 ExtraBold"/>
              </a:rPr>
              <a:t>오사카</a:t>
            </a:r>
            <a:endParaRPr lang="ko-KR" altLang="en-US" sz="3100" b="1">
              <a:solidFill>
                <a:schemeClr val="bg1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9944" y="633609"/>
            <a:ext cx="5486400" cy="1336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200" b="1">
                <a:latin typeface="나눔고딕 ExtraBold"/>
                <a:ea typeface="나눔고딕 ExtraBold"/>
              </a:rPr>
              <a:t>타코야끼</a:t>
            </a:r>
            <a:endParaRPr lang="ko-KR" altLang="en-US" sz="4200" b="1">
              <a:latin typeface="NANUMGOTHIC EXTRABOLD"/>
              <a:ea typeface="NANUMGOTHIC EXTRABOLD"/>
            </a:endParaRPr>
          </a:p>
          <a:p>
            <a:pPr algn="ctr">
              <a:defRPr lang="ko-KR" altLang="en-US"/>
            </a:pPr>
            <a:r>
              <a:rPr lang="ko-KR" altLang="en-US" sz="4000" b="1">
                <a:latin typeface="Malgun Gothic"/>
                <a:ea typeface="Malgun Gothic"/>
              </a:rPr>
              <a:t>たこ焼き</a:t>
            </a:r>
            <a:endParaRPr lang="ko-KR" altLang="en-US" sz="4000" b="1">
              <a:latin typeface="Malgun Gothic"/>
              <a:ea typeface="Malgun Gothic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184288" y="305736"/>
            <a:ext cx="2069363" cy="2069363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flipV="1">
            <a:off x="4887562" y="3617138"/>
            <a:ext cx="6866558" cy="137331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flipV="1">
            <a:off x="4887562" y="4423458"/>
            <a:ext cx="6866558" cy="137331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flipV="1">
            <a:off x="4887562" y="5246678"/>
            <a:ext cx="6866558" cy="137331"/>
          </a:xfrm>
          <a:prstGeom prst="rect">
            <a:avLst/>
          </a:prstGeom>
        </p:spPr>
      </p:pic>
      <p:pic>
        <p:nvPicPr>
          <p:cNvPr id="21" name="그림 20" descr="사람, 음식, 패스트푸드, 의류이(가) 표시된 사진  자동 생성된 설명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924393" y="2361550"/>
            <a:ext cx="3505939" cy="316348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91497" y="2136259"/>
            <a:ext cx="3967463" cy="4328935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71919" y="4812542"/>
            <a:ext cx="1143000" cy="1143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83402" y="2577007"/>
            <a:ext cx="7770250" cy="973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오사카의 </a:t>
            </a:r>
            <a:r>
              <a:rPr lang="en-US" altLang="ko-KR" sz="2900" b="1">
                <a:latin typeface="NanumGothic"/>
                <a:ea typeface="NanumGothic"/>
              </a:rPr>
              <a:t>3</a:t>
            </a:r>
            <a:r>
              <a:rPr lang="ko-KR" altLang="en-US" sz="2900" b="1">
                <a:latin typeface="NanumGothic"/>
                <a:ea typeface="NanumGothic"/>
              </a:rPr>
              <a:t>대 먹거리 동시에</a:t>
            </a:r>
            <a:endParaRPr lang="ko-KR" altLang="en-US" sz="2900" b="1">
              <a:latin typeface="NanumGothic"/>
              <a:ea typeface="NanumGothic"/>
            </a:endParaRPr>
          </a:p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일본 대표하는 음식</a:t>
            </a:r>
            <a:endParaRPr lang="ko-KR" altLang="en-US" sz="2900" b="1">
              <a:latin typeface="NanumGothic"/>
              <a:ea typeface="NanumGothic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53687" y="3837173"/>
            <a:ext cx="70272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밀가루 반죽에 문어 넣어 구운 요리</a:t>
            </a:r>
            <a:endParaRPr lang="ko-KR" altLang="en-US" sz="2800" b="1">
              <a:latin typeface="NanumGothic"/>
              <a:ea typeface="NanumGothic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53687" y="5453362"/>
            <a:ext cx="7770251" cy="526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900" b="1">
                <a:latin typeface="NanumGothic"/>
                <a:ea typeface="NanumGothic"/>
              </a:rPr>
              <a:t>일본 미디어 자주 노출</a:t>
            </a:r>
            <a:endParaRPr lang="ko-KR" altLang="en-US" sz="2900" b="1">
              <a:latin typeface="NanumGothic"/>
              <a:ea typeface="NanumGothic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82172" y="4617720"/>
            <a:ext cx="7770250" cy="514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b="1">
                <a:latin typeface="NanumGothic"/>
                <a:ea typeface="NanumGothic"/>
              </a:rPr>
              <a:t>타코야끼 소스</a:t>
            </a:r>
            <a:r>
              <a:rPr lang="en-US" altLang="ko-KR" sz="2800" b="1">
                <a:latin typeface="NanumGothic"/>
                <a:ea typeface="NanumGothic"/>
              </a:rPr>
              <a:t>,</a:t>
            </a:r>
            <a:r>
              <a:rPr lang="ko-KR" altLang="en-US" sz="2800" b="1">
                <a:latin typeface="NanumGothic"/>
                <a:ea typeface="NanumGothic"/>
              </a:rPr>
              <a:t> 가다랑어포</a:t>
            </a:r>
            <a:r>
              <a:rPr lang="en-US" altLang="ko-KR" sz="2800" b="1">
                <a:latin typeface="NanumGothic"/>
                <a:ea typeface="NanumGothic"/>
              </a:rPr>
              <a:t>,</a:t>
            </a:r>
            <a:r>
              <a:rPr lang="ko-KR" altLang="en-US" sz="2800" b="1">
                <a:latin typeface="NanumGothic"/>
                <a:ea typeface="NanumGothic"/>
              </a:rPr>
              <a:t> 파래가루 얹어 먹음</a:t>
            </a:r>
            <a:endParaRPr lang="ko-KR" altLang="en-US" sz="2800" b="1">
              <a:latin typeface="NanumGothic"/>
              <a:ea typeface="NanumGothic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0" autoUpdateAnimBg="1"/>
      <p:bldP spid="24" grpId="1" animBg="0" autoUpdateAnimBg="1"/>
      <p:bldP spid="26" grpId="2" animBg="0" autoUpdateAnimBg="1"/>
      <p:bldP spid="25" grpId="3" animBg="0" autoUpdate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"/>
          <p:cNvGrpSpPr/>
          <p:nvPr/>
        </p:nvGrpSpPr>
        <p:grpSpPr>
          <a:xfrm rot="0">
            <a:off x="0" y="0"/>
            <a:ext cx="12206288" cy="6858000"/>
            <a:chOff x="0" y="0"/>
            <a:chExt cx="12206288" cy="685800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12206288" cy="6858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61553" y="727889"/>
              <a:ext cx="5486400" cy="727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4200" b="1">
                  <a:latin typeface="나눔고딕 ExtraBold"/>
                  <a:ea typeface="나눔고딕 ExtraBold"/>
                </a:rPr>
                <a:t> 타코야끼 맛집</a:t>
              </a:r>
              <a:endParaRPr lang="en-US" altLang="ko-KR" sz="4200" b="1">
                <a:latin typeface="나눔고딕 ExtraBold"/>
                <a:ea typeface="나눔고딕 ExtraBold"/>
              </a:endParaRPr>
            </a:p>
          </p:txBody>
        </p:sp>
        <p:pic>
          <p:nvPicPr>
            <p:cNvPr id="10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 rot="5400000">
              <a:off x="3605451" y="-1842635"/>
              <a:ext cx="4995387" cy="11673570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386309" y="0"/>
              <a:ext cx="1501999" cy="1877498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5169736" y="575843"/>
              <a:ext cx="920613" cy="920613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4807744" y="2072299"/>
              <a:ext cx="2590800" cy="3162266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4632225" y="1830505"/>
              <a:ext cx="2941838" cy="429960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099035" y="5234565"/>
              <a:ext cx="1982629" cy="697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たこ焼き</a:t>
              </a:r>
              <a:endParaRPr lang="ko-KR" altLang="en-US" sz="2000" b="1">
                <a:latin typeface="NanumGothic"/>
                <a:ea typeface="NanumGothic"/>
              </a:endParaRPr>
            </a:p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わなか</a:t>
              </a:r>
              <a:endParaRPr lang="en-US" altLang="ko-KR" sz="2000" b="1">
                <a:latin typeface="NanumGothic"/>
                <a:ea typeface="NanumGothic"/>
              </a:endParaRPr>
            </a:p>
          </p:txBody>
        </p:sp>
        <p:pic>
          <p:nvPicPr>
            <p:cNvPr id="20" name="그림 19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393690" y="2072299"/>
              <a:ext cx="2590800" cy="3016872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218171" y="1830506"/>
              <a:ext cx="2941838" cy="429960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710996" y="5255698"/>
              <a:ext cx="1982629" cy="695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야마짱</a:t>
              </a:r>
              <a:endParaRPr lang="ko-KR" altLang="en-US" sz="2000" b="1">
                <a:latin typeface="NanumGothic"/>
                <a:ea typeface="NanumGothic"/>
              </a:endParaRPr>
            </a:p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타코야끼</a:t>
              </a:r>
              <a:endParaRPr lang="en-US" altLang="ko-KR" sz="2000" b="1">
                <a:latin typeface="NanumGothic"/>
                <a:ea typeface="NanumGothic"/>
              </a:endParaRPr>
            </a:p>
          </p:txBody>
        </p:sp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182004" y="2129431"/>
              <a:ext cx="2616306" cy="3105133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8046279" y="1830504"/>
              <a:ext cx="2941838" cy="429960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525884" y="5361544"/>
              <a:ext cx="1982629" cy="389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000" b="1">
                  <a:latin typeface="NanumGothic"/>
                  <a:ea typeface="NanumGothic"/>
                </a:rPr>
                <a:t>하나타코</a:t>
              </a:r>
              <a:endParaRPr lang="en-US" altLang="ko-KR" sz="2000" b="1">
                <a:latin typeface="NanumGothic"/>
                <a:ea typeface="NanumGothic"/>
              </a:endParaRPr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1266</ep:Words>
  <ep:PresentationFormat>와이드스크린</ep:PresentationFormat>
  <ep:Paragraphs>400</ep:Paragraphs>
  <ep:Slides>12</ep:Slides>
  <ep:Notes>7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ep:HeadingPairs>
  <ep: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2023-09-22T16:12:46.000</dcterms:created>
  <dc:creator>신은영</dc:creator>
  <cp:lastModifiedBy>Administrator</cp:lastModifiedBy>
  <dcterms:modified xsi:type="dcterms:W3CDTF">2024-05-31T13:29:09.090</dcterms:modified>
  <cp:revision>41</cp:revision>
  <dc:title>PowerPoint 프레젠테이션</dc:title>
</cp:coreProperties>
</file>