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embedTrueTypeFonts="1" saveSubsetFonts="1" autoCompressPictures="0">
  <p:sldMasterIdLst>
    <p:sldMasterId id="2147483661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ThumbnailView">
  <p:normalViewPr showOutlineIcons="0">
    <p:restoredLeft sz="11403"/>
    <p:restoredTop sz="89988"/>
  </p:normalViewPr>
  <p:slideViewPr>
    <p:cSldViewPr snapToGrid="0">
      <p:cViewPr varScale="1">
        <p:scale>
          <a:sx n="104" d="100"/>
          <a:sy n="104" d="100"/>
        </p:scale>
        <p:origin x="904" y="192"/>
      </p:cViewPr>
      <p:guideLst>
        <p:guide orient="horz" pos="2159"/>
        <p:guide pos="38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slide" Target="slides/slide17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8.xml"  /><Relationship Id="rId21" Type="http://schemas.openxmlformats.org/officeDocument/2006/relationships/slide" Target="slides/slide19.xml"  /><Relationship Id="rId22" Type="http://schemas.openxmlformats.org/officeDocument/2006/relationships/presProps" Target="presProps.xml"  /><Relationship Id="rId23" Type="http://schemas.openxmlformats.org/officeDocument/2006/relationships/viewProps" Target="viewProps.xml"  /><Relationship Id="rId24" Type="http://schemas.openxmlformats.org/officeDocument/2006/relationships/theme" Target="theme/theme1.xml"  /><Relationship Id="rId25" Type="http://schemas.openxmlformats.org/officeDocument/2006/relationships/tableStyles" Target="tableStyles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744A562A-4C34-BD49-A728-6830FD04C09F}" type="datetime1">
              <a:rPr lang="ko-KR" altLang="en-US"/>
              <a:pPr lvl="0">
                <a:defRPr lang="ko-KR" altLang="en-US"/>
              </a:pPr>
              <a:t>2024-05-31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스타일을 편집하려면 클릭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두 번째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세 번째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네 번째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 번째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570202EC-DA67-7649-820A-1EEA81E8BF2E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6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F0A0DE74-917F-E545-BCD1-06325A8B24CE}" type="slidenum">
              <a:rPr lang="en-US" altLang="en-US"/>
              <a:pPr lvl="0">
                <a:defRPr lang="ko-KR" altLang="en-US"/>
              </a:pPr>
              <a:t>6</a:t>
            </a:fld>
            <a:endParaRPr lang="en-US" altLang="en-US"/>
          </a:p>
        </p:txBody>
      </p:sp>
    </p:spTree>
  </p:cSld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90CFAA-DC22-33C5-A1D4-01E657918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661AFBB-5A39-62B8-2F98-60283ACEE6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646CEAC-AE82-8184-FA11-E780DF070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927A-3B4D-994E-BF92-0AD8BC78B445}" type="datetimeFigureOut">
              <a:rPr kumimoji="1" lang="ko-KR" altLang="en-US" smtClean="0"/>
              <a:t>2024. 5. 31.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02A6551-0CDF-D26D-8F0A-18F1CEE36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5A53679-E28C-AC7F-1444-38A7012E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237326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5F6B7C-BC29-231B-AB05-FDBF25C0A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1B6DF10-623D-060C-5FA0-A15A4B5F10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8FA158D-564C-10F8-6644-E8D544E9A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927A-3B4D-994E-BF92-0AD8BC78B445}" type="datetimeFigureOut">
              <a:rPr kumimoji="1" lang="ko-KR" altLang="en-US" smtClean="0"/>
              <a:t>2024. 5. 31.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389886-E9F5-9F12-BE7D-D7BB0DE34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6054E23-6F97-BF48-D01A-D8A6F1A43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712774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973755F-CD48-AEB1-17D5-083220FC6D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F90E3C4-75B0-A1C5-A94C-74F9C86ABF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CC4F38B-64F7-5C1F-89C3-ED129768F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927A-3B4D-994E-BF92-0AD8BC78B445}" type="datetimeFigureOut">
              <a:rPr kumimoji="1" lang="ko-KR" altLang="en-US" smtClean="0"/>
              <a:t>2024. 5. 31.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819DF2C-7CCA-7AA9-AA4C-5AD9B88C3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DD07113-CCCF-2268-035E-452CFBC61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125891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618D92-4E0B-0C44-6979-9F541D413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EC7376A-6472-8AC4-27C7-2EBF0D628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373865A-58A8-F3D0-8AFD-6E7E89914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927A-3B4D-994E-BF92-0AD8BC78B445}" type="datetimeFigureOut">
              <a:rPr kumimoji="1" lang="ko-KR" altLang="en-US" smtClean="0"/>
              <a:t>2024. 5. 31.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2D2559-B0AD-F6C4-744A-9F3433A40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E26964E-359C-A4B6-7834-29335961E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43015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FD7678-5763-89B7-6126-80333B48C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2F43FFE-500C-02A5-86ED-DF36A4B33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E488622-6E00-6FE1-E509-EF263F3D7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927A-3B4D-994E-BF92-0AD8BC78B445}" type="datetimeFigureOut">
              <a:rPr kumimoji="1" lang="ko-KR" altLang="en-US" smtClean="0"/>
              <a:t>2024. 5. 31.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81B5CFC-59BF-1D7F-0877-B2BDAC79D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748317B-B0AA-C98C-9DB7-52281D3BC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483017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293087-E12F-D510-9174-CA94F6F6E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426A64F-4D29-8A97-7DDD-E943B23D65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6D76D68-3EF2-F634-2627-125B6C459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00501E7-BA81-D216-FB92-E3542E1BD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927A-3B4D-994E-BF92-0AD8BC78B445}" type="datetimeFigureOut">
              <a:rPr kumimoji="1" lang="ko-KR" altLang="en-US" smtClean="0"/>
              <a:t>2024. 5. 31.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991E3E6-4EF4-DE96-5BBE-177347581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58510E4-CA78-983A-DE81-C67C3B785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558929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46AF489-9AC5-1463-5161-00EB55A82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969B481-8EEC-A7B1-F3EC-FDE6D16E6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E3007B0-E7A2-0C7E-D095-850E1E268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E840956-583C-E730-EBAB-3C078E947C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11F59A7-99AE-8D2E-3CFF-AFEA846584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77F2079-63D0-027A-BCC7-80952ECE3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927A-3B4D-994E-BF92-0AD8BC78B445}" type="datetimeFigureOut">
              <a:rPr kumimoji="1" lang="ko-KR" altLang="en-US" smtClean="0"/>
              <a:t>2024. 5. 31.</a:t>
            </a:fld>
            <a:endParaRPr kumimoji="1"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0DEAAF2-5ECE-1407-D1EF-2B393ED1B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41576E0-71E5-9FB9-873B-F3F23D45B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34030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28DF0CB-CA60-5101-CA3C-FC11B4DAB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F5561F0-82F0-1294-53A6-06DA28307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927A-3B4D-994E-BF92-0AD8BC78B445}" type="datetimeFigureOut">
              <a:rPr kumimoji="1" lang="ko-KR" altLang="en-US" smtClean="0"/>
              <a:t>2024. 5. 31.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D72F843-98E1-1D5C-07FB-A71FE9C84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48D6544-71A1-E9C0-292A-CF1801F9B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34314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4C648FD-CEEC-BDB8-4D9E-A8190198B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927A-3B4D-994E-BF92-0AD8BC78B445}" type="datetimeFigureOut">
              <a:rPr kumimoji="1" lang="ko-KR" altLang="en-US" smtClean="0"/>
              <a:t>2024. 5. 31.</a:t>
            </a:fld>
            <a:endParaRPr kumimoji="1"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26E77C2-C24D-279E-2881-2CF02D8E5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F110A00-3E2E-C51D-F69B-4C1860716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250745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F658B9-38A4-7918-25EC-FCDB279A2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B30E625-4681-197B-AC5B-CAAA53DF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361C18C-5258-1E00-5611-72876A33F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8224272-6E33-EDBD-BF68-F8B32EE62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927A-3B4D-994E-BF92-0AD8BC78B445}" type="datetimeFigureOut">
              <a:rPr kumimoji="1" lang="ko-KR" altLang="en-US" smtClean="0"/>
              <a:t>2024. 5. 31.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1DF8622-BE91-63EB-E990-023357579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D35A6AE-B0A2-CAD0-D95C-71E63FCA1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073747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185C104-44A0-FC33-E544-7706670F5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05C31CA-B834-1939-0992-1D096EC4E3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5E06626-C407-E670-234A-6412276EB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3E22DB5-0DB3-9E38-B1AA-7CCDB26D0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927A-3B4D-994E-BF92-0AD8BC78B445}" type="datetimeFigureOut">
              <a:rPr kumimoji="1" lang="ko-KR" altLang="en-US" smtClean="0"/>
              <a:t>2024. 5. 31.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F8EE55E-E22F-DABE-6630-DE4B2A3AE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B03C9FC-5933-A95D-4750-D2196F5E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30576914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3068BBF3-50B7-7EC0-AFD1-1A9F66E6D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E786E5C-E2F0-A794-932D-BF438968D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01CC0D2-45D8-7A4B-F769-D4FFBB583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E927A-3B4D-994E-BF92-0AD8BC78B445}" type="datetimeFigureOut">
              <a:rPr kumimoji="1" lang="ko-KR" altLang="en-US" smtClean="0"/>
              <a:t>2024. 5. 31.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6D85C81-1019-F2CB-8BE5-FC2524E4A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B97CE47-511C-A7E8-2281-5BB2A2FC5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8529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Relationship Id="rId4" Type="http://schemas.openxmlformats.org/officeDocument/2006/relationships/image" Target="../media/image3.png"  /><Relationship Id="rId5" Type="http://schemas.openxmlformats.org/officeDocument/2006/relationships/image" Target="../media/image4.png"  /><Relationship Id="rId6" Type="http://schemas.openxmlformats.org/officeDocument/2006/relationships/image" Target="../media/image5.png"  /><Relationship Id="rId7" Type="http://schemas.openxmlformats.org/officeDocument/2006/relationships/image" Target="../media/image6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4.png"  /><Relationship Id="rId3" Type="http://schemas.openxmlformats.org/officeDocument/2006/relationships/image" Target="../media/image45.png"  /><Relationship Id="rId4" Type="http://schemas.openxmlformats.org/officeDocument/2006/relationships/image" Target="../media/image46.png"  /><Relationship Id="rId5" Type="http://schemas.openxmlformats.org/officeDocument/2006/relationships/image" Target="../media/image47.png"  /><Relationship Id="rId6" Type="http://schemas.openxmlformats.org/officeDocument/2006/relationships/image" Target="../media/image48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2.png"  /><Relationship Id="rId3" Type="http://schemas.openxmlformats.org/officeDocument/2006/relationships/image" Target="../media/image13.png"  /><Relationship Id="rId4" Type="http://schemas.openxmlformats.org/officeDocument/2006/relationships/image" Target="../media/image14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2.png"  /><Relationship Id="rId3" Type="http://schemas.openxmlformats.org/officeDocument/2006/relationships/image" Target="../media/image49.png"  /><Relationship Id="rId4" Type="http://schemas.openxmlformats.org/officeDocument/2006/relationships/image" Target="../media/image50.png"  /><Relationship Id="rId5" Type="http://schemas.openxmlformats.org/officeDocument/2006/relationships/image" Target="../media/image51.png"  /><Relationship Id="rId6" Type="http://schemas.openxmlformats.org/officeDocument/2006/relationships/image" Target="../media/image52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2.png"  /><Relationship Id="rId3" Type="http://schemas.openxmlformats.org/officeDocument/2006/relationships/image" Target="../media/image49.png"  /><Relationship Id="rId4" Type="http://schemas.openxmlformats.org/officeDocument/2006/relationships/image" Target="../media/image53.png"  /><Relationship Id="rId5" Type="http://schemas.openxmlformats.org/officeDocument/2006/relationships/image" Target="../media/image54.png"  /><Relationship Id="rId6" Type="http://schemas.openxmlformats.org/officeDocument/2006/relationships/image" Target="../media/image55.png"  /><Relationship Id="rId7" Type="http://schemas.openxmlformats.org/officeDocument/2006/relationships/image" Target="../media/image50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2.png"  /><Relationship Id="rId3" Type="http://schemas.openxmlformats.org/officeDocument/2006/relationships/image" Target="../media/image49.png"  /><Relationship Id="rId4" Type="http://schemas.openxmlformats.org/officeDocument/2006/relationships/image" Target="../media/image50.png"  /><Relationship Id="rId5" Type="http://schemas.openxmlformats.org/officeDocument/2006/relationships/image" Target="../media/image56.png"  /><Relationship Id="rId6" Type="http://schemas.openxmlformats.org/officeDocument/2006/relationships/image" Target="../media/image57.png"  /><Relationship Id="rId7" Type="http://schemas.openxmlformats.org/officeDocument/2006/relationships/image" Target="../media/image58.png"  /><Relationship Id="rId8" Type="http://schemas.openxmlformats.org/officeDocument/2006/relationships/image" Target="../media/image59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2.png"  /><Relationship Id="rId3" Type="http://schemas.openxmlformats.org/officeDocument/2006/relationships/image" Target="../media/image49.png"  /><Relationship Id="rId4" Type="http://schemas.openxmlformats.org/officeDocument/2006/relationships/image" Target="../media/image50.png"  /><Relationship Id="rId5" Type="http://schemas.openxmlformats.org/officeDocument/2006/relationships/image" Target="../media/image60.png"  /><Relationship Id="rId6" Type="http://schemas.openxmlformats.org/officeDocument/2006/relationships/image" Target="../media/image61.png"  /><Relationship Id="rId7" Type="http://schemas.openxmlformats.org/officeDocument/2006/relationships/image" Target="../media/image62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2.png"  /><Relationship Id="rId3" Type="http://schemas.openxmlformats.org/officeDocument/2006/relationships/image" Target="../media/image13.png"  /><Relationship Id="rId4" Type="http://schemas.openxmlformats.org/officeDocument/2006/relationships/image" Target="../media/image14.pn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2.png"  /><Relationship Id="rId3" Type="http://schemas.openxmlformats.org/officeDocument/2006/relationships/image" Target="../media/image49.png"  /><Relationship Id="rId4" Type="http://schemas.openxmlformats.org/officeDocument/2006/relationships/image" Target="../media/image63.png"  /><Relationship Id="rId5" Type="http://schemas.openxmlformats.org/officeDocument/2006/relationships/image" Target="../media/image64.pn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hyperlink" Target="https://blog.naver.com/eungyon28/223426112663" TargetMode="External" /><Relationship Id="rId11" Type="http://schemas.openxmlformats.org/officeDocument/2006/relationships/image" Target="../media/image66.png"  /><Relationship Id="rId2" Type="http://schemas.openxmlformats.org/officeDocument/2006/relationships/image" Target="../media/image12.png"  /><Relationship Id="rId3" Type="http://schemas.openxmlformats.org/officeDocument/2006/relationships/image" Target="../media/image65.png"  /><Relationship Id="rId4" Type="http://schemas.openxmlformats.org/officeDocument/2006/relationships/hyperlink" Target="https://www.irasutoya.com/" TargetMode="External" /><Relationship Id="rId5" Type="http://schemas.openxmlformats.org/officeDocument/2006/relationships/hyperlink" Target="https://eats.jp/kr/detail/100653" TargetMode="External" /><Relationship Id="rId6" Type="http://schemas.openxmlformats.org/officeDocument/2006/relationships/hyperlink" Target="https://blog.naver.com/yolo-japan/223442564683" TargetMode="External" /><Relationship Id="rId7" Type="http://schemas.openxmlformats.org/officeDocument/2006/relationships/hyperlink" Target="https://blog.naver.com/tokyogyudong0/222802841478" TargetMode="External" /><Relationship Id="rId8" Type="http://schemas.openxmlformats.org/officeDocument/2006/relationships/hyperlink" Target="https://blog.naver.com/the_trip/222858859469" TargetMode="External" /><Relationship Id="rId9" Type="http://schemas.openxmlformats.org/officeDocument/2006/relationships/hyperlink" Target="https://youtu.be/RL0A0t8gGkA?si=HIaSa_EudPF3kELS" TargetMode="External"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2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png"  /><Relationship Id="rId3" Type="http://schemas.openxmlformats.org/officeDocument/2006/relationships/hyperlink" Target="https://youtu.be/RL0A0t8gGkA?si=dEt2WKfaZao-kHE8" TargetMode="External" /><Relationship Id="rId4" Type="http://schemas.openxmlformats.org/officeDocument/2006/relationships/image" Target="../media/image7.png"  /><Relationship Id="rId5" Type="http://schemas.openxmlformats.org/officeDocument/2006/relationships/image" Target="../media/image8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Relationship Id="rId4" Type="http://schemas.openxmlformats.org/officeDocument/2006/relationships/image" Target="../media/image9.png"  /><Relationship Id="rId5" Type="http://schemas.openxmlformats.org/officeDocument/2006/relationships/image" Target="../media/image10.png"  /><Relationship Id="rId6" Type="http://schemas.openxmlformats.org/officeDocument/2006/relationships/image" Target="../media/image5.png"  /><Relationship Id="rId7" Type="http://schemas.openxmlformats.org/officeDocument/2006/relationships/image" Target="../media/image11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2.png"  /><Relationship Id="rId3" Type="http://schemas.openxmlformats.org/officeDocument/2006/relationships/image" Target="../media/image13.png"  /><Relationship Id="rId4" Type="http://schemas.openxmlformats.org/officeDocument/2006/relationships/image" Target="../media/image14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image" Target="../media/image22.png"  /><Relationship Id="rId11" Type="http://schemas.openxmlformats.org/officeDocument/2006/relationships/image" Target="../media/image23.png"  /><Relationship Id="rId2" Type="http://schemas.openxmlformats.org/officeDocument/2006/relationships/image" Target="../media/image1.png"  /><Relationship Id="rId3" Type="http://schemas.openxmlformats.org/officeDocument/2006/relationships/image" Target="../media/image15.png"  /><Relationship Id="rId4" Type="http://schemas.openxmlformats.org/officeDocument/2006/relationships/image" Target="../media/image16.png"  /><Relationship Id="rId5" Type="http://schemas.openxmlformats.org/officeDocument/2006/relationships/image" Target="../media/image17.png"  /><Relationship Id="rId6" Type="http://schemas.openxmlformats.org/officeDocument/2006/relationships/image" Target="../media/image18.png"  /><Relationship Id="rId7" Type="http://schemas.openxmlformats.org/officeDocument/2006/relationships/image" Target="../media/image19.png"  /><Relationship Id="rId8" Type="http://schemas.openxmlformats.org/officeDocument/2006/relationships/image" Target="../media/image20.png"  /><Relationship Id="rId9" Type="http://schemas.openxmlformats.org/officeDocument/2006/relationships/image" Target="../media/image21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10" Type="http://schemas.openxmlformats.org/officeDocument/2006/relationships/image" Target="../media/image26.png"  /><Relationship Id="rId11" Type="http://schemas.openxmlformats.org/officeDocument/2006/relationships/image" Target="../media/image27.png"  /><Relationship Id="rId12" Type="http://schemas.openxmlformats.org/officeDocument/2006/relationships/image" Target="../media/image28.png"  /><Relationship Id="rId13" Type="http://schemas.openxmlformats.org/officeDocument/2006/relationships/image" Target="../media/image29.png"  /><Relationship Id="rId14" Type="http://schemas.openxmlformats.org/officeDocument/2006/relationships/image" Target="../media/image30.png"  /><Relationship Id="rId15" Type="http://schemas.openxmlformats.org/officeDocument/2006/relationships/image" Target="../media/image31.png"  /><Relationship Id="rId16" Type="http://schemas.openxmlformats.org/officeDocument/2006/relationships/image" Target="../media/image32.png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.png"  /><Relationship Id="rId4" Type="http://schemas.openxmlformats.org/officeDocument/2006/relationships/image" Target="../media/image15.png"  /><Relationship Id="rId5" Type="http://schemas.openxmlformats.org/officeDocument/2006/relationships/image" Target="../media/image16.png"  /><Relationship Id="rId6" Type="http://schemas.openxmlformats.org/officeDocument/2006/relationships/image" Target="../media/image17.png"  /><Relationship Id="rId7" Type="http://schemas.openxmlformats.org/officeDocument/2006/relationships/image" Target="../media/image18.png"  /><Relationship Id="rId8" Type="http://schemas.openxmlformats.org/officeDocument/2006/relationships/image" Target="../media/image24.png"  /><Relationship Id="rId9" Type="http://schemas.openxmlformats.org/officeDocument/2006/relationships/image" Target="../media/image25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image" Target="../media/image39.png"  /><Relationship Id="rId11" Type="http://schemas.openxmlformats.org/officeDocument/2006/relationships/image" Target="../media/image40.png"  /><Relationship Id="rId2" Type="http://schemas.openxmlformats.org/officeDocument/2006/relationships/image" Target="../media/image1.png"  /><Relationship Id="rId3" Type="http://schemas.openxmlformats.org/officeDocument/2006/relationships/image" Target="../media/image15.png"  /><Relationship Id="rId4" Type="http://schemas.openxmlformats.org/officeDocument/2006/relationships/image" Target="../media/image33.png"  /><Relationship Id="rId5" Type="http://schemas.openxmlformats.org/officeDocument/2006/relationships/image" Target="../media/image34.png"  /><Relationship Id="rId6" Type="http://schemas.openxmlformats.org/officeDocument/2006/relationships/image" Target="../media/image35.png"  /><Relationship Id="rId7" Type="http://schemas.openxmlformats.org/officeDocument/2006/relationships/image" Target="../media/image36.png"  /><Relationship Id="rId8" Type="http://schemas.openxmlformats.org/officeDocument/2006/relationships/image" Target="../media/image37.png"  /><Relationship Id="rId9" Type="http://schemas.openxmlformats.org/officeDocument/2006/relationships/image" Target="../media/image38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png"  /><Relationship Id="rId3" Type="http://schemas.openxmlformats.org/officeDocument/2006/relationships/image" Target="../media/image15.png"  /><Relationship Id="rId4" Type="http://schemas.openxmlformats.org/officeDocument/2006/relationships/image" Target="../media/image36.png"  /><Relationship Id="rId5" Type="http://schemas.openxmlformats.org/officeDocument/2006/relationships/image" Target="../media/image41.png"  /><Relationship Id="rId6" Type="http://schemas.openxmlformats.org/officeDocument/2006/relationships/image" Target="../media/image42.png"  /><Relationship Id="rId7" Type="http://schemas.openxmlformats.org/officeDocument/2006/relationships/image" Target="../media/image43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png"  /><Relationship Id="rId3" Type="http://schemas.openxmlformats.org/officeDocument/2006/relationships/image" Target="../media/image15.png"  /><Relationship Id="rId4" Type="http://schemas.openxmlformats.org/officeDocument/2006/relationships/image" Target="../media/image33.png"  /><Relationship Id="rId5" Type="http://schemas.openxmlformats.org/officeDocument/2006/relationships/image" Target="../media/image36.png"  /><Relationship Id="rId6" Type="http://schemas.openxmlformats.org/officeDocument/2006/relationships/image" Target="../media/image41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206288" cy="6858000"/>
          </a:xfrm>
          <a:prstGeom prst="rect">
            <a:avLst/>
          </a:prstGeom>
        </p:spPr>
      </p:pic>
      <p:sp>
        <p:nvSpPr>
          <p:cNvPr id="3" name="양쪽 모서리가 둥근 사각형 2"/>
          <p:cNvSpPr/>
          <p:nvPr/>
        </p:nvSpPr>
        <p:spPr>
          <a:xfrm>
            <a:off x="228601" y="1170378"/>
            <a:ext cx="11745097" cy="3043286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양쪽 모서리가 둥근 사각형 3"/>
          <p:cNvSpPr/>
          <p:nvPr/>
        </p:nvSpPr>
        <p:spPr>
          <a:xfrm flipV="1">
            <a:off x="228601" y="3604651"/>
            <a:ext cx="11745097" cy="3043286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2" name="그룹 1006"/>
          <p:cNvGrpSpPr/>
          <p:nvPr/>
        </p:nvGrpSpPr>
        <p:grpSpPr>
          <a:xfrm rot="4214189">
            <a:off x="4928921" y="-3636679"/>
            <a:ext cx="2334158" cy="9181405"/>
            <a:chOff x="16766460" y="702427"/>
            <a:chExt cx="2517821" cy="7034178"/>
          </a:xfrm>
        </p:grpSpPr>
        <p:pic>
          <p:nvPicPr>
            <p:cNvPr id="9" name="Object 18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 rot="6600000">
              <a:off x="14508282" y="2960605"/>
              <a:ext cx="7034178" cy="2517821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3352800" y="93981"/>
            <a:ext cx="5486400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100" b="1">
                <a:solidFill>
                  <a:schemeClr val="bg1"/>
                </a:solidFill>
                <a:latin typeface="나눔고딕 ExtraBold"/>
                <a:ea typeface="나눔고딕 ExtraBold"/>
              </a:rPr>
              <a:t>나고야</a:t>
            </a:r>
            <a:endParaRPr lang="ko-KR" altLang="en-US" sz="3100" b="1">
              <a:solidFill>
                <a:schemeClr val="bg1"/>
              </a:solidFill>
              <a:latin typeface="나눔고딕 ExtraBold"/>
              <a:ea typeface="나눔고딕 ExtraBol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9944" y="633609"/>
            <a:ext cx="5486400" cy="1336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4200" b="1">
                <a:latin typeface="나눔고딕 ExtraBold"/>
                <a:ea typeface="나눔고딕 ExtraBold"/>
              </a:rPr>
              <a:t>히츠마부시</a:t>
            </a:r>
            <a:endParaRPr lang="ko-KR" altLang="en-US" sz="4200" b="1">
              <a:latin typeface="NANUMGOTHIC EXTRABOLD"/>
              <a:ea typeface="NANUMGOTHIC EXTRABOLD"/>
            </a:endParaRPr>
          </a:p>
          <a:p>
            <a:pPr algn="ctr">
              <a:defRPr lang="ko-KR" altLang="en-US"/>
            </a:pPr>
            <a:r>
              <a:rPr lang="ko-KR" altLang="en-US" sz="4000" b="1">
                <a:latin typeface="Malgun Gothic"/>
                <a:ea typeface="Malgun Gothic"/>
              </a:rPr>
              <a:t>ひつまぶし</a:t>
            </a:r>
            <a:endParaRPr lang="ko-KR" altLang="en-US" sz="4000" b="1">
              <a:latin typeface="Malgun Gothic"/>
              <a:ea typeface="Malgun Gothic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84875" y="3520033"/>
            <a:ext cx="6866558" cy="13733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26403" y="4873738"/>
            <a:ext cx="6866558" cy="1373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4557" y="2830289"/>
            <a:ext cx="7770249" cy="520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900" b="1">
                <a:latin typeface="NanumGothic"/>
                <a:ea typeface="NanumGothic"/>
              </a:rPr>
              <a:t>장어의 가바야키를 이용한 장어덮밥 요리</a:t>
            </a:r>
            <a:endParaRPr lang="ko-KR" altLang="en-US" sz="2900" b="1">
              <a:latin typeface="NanumGothic"/>
              <a:ea typeface="Nanum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2769" y="5141564"/>
            <a:ext cx="70272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800" b="1">
                <a:latin typeface="NanumGothic"/>
                <a:ea typeface="NanumGothic"/>
              </a:rPr>
              <a:t>먹는 방법이 </a:t>
            </a:r>
            <a:r>
              <a:rPr lang="en-US" altLang="ko-KR" sz="2800" b="1">
                <a:latin typeface="NanumGothic"/>
                <a:ea typeface="NanumGothic"/>
              </a:rPr>
              <a:t>4</a:t>
            </a:r>
            <a:r>
              <a:rPr lang="ko-KR" altLang="en-US" sz="2800" b="1">
                <a:latin typeface="NanumGothic"/>
                <a:ea typeface="NanumGothic"/>
              </a:rPr>
              <a:t>가지</a:t>
            </a:r>
            <a:endParaRPr lang="ko-KR" altLang="en-US" sz="2800" b="1">
              <a:latin typeface="NanumGothic"/>
              <a:ea typeface="Nanum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775" y="3770889"/>
            <a:ext cx="7770250" cy="970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2900" b="1">
                <a:latin typeface="NanumGothic"/>
                <a:ea typeface="NanumGothic"/>
              </a:rPr>
              <a:t>130</a:t>
            </a:r>
            <a:r>
              <a:rPr lang="ko-KR" altLang="en-US" sz="2900" b="1">
                <a:latin typeface="NanumGothic"/>
                <a:ea typeface="NanumGothic"/>
              </a:rPr>
              <a:t>여 년 이상의 전통 </a:t>
            </a:r>
            <a:endParaRPr lang="ko-KR" altLang="en-US" sz="2900" b="1">
              <a:latin typeface="NanumGothic"/>
              <a:ea typeface="NanumGothic"/>
            </a:endParaRPr>
          </a:p>
          <a:p>
            <a:pPr algn="ctr">
              <a:defRPr lang="ko-KR" altLang="en-US"/>
            </a:pPr>
            <a:r>
              <a:rPr lang="ko-KR" altLang="en-US" sz="2900" b="1">
                <a:latin typeface="NanumGothic"/>
                <a:ea typeface="NanumGothic"/>
              </a:rPr>
              <a:t>특제소스 양념 후 구움</a:t>
            </a:r>
            <a:endParaRPr lang="ko-KR" altLang="en-US" sz="2900" b="1">
              <a:latin typeface="NanumGothic"/>
              <a:ea typeface="NanumGothic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897480" y="2318187"/>
            <a:ext cx="3557233" cy="3282936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7658979" y="2136259"/>
            <a:ext cx="3967463" cy="4328935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857373" y="912114"/>
            <a:ext cx="1567610" cy="1567610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0" autoUpdateAnimBg="1"/>
      <p:bldP spid="11" grpId="1" animBg="0" autoUpdateAnimBg="1"/>
      <p:bldP spid="10" grpId="2" animBg="0" autoUpdateAnimBg="1"/>
    </p:bldLst>
  </p:timing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20628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4352" y="234295"/>
            <a:ext cx="6680967" cy="878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5200" b="1">
                <a:solidFill>
                  <a:schemeClr val="accent2">
                    <a:lumMod val="50000"/>
                  </a:schemeClr>
                </a:solidFill>
                <a:latin typeface="나눔고딕 ExtraBold"/>
                <a:ea typeface="나눔고딕 ExtraBold"/>
              </a:rPr>
              <a:t>2)</a:t>
            </a:r>
            <a:r>
              <a:rPr lang="ko-KR" altLang="en-US" sz="5200" b="1">
                <a:solidFill>
                  <a:schemeClr val="accent2">
                    <a:lumMod val="50000"/>
                  </a:schemeClr>
                </a:solidFill>
                <a:latin typeface="나눔고딕 ExtraBold"/>
                <a:ea typeface="나눔고딕 ExtraBold"/>
              </a:rPr>
              <a:t> 생활 양식의 변화</a:t>
            </a:r>
            <a:endParaRPr lang="ko-KR" altLang="en-US" sz="5200" b="1">
              <a:solidFill>
                <a:schemeClr val="accent2">
                  <a:lumMod val="50000"/>
                </a:schemeClr>
              </a:solidFill>
              <a:latin typeface="나눔고딕 ExtraBold"/>
              <a:ea typeface="나눔고딕 ExtraBold"/>
            </a:endParaRPr>
          </a:p>
        </p:txBody>
      </p:sp>
      <p:pic>
        <p:nvPicPr>
          <p:cNvPr id="3" name="Object 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52401" y="1159723"/>
            <a:ext cx="11087198" cy="5462596"/>
          </a:xfrm>
          <a:prstGeom prst="rect">
            <a:avLst/>
          </a:prstGeom>
        </p:spPr>
      </p:pic>
      <p:grpSp>
        <p:nvGrpSpPr>
          <p:cNvPr id="6" name="그룹 1003"/>
          <p:cNvGrpSpPr/>
          <p:nvPr/>
        </p:nvGrpSpPr>
        <p:grpSpPr>
          <a:xfrm rot="0">
            <a:off x="791276" y="1463286"/>
            <a:ext cx="6412583" cy="4734315"/>
            <a:chOff x="407376" y="9155364"/>
            <a:chExt cx="4761681" cy="2180458"/>
          </a:xfrm>
        </p:grpSpPr>
        <p:pic>
          <p:nvPicPr>
            <p:cNvPr id="7" name="Object 9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407376" y="9155364"/>
              <a:ext cx="4761681" cy="2180458"/>
            </a:xfrm>
            <a:prstGeom prst="rect">
              <a:avLst/>
            </a:prstGeom>
          </p:spPr>
        </p:pic>
      </p:grpSp>
      <p:grpSp>
        <p:nvGrpSpPr>
          <p:cNvPr id="8" name="그룹 1003"/>
          <p:cNvGrpSpPr/>
          <p:nvPr/>
        </p:nvGrpSpPr>
        <p:grpSpPr>
          <a:xfrm rot="0">
            <a:off x="2870758" y="1463285"/>
            <a:ext cx="6412583" cy="4734315"/>
            <a:chOff x="407376" y="9155364"/>
            <a:chExt cx="4761681" cy="2180458"/>
          </a:xfrm>
        </p:grpSpPr>
        <p:pic>
          <p:nvPicPr>
            <p:cNvPr id="9" name="Object 9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407376" y="9155364"/>
              <a:ext cx="4761681" cy="2180458"/>
            </a:xfrm>
            <a:prstGeom prst="rect">
              <a:avLst/>
            </a:prstGeom>
          </p:spPr>
        </p:pic>
      </p:grpSp>
      <p:grpSp>
        <p:nvGrpSpPr>
          <p:cNvPr id="10" name="그룹 1003"/>
          <p:cNvGrpSpPr/>
          <p:nvPr/>
        </p:nvGrpSpPr>
        <p:grpSpPr>
          <a:xfrm rot="321660">
            <a:off x="4876518" y="1492710"/>
            <a:ext cx="6412583" cy="4734315"/>
            <a:chOff x="407376" y="9155364"/>
            <a:chExt cx="4761681" cy="2180458"/>
          </a:xfrm>
        </p:grpSpPr>
        <p:pic>
          <p:nvPicPr>
            <p:cNvPr id="11" name="Object 9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407376" y="9155364"/>
              <a:ext cx="4761681" cy="2180458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410620" y="2528669"/>
            <a:ext cx="9385047" cy="574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200" b="1">
                <a:latin typeface="NanumGothic"/>
                <a:ea typeface="NanumGothic"/>
              </a:rPr>
              <a:t>전기 밥솥의 등장 </a:t>
            </a:r>
            <a:r>
              <a:rPr lang="en-US" altLang="ko-KR" sz="3200" b="1">
                <a:latin typeface="NanumGothic"/>
                <a:ea typeface="NanumGothic"/>
              </a:rPr>
              <a:t>&gt;</a:t>
            </a:r>
            <a:r>
              <a:rPr lang="ko-KR" altLang="en-US" sz="3200" b="1">
                <a:latin typeface="NanumGothic"/>
                <a:ea typeface="NanumGothic"/>
              </a:rPr>
              <a:t> 근대화에 크게 기여</a:t>
            </a:r>
            <a:endParaRPr lang="ko-KR" altLang="en-US" sz="3200" b="1">
              <a:latin typeface="NanumGothic"/>
              <a:ea typeface="NanumGothic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10620" y="3202477"/>
            <a:ext cx="93850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200" b="1">
                <a:latin typeface="NanumGothic"/>
                <a:ea typeface="NanumGothic"/>
              </a:rPr>
              <a:t>일본 주부들의 노동 </a:t>
            </a:r>
            <a:r>
              <a:rPr lang="en-US" altLang="ko-KR" sz="3200" b="1">
                <a:latin typeface="NanumGothic"/>
                <a:ea typeface="NanumGothic"/>
              </a:rPr>
              <a:t>+</a:t>
            </a:r>
            <a:r>
              <a:rPr lang="ko-KR" altLang="en-US" sz="3200" b="1">
                <a:latin typeface="NanumGothic"/>
                <a:ea typeface="NanumGothic"/>
              </a:rPr>
              <a:t> 시간 감소</a:t>
            </a:r>
            <a:endParaRPr lang="ko-KR" altLang="en-US" sz="3200" b="1">
              <a:latin typeface="NanumGothic"/>
              <a:ea typeface="Nanum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10620" y="3859351"/>
            <a:ext cx="9385047" cy="567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200" b="1">
                <a:latin typeface="NanumGothic"/>
                <a:ea typeface="NanumGothic"/>
              </a:rPr>
              <a:t>아침 빵 パン 등장 </a:t>
            </a:r>
            <a:r>
              <a:rPr lang="en-US" altLang="ko-KR" sz="3200" b="1">
                <a:latin typeface="NanumGothic"/>
                <a:ea typeface="NanumGothic"/>
              </a:rPr>
              <a:t>(+</a:t>
            </a:r>
            <a:r>
              <a:rPr lang="ko-KR" altLang="en-US" sz="3200" b="1">
                <a:latin typeface="NanumGothic"/>
                <a:ea typeface="NanumGothic"/>
              </a:rPr>
              <a:t>토스트기</a:t>
            </a:r>
            <a:r>
              <a:rPr lang="en-US" altLang="ko-KR" sz="3200" b="1">
                <a:latin typeface="NanumGothic"/>
                <a:ea typeface="NanumGothic"/>
              </a:rPr>
              <a:t>)</a:t>
            </a:r>
            <a:endParaRPr lang="ko-KR" altLang="en-US" sz="3200" b="1">
              <a:latin typeface="NanumGothic"/>
              <a:ea typeface="NanumGothic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17605" y="4538556"/>
            <a:ext cx="9385047" cy="574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200" b="1">
                <a:latin typeface="NanumGothic"/>
                <a:ea typeface="NanumGothic"/>
              </a:rPr>
              <a:t>외식산업 체인화 형태로 발전</a:t>
            </a:r>
            <a:endParaRPr lang="ko-KR" altLang="en-US" sz="3200" b="1">
              <a:latin typeface="NanumGothic"/>
              <a:ea typeface="NanumGothic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03476" y="5145104"/>
            <a:ext cx="9385047" cy="567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200" b="1">
                <a:latin typeface="NanumGothic"/>
                <a:ea typeface="NanumGothic"/>
              </a:rPr>
              <a:t>도시락 </a:t>
            </a:r>
            <a:r>
              <a:rPr lang="en-US" altLang="ko-KR" sz="3200" b="1">
                <a:latin typeface="NanumGothic"/>
                <a:ea typeface="NanumGothic"/>
              </a:rPr>
              <a:t>&gt;</a:t>
            </a:r>
            <a:r>
              <a:rPr lang="ko-KR" altLang="en-US" sz="3200" b="1">
                <a:latin typeface="NanumGothic"/>
                <a:ea typeface="NanumGothic"/>
              </a:rPr>
              <a:t> 외식</a:t>
            </a:r>
            <a:endParaRPr lang="ko-KR" altLang="en-US" sz="3200" b="1">
              <a:latin typeface="NanumGothic"/>
              <a:ea typeface="NanumGothic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 rot="852989">
            <a:off x="1209854" y="2393205"/>
            <a:ext cx="956601" cy="908771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 rot="852989">
            <a:off x="1411532" y="2150051"/>
            <a:ext cx="1054674" cy="1001940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0" autoUpdateAnimBg="1"/>
      <p:bldP spid="13" grpId="1" animBg="0" autoUpdateAnimBg="1"/>
      <p:bldP spid="14" grpId="2" animBg="0" autoUpdateAnimBg="1"/>
      <p:bldP spid="15" grpId="3" animBg="0" autoUpdateAnimBg="1"/>
      <p:bldP spid="16" grpId="4" animBg="0" autoUpdateAnimBg="1"/>
    </p:bldLst>
  </p:timing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"/>
          <p:cNvGrpSpPr/>
          <p:nvPr/>
        </p:nvGrpSpPr>
        <p:grpSpPr>
          <a:xfrm rot="0">
            <a:off x="0" y="0"/>
            <a:ext cx="12206288" cy="6858000"/>
            <a:chOff x="0" y="0"/>
            <a:chExt cx="12206288" cy="6858000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0" y="0"/>
              <a:ext cx="12206288" cy="6858000"/>
            </a:xfrm>
            <a:prstGeom prst="rect">
              <a:avLst/>
            </a:prstGeom>
          </p:spPr>
        </p:pic>
        <p:sp>
          <p:nvSpPr>
            <p:cNvPr id="5" name="양쪽 모서리가 둥근 사각형 4"/>
            <p:cNvSpPr/>
            <p:nvPr/>
          </p:nvSpPr>
          <p:spPr>
            <a:xfrm>
              <a:off x="613719" y="558267"/>
              <a:ext cx="10964562" cy="356197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" name="양쪽 모서리가 둥근 사각형 5"/>
            <p:cNvSpPr/>
            <p:nvPr/>
          </p:nvSpPr>
          <p:spPr>
            <a:xfrm flipV="1">
              <a:off x="613719" y="3608729"/>
              <a:ext cx="10964562" cy="262129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" name="제목 1"/>
            <p:cNvSpPr txBox="1"/>
            <p:nvPr/>
          </p:nvSpPr>
          <p:spPr>
            <a:xfrm>
              <a:off x="2003273" y="2516959"/>
              <a:ext cx="8199742" cy="2228637"/>
            </a:xfrm>
            <a:prstGeom prst="rect">
              <a:avLst/>
            </a:prstGeom>
          </p:spPr>
          <p:txBody>
            <a:bodyPr vert="horz" lIns="91440" tIns="45720" rIns="91440" bIns="45720" anchor="ctr">
              <a:no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defRPr lang="ko-KR" altLang="en-US"/>
              </a:pPr>
              <a:r>
                <a:rPr lang="ko-KR" altLang="en-US" sz="6600" b="1">
                  <a:solidFill>
                    <a:srgbClr val="ce0000"/>
                  </a:solidFill>
                  <a:latin typeface="나눔고딕 ExtraBold"/>
                  <a:ea typeface="나눔고딕 ExtraBold"/>
                </a:rPr>
                <a:t>일본의 </a:t>
              </a:r>
              <a:r>
                <a:rPr lang="ko-KR" altLang="en-US" sz="6600" b="1">
                  <a:solidFill>
                    <a:srgbClr val="ff0000"/>
                  </a:solidFill>
                  <a:latin typeface="나눔고딕 ExtraBold"/>
                  <a:ea typeface="나눔고딕 ExtraBold"/>
                </a:rPr>
                <a:t>식사문화</a:t>
              </a:r>
              <a:endParaRPr lang="ko-KR" altLang="en-US" sz="6600" b="1">
                <a:solidFill>
                  <a:srgbClr val="ff0000"/>
                </a:solidFill>
                <a:latin typeface="나눔고딕 ExtraBold"/>
                <a:ea typeface="나눔고딕 ExtraBold"/>
              </a:endParaRPr>
            </a:p>
          </p:txBody>
        </p:sp>
        <p:sp>
          <p:nvSpPr>
            <p:cNvPr id="9" name="제목 1"/>
            <p:cNvSpPr txBox="1"/>
            <p:nvPr/>
          </p:nvSpPr>
          <p:spPr>
            <a:xfrm>
              <a:off x="4291686" y="2122616"/>
              <a:ext cx="3608626" cy="645305"/>
            </a:xfrm>
            <a:prstGeom prst="rect">
              <a:avLst/>
            </a:prstGeom>
          </p:spPr>
          <p:txBody>
            <a:bodyPr vert="horz" lIns="91440" tIns="45720" rIns="91440" bIns="45720" anchor="ctr">
              <a:no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defRPr lang="ko-KR" altLang="en-US"/>
              </a:pPr>
              <a:r>
                <a:rPr lang="en-US" altLang="ko-KR" sz="6000" b="1">
                  <a:solidFill>
                    <a:srgbClr val="ce0000"/>
                  </a:solidFill>
                  <a:latin typeface="나눔고딕 ExtraBold"/>
                  <a:ea typeface="나눔고딕 ExtraBold"/>
                </a:rPr>
                <a:t>03</a:t>
              </a:r>
              <a:endParaRPr lang="ko-KR" altLang="en-US" sz="6000" b="1">
                <a:solidFill>
                  <a:srgbClr val="ff0000"/>
                </a:solidFill>
                <a:latin typeface="나눔고딕 ExtraBold"/>
                <a:ea typeface="나눔고딕 ExtraBold"/>
              </a:endParaRPr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1996128" y="313734"/>
              <a:ext cx="8199742" cy="558826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2051864" y="6000851"/>
              <a:ext cx="8088271" cy="458335"/>
            </a:xfrm>
            <a:prstGeom prst="rect">
              <a:avLst/>
            </a:prstGeom>
          </p:spPr>
        </p:pic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206288" cy="6858000"/>
          </a:xfrm>
          <a:prstGeom prst="rect">
            <a:avLst/>
          </a:prstGeom>
        </p:spPr>
      </p:pic>
      <p:pic>
        <p:nvPicPr>
          <p:cNvPr id="2" name="Object 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 rot="5400000">
            <a:off x="3605451" y="-1842635"/>
            <a:ext cx="4995387" cy="116735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0420" y="366155"/>
            <a:ext cx="4064001" cy="1003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6000" b="1">
                <a:solidFill>
                  <a:schemeClr val="accent2">
                    <a:lumMod val="50000"/>
                  </a:schemeClr>
                </a:solidFill>
                <a:latin typeface="나눔고딕 ExtraBold"/>
                <a:ea typeface="나눔고딕 ExtraBold"/>
              </a:rPr>
              <a:t>식사예절</a:t>
            </a:r>
            <a:endParaRPr lang="ko-KR" altLang="en-US" sz="6000" b="1">
              <a:solidFill>
                <a:schemeClr val="accent2">
                  <a:lumMod val="50000"/>
                </a:schemeClr>
              </a:solidFill>
              <a:latin typeface="나눔고딕 ExtraBold"/>
              <a:ea typeface="나눔고딕 ExtraBo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5815" y="2470139"/>
            <a:ext cx="1772584" cy="756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4400" b="1">
                <a:latin typeface="NanumGothic"/>
                <a:ea typeface="NanumGothic"/>
              </a:rPr>
              <a:t>웨이팅</a:t>
            </a:r>
            <a:endParaRPr lang="ko-KR" altLang="en-US" sz="4400" b="1">
              <a:latin typeface="NanumGothic"/>
              <a:ea typeface="NanumGothic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 rot="5400000">
            <a:off x="154670" y="668994"/>
            <a:ext cx="1264012" cy="3909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23073" y="3455720"/>
            <a:ext cx="6690115" cy="571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3200" b="1">
                <a:latin typeface="NanumGothic"/>
                <a:ea typeface="NanumGothic"/>
              </a:rPr>
              <a:t>일반적으로 </a:t>
            </a:r>
            <a:r>
              <a:rPr lang="ko-KR" altLang="en-US" sz="3200" b="1">
                <a:solidFill>
                  <a:srgbClr val="ff0000"/>
                </a:solidFill>
                <a:latin typeface="NanumGothic"/>
                <a:ea typeface="NanumGothic"/>
              </a:rPr>
              <a:t>서서 기다려야함</a:t>
            </a:r>
            <a:endParaRPr lang="ko-KR" altLang="en-US" sz="3200" b="1">
              <a:solidFill>
                <a:srgbClr val="ff0000"/>
              </a:solidFill>
              <a:latin typeface="NanumGothic"/>
              <a:ea typeface="Nanum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6252" y="4108199"/>
            <a:ext cx="109577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b="1">
                <a:latin typeface="NanumGothic"/>
                <a:ea typeface="NanumGothic"/>
              </a:rPr>
              <a:t> </a:t>
            </a:r>
            <a:r>
              <a:rPr lang="en-US" altLang="ko-KR" sz="2800" b="1">
                <a:latin typeface="NanumGothic"/>
                <a:ea typeface="NanumGothic"/>
              </a:rPr>
              <a:t>?</a:t>
            </a:r>
            <a:r>
              <a:rPr lang="ko-KR" altLang="en-US" sz="2800" b="1">
                <a:latin typeface="NanumGothic"/>
                <a:ea typeface="NanumGothic"/>
              </a:rPr>
              <a:t> 일본은 </a:t>
            </a:r>
            <a:r>
              <a:rPr lang="ko-KR" altLang="en-US" sz="2800" b="1">
                <a:solidFill>
                  <a:srgbClr val="ff0000"/>
                </a:solidFill>
                <a:latin typeface="NanumGothic"/>
                <a:ea typeface="NanumGothic"/>
              </a:rPr>
              <a:t>인구 밀도 높은 나라 </a:t>
            </a:r>
            <a:r>
              <a:rPr lang="en-US" altLang="ko-KR" sz="2800" b="1">
                <a:latin typeface="NanumGothic"/>
                <a:ea typeface="NanumGothic"/>
              </a:rPr>
              <a:t>&gt;</a:t>
            </a:r>
            <a:r>
              <a:rPr lang="ko-KR" altLang="en-US" sz="2800" b="1">
                <a:latin typeface="NanumGothic"/>
                <a:ea typeface="NanumGothic"/>
              </a:rPr>
              <a:t> </a:t>
            </a:r>
            <a:r>
              <a:rPr lang="ko-KR" altLang="en-US" sz="2800" b="1">
                <a:solidFill>
                  <a:srgbClr val="ff0000"/>
                </a:solidFill>
                <a:latin typeface="NanumGothic"/>
                <a:ea typeface="NanumGothic"/>
              </a:rPr>
              <a:t>공간 부족</a:t>
            </a:r>
            <a:r>
              <a:rPr lang="ko-KR" altLang="en-US" sz="2800" b="1">
                <a:latin typeface="NanumGothic"/>
                <a:ea typeface="NanumGothic"/>
              </a:rPr>
              <a:t>한 곳 많음</a:t>
            </a:r>
            <a:endParaRPr lang="ko-KR" altLang="en-US" sz="2800" b="1">
              <a:latin typeface="NanumGothic"/>
              <a:ea typeface="Nanum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56252" y="4667597"/>
            <a:ext cx="10957797" cy="512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b="1">
                <a:latin typeface="NanumGothic"/>
                <a:ea typeface="NanumGothic"/>
              </a:rPr>
              <a:t> </a:t>
            </a:r>
            <a:r>
              <a:rPr lang="en-US" altLang="ko-KR" sz="2800" b="1">
                <a:latin typeface="NanumGothic"/>
                <a:ea typeface="NanumGothic"/>
              </a:rPr>
              <a:t>!</a:t>
            </a:r>
            <a:r>
              <a:rPr lang="ko-KR" altLang="en-US" sz="2800" b="1">
                <a:latin typeface="NanumGothic"/>
                <a:ea typeface="NanumGothic"/>
              </a:rPr>
              <a:t> 다른 손님들이 그 자리 사용할 수 있기 때문</a:t>
            </a:r>
            <a:endParaRPr lang="ko-KR" altLang="en-US" sz="2800" b="1">
              <a:latin typeface="NanumGothic"/>
              <a:ea typeface="Nanum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6252" y="5224683"/>
            <a:ext cx="109577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b="1">
                <a:latin typeface="NanumGothic"/>
                <a:ea typeface="NanumGothic"/>
              </a:rPr>
              <a:t> </a:t>
            </a:r>
            <a:r>
              <a:rPr lang="en-US" altLang="ko-KR" sz="2800" b="1">
                <a:latin typeface="NanumGothic"/>
                <a:ea typeface="NanumGothic"/>
              </a:rPr>
              <a:t>!!</a:t>
            </a:r>
            <a:r>
              <a:rPr lang="ko-KR" altLang="en-US" sz="2800" b="1">
                <a:latin typeface="NanumGothic"/>
                <a:ea typeface="NanumGothic"/>
              </a:rPr>
              <a:t> </a:t>
            </a:r>
            <a:r>
              <a:rPr lang="ko-KR" altLang="en-US" sz="2800" b="1">
                <a:solidFill>
                  <a:srgbClr val="ff0000"/>
                </a:solidFill>
                <a:latin typeface="NanumGothic"/>
                <a:ea typeface="NanumGothic"/>
              </a:rPr>
              <a:t>기다리는 행동</a:t>
            </a:r>
            <a:r>
              <a:rPr lang="ko-KR" altLang="en-US" sz="2800" b="1">
                <a:latin typeface="NanumGothic"/>
                <a:ea typeface="NanumGothic"/>
              </a:rPr>
              <a:t> </a:t>
            </a:r>
            <a:r>
              <a:rPr lang="en-US" altLang="ko-KR" sz="2800" b="1">
                <a:latin typeface="NanumGothic"/>
                <a:ea typeface="NanumGothic"/>
              </a:rPr>
              <a:t>&gt;</a:t>
            </a:r>
            <a:r>
              <a:rPr lang="ko-KR" altLang="en-US" sz="2800" b="1">
                <a:latin typeface="NanumGothic"/>
                <a:ea typeface="NanumGothic"/>
              </a:rPr>
              <a:t> </a:t>
            </a:r>
            <a:r>
              <a:rPr lang="ko-KR" altLang="en-US" sz="2800" b="1">
                <a:solidFill>
                  <a:srgbClr val="ff0000"/>
                </a:solidFill>
                <a:latin typeface="NanumGothic"/>
                <a:ea typeface="NanumGothic"/>
              </a:rPr>
              <a:t>상대방 존중</a:t>
            </a:r>
            <a:r>
              <a:rPr lang="ko-KR" altLang="en-US" sz="2800" b="1">
                <a:latin typeface="NanumGothic"/>
                <a:ea typeface="NanumGothic"/>
              </a:rPr>
              <a:t>하는 행동</a:t>
            </a:r>
            <a:endParaRPr lang="ko-KR" altLang="en-US" sz="2800" b="1">
              <a:latin typeface="NanumGothic"/>
              <a:ea typeface="NanumGothic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591219" y="1893311"/>
            <a:ext cx="1506994" cy="1969927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 rot="5400000">
            <a:off x="1020033" y="4488429"/>
            <a:ext cx="2372382" cy="321266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0" autoUpdateAnimBg="1"/>
      <p:bldP spid="9" grpId="1" animBg="0" autoUpdateAnimBg="1"/>
      <p:bldP spid="11" grpId="2" animBg="0" autoUpdateAnimBg="1"/>
      <p:bldP spid="12" grpId="3" animBg="0" autoUpdateAnimBg="1"/>
    </p:bldLst>
  </p:timing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206288" cy="6858000"/>
          </a:xfrm>
          <a:prstGeom prst="rect">
            <a:avLst/>
          </a:prstGeom>
        </p:spPr>
      </p:pic>
      <p:pic>
        <p:nvPicPr>
          <p:cNvPr id="2" name="Object 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 rot="5400000">
            <a:off x="3605451" y="-1842635"/>
            <a:ext cx="4995387" cy="1167357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386347" y="3059044"/>
            <a:ext cx="1951093" cy="195109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8347639" y="2722163"/>
            <a:ext cx="1808079" cy="2078252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5523319" y="3067062"/>
            <a:ext cx="1808079" cy="2054635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 rot="5400000">
            <a:off x="154670" y="668994"/>
            <a:ext cx="1264012" cy="39091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75500" y="1829383"/>
            <a:ext cx="5283198" cy="749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4400" b="1">
                <a:latin typeface="NanumGothic"/>
                <a:ea typeface="NanumGothic"/>
              </a:rPr>
              <a:t>젓가락</a:t>
            </a:r>
            <a:endParaRPr lang="ko-KR" altLang="en-US" sz="4400" b="1">
              <a:latin typeface="NanumGothic"/>
              <a:ea typeface="NanumGothic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7569" y="2016836"/>
            <a:ext cx="7693011" cy="448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400" b="1">
                <a:latin typeface="NanumGothic"/>
                <a:ea typeface="NanumGothic"/>
              </a:rPr>
              <a:t>일본은 밥그릇 손에 들고 젓가락으로 식사</a:t>
            </a:r>
            <a:endParaRPr lang="ko-KR" altLang="en-US" sz="2400" b="1">
              <a:latin typeface="NanumGothic"/>
              <a:ea typeface="NanumGothic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6349" y="4817473"/>
            <a:ext cx="5531087" cy="819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400" b="1">
                <a:latin typeface="NanumGothic"/>
                <a:ea typeface="NanumGothic"/>
              </a:rPr>
              <a:t>미소시루도</a:t>
            </a:r>
            <a:endParaRPr lang="ko-KR" altLang="en-US" sz="2400" b="1">
              <a:latin typeface="NanumGothic"/>
              <a:ea typeface="NanumGothic"/>
            </a:endParaRPr>
          </a:p>
          <a:p>
            <a:pPr algn="ctr">
              <a:defRPr lang="ko-KR" altLang="en-US"/>
            </a:pPr>
            <a:r>
              <a:rPr lang="ko-KR" altLang="en-US" sz="2400" b="1">
                <a:latin typeface="NanumGothic"/>
                <a:ea typeface="NanumGothic"/>
              </a:rPr>
              <a:t>젓가락 사용하여 먹음</a:t>
            </a:r>
            <a:endParaRPr lang="en-US" altLang="ko-KR" sz="2400" b="1">
              <a:latin typeface="NanumGothic"/>
              <a:ea typeface="NanumGothic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27111" y="4831047"/>
            <a:ext cx="5531087" cy="8153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400" b="1">
                <a:latin typeface="NanumGothic"/>
                <a:ea typeface="NanumGothic"/>
              </a:rPr>
              <a:t>국물</a:t>
            </a:r>
            <a:endParaRPr lang="ko-KR" altLang="en-US" sz="2400" b="1">
              <a:latin typeface="NanumGothic"/>
              <a:ea typeface="NanumGothic"/>
            </a:endParaRPr>
          </a:p>
          <a:p>
            <a:pPr algn="ctr">
              <a:defRPr lang="ko-KR" altLang="en-US"/>
            </a:pPr>
            <a:r>
              <a:rPr lang="ko-KR" altLang="en-US" sz="2400" b="1">
                <a:latin typeface="NanumGothic"/>
                <a:ea typeface="NanumGothic"/>
              </a:rPr>
              <a:t>떨어지면 안됨</a:t>
            </a:r>
            <a:endParaRPr lang="en-US" altLang="ko-KR" sz="2400" b="1">
              <a:latin typeface="NanumGothic"/>
              <a:ea typeface="NanumGothic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86133" y="4871283"/>
            <a:ext cx="55310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400" b="1">
                <a:latin typeface="NanumGothic"/>
                <a:ea typeface="NanumGothic"/>
              </a:rPr>
              <a:t>젓가락</a:t>
            </a:r>
            <a:endParaRPr lang="ko-KR" altLang="en-US" sz="2400" b="1">
              <a:latin typeface="NanumGothic"/>
              <a:ea typeface="NanumGothic"/>
            </a:endParaRPr>
          </a:p>
          <a:p>
            <a:pPr algn="ctr">
              <a:defRPr lang="ko-KR" altLang="en-US"/>
            </a:pPr>
            <a:r>
              <a:rPr lang="ko-KR" altLang="en-US" sz="2400" b="1">
                <a:latin typeface="NanumGothic"/>
                <a:ea typeface="NanumGothic"/>
              </a:rPr>
              <a:t>핥기 금지</a:t>
            </a:r>
            <a:endParaRPr lang="en-US" altLang="ko-KR" sz="2400" b="1">
              <a:latin typeface="NanumGothic"/>
              <a:ea typeface="NanumGothic"/>
            </a:endParaRPr>
          </a:p>
        </p:txBody>
      </p:sp>
      <p:sp>
        <p:nvSpPr>
          <p:cNvPr id="24" name="TextBox 2"/>
          <p:cNvSpPr txBox="1"/>
          <p:nvPr/>
        </p:nvSpPr>
        <p:spPr>
          <a:xfrm>
            <a:off x="540420" y="366155"/>
            <a:ext cx="4064001" cy="1003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6000" b="1">
                <a:solidFill>
                  <a:schemeClr val="accent2">
                    <a:lumMod val="50000"/>
                  </a:schemeClr>
                </a:solidFill>
                <a:latin typeface="나눔고딕 ExtraBold"/>
                <a:ea typeface="나눔고딕 ExtraBold"/>
              </a:rPr>
              <a:t>식사예절</a:t>
            </a:r>
            <a:endParaRPr lang="ko-KR" altLang="en-US" sz="6000" b="1">
              <a:solidFill>
                <a:schemeClr val="accent2">
                  <a:lumMod val="50000"/>
                </a:schemeClr>
              </a:solidFill>
              <a:latin typeface="나눔고딕 ExtraBold"/>
              <a:ea typeface="나눔고딕 ExtraBold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0" autoUpdateAnimBg="1"/>
      <p:bldP spid="21" grpId="1" animBg="0" autoUpdateAnimBg="1"/>
      <p:bldP spid="22" grpId="2" animBg="0" autoUpdateAnimBg="1"/>
    </p:bldLst>
  </p:timing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206288" cy="6858000"/>
          </a:xfrm>
          <a:prstGeom prst="rect">
            <a:avLst/>
          </a:prstGeom>
        </p:spPr>
      </p:pic>
      <p:pic>
        <p:nvPicPr>
          <p:cNvPr id="2" name="Object 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 rot="5400000">
            <a:off x="3605451" y="-1842635"/>
            <a:ext cx="4995387" cy="11673570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 rot="5400000">
            <a:off x="154670" y="668994"/>
            <a:ext cx="1264012" cy="39091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75500" y="1829383"/>
            <a:ext cx="5283198" cy="749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4400" b="1">
                <a:latin typeface="NanumGothic"/>
                <a:ea typeface="NanumGothic"/>
              </a:rPr>
              <a:t>젓가락</a:t>
            </a:r>
            <a:endParaRPr lang="ko-KR" altLang="en-US" sz="4400" b="1">
              <a:latin typeface="NanumGothic"/>
              <a:ea typeface="NanumGothic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7569" y="2016836"/>
            <a:ext cx="7693011" cy="448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400" b="1">
                <a:latin typeface="NanumGothic"/>
                <a:ea typeface="NanumGothic"/>
              </a:rPr>
              <a:t>일본은 밥그릇 손에 들고 젓가락으로 식사</a:t>
            </a:r>
            <a:endParaRPr lang="ko-KR" altLang="en-US" sz="2400" b="1">
              <a:latin typeface="NanumGothic"/>
              <a:ea typeface="NanumGothic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6349" y="4817473"/>
            <a:ext cx="5531087" cy="819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400" b="1">
                <a:latin typeface="NanumGothic"/>
                <a:ea typeface="NanumGothic"/>
              </a:rPr>
              <a:t>음식</a:t>
            </a:r>
            <a:endParaRPr lang="ko-KR" altLang="en-US" sz="2400" b="1">
              <a:latin typeface="NanumGothic"/>
              <a:ea typeface="NanumGothic"/>
            </a:endParaRPr>
          </a:p>
          <a:p>
            <a:pPr algn="ctr">
              <a:defRPr lang="ko-KR" altLang="en-US"/>
            </a:pPr>
            <a:r>
              <a:rPr lang="ko-KR" altLang="en-US" sz="2400" b="1">
                <a:latin typeface="NanumGothic"/>
                <a:ea typeface="NanumGothic"/>
              </a:rPr>
              <a:t>주고 받으면 안됨</a:t>
            </a:r>
            <a:endParaRPr lang="en-US" altLang="ko-KR" sz="2400" b="1">
              <a:latin typeface="NanumGothic"/>
              <a:ea typeface="NanumGothic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27722" y="4831047"/>
            <a:ext cx="5531087" cy="8153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400" b="1">
                <a:latin typeface="NanumGothic"/>
                <a:ea typeface="NanumGothic"/>
              </a:rPr>
              <a:t>젓가락 들고</a:t>
            </a:r>
            <a:endParaRPr lang="ko-KR" altLang="en-US" sz="2400" b="1">
              <a:latin typeface="NanumGothic"/>
              <a:ea typeface="NanumGothic"/>
            </a:endParaRPr>
          </a:p>
          <a:p>
            <a:pPr algn="ctr">
              <a:defRPr lang="ko-KR" altLang="en-US"/>
            </a:pPr>
            <a:r>
              <a:rPr lang="ko-KR" altLang="en-US" sz="2400" b="1">
                <a:latin typeface="NanumGothic"/>
                <a:ea typeface="NanumGothic"/>
              </a:rPr>
              <a:t>망설이면 안됨</a:t>
            </a:r>
            <a:endParaRPr lang="en-US" altLang="ko-KR" sz="2400" b="1">
              <a:latin typeface="NanumGothic"/>
              <a:ea typeface="Nanum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23863" y="4828122"/>
            <a:ext cx="5531088" cy="818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400" b="1">
                <a:latin typeface="NanumGothic"/>
                <a:ea typeface="NanumGothic"/>
              </a:rPr>
              <a:t>비벼먹기</a:t>
            </a:r>
            <a:endParaRPr lang="ko-KR" altLang="en-US" sz="2400" b="1">
              <a:latin typeface="NanumGothic"/>
              <a:ea typeface="NanumGothic"/>
            </a:endParaRPr>
          </a:p>
          <a:p>
            <a:pPr algn="ctr">
              <a:defRPr lang="ko-KR" altLang="en-US"/>
            </a:pPr>
            <a:r>
              <a:rPr lang="ko-KR" altLang="en-US" sz="2400" b="1">
                <a:latin typeface="NanumGothic"/>
                <a:ea typeface="NanumGothic"/>
              </a:rPr>
              <a:t>금지</a:t>
            </a:r>
            <a:endParaRPr lang="en-US" altLang="ko-KR" sz="2400" b="1">
              <a:latin typeface="NanumGothic"/>
              <a:ea typeface="NanumGothic"/>
            </a:endParaRPr>
          </a:p>
        </p:txBody>
      </p:sp>
      <p:sp>
        <p:nvSpPr>
          <p:cNvPr id="24" name="TextBox 2"/>
          <p:cNvSpPr txBox="1"/>
          <p:nvPr/>
        </p:nvSpPr>
        <p:spPr>
          <a:xfrm>
            <a:off x="540420" y="366155"/>
            <a:ext cx="4064001" cy="1003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6000" b="1">
                <a:solidFill>
                  <a:schemeClr val="accent2">
                    <a:lumMod val="50000"/>
                  </a:schemeClr>
                </a:solidFill>
                <a:latin typeface="나눔고딕 ExtraBold"/>
                <a:ea typeface="나눔고딕 ExtraBold"/>
              </a:rPr>
              <a:t>식사예절</a:t>
            </a:r>
            <a:endParaRPr lang="ko-KR" altLang="en-US" sz="6000" b="1">
              <a:solidFill>
                <a:schemeClr val="accent2">
                  <a:lumMod val="50000"/>
                </a:schemeClr>
              </a:solidFill>
              <a:latin typeface="나눔고딕 ExtraBold"/>
              <a:ea typeface="나눔고딕 ExtraBold"/>
            </a:endParaRPr>
          </a:p>
        </p:txBody>
      </p:sp>
      <p:pic>
        <p:nvPicPr>
          <p:cNvPr id="37" name="그림 7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8456024" y="2900496"/>
            <a:ext cx="1760473" cy="1760473"/>
          </a:xfrm>
          <a:prstGeom prst="rect">
            <a:avLst/>
          </a:prstGeom>
        </p:spPr>
      </p:pic>
      <p:pic>
        <p:nvPicPr>
          <p:cNvPr id="38" name="그림 10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2171692" y="2849911"/>
            <a:ext cx="2355014" cy="1978212"/>
          </a:xfrm>
          <a:prstGeom prst="rect">
            <a:avLst/>
          </a:prstGeom>
        </p:spPr>
      </p:pic>
      <p:pic>
        <p:nvPicPr>
          <p:cNvPr id="39" name="그림 11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5442211" y="3039097"/>
            <a:ext cx="2436236" cy="1583553"/>
          </a:xfrm>
          <a:prstGeom prst="rect">
            <a:avLst/>
          </a:prstGeom>
        </p:spPr>
      </p:pic>
      <p:pic>
        <p:nvPicPr>
          <p:cNvPr id="40" name="그림 22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5380319" y="2840340"/>
            <a:ext cx="746337" cy="746337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 autoUpdateAnimBg="1"/>
      <p:bldP spid="38" grpId="1" bldLvl="0" animBg="1" autoUpdateAnimBg="1"/>
      <p:bldP spid="21" grpId="2" bldLvl="0" animBg="1" autoUpdateAnimBg="1"/>
      <p:bldP spid="39" grpId="3" bldLvl="0" animBg="1" autoUpdateAnimBg="1"/>
      <p:bldP spid="40" grpId="4" bldLvl="0" animBg="1" autoUpdateAnimBg="1"/>
      <p:bldP spid="5" grpId="5" bldLvl="0" animBg="1" autoUpdateAnimBg="1"/>
      <p:bldP spid="37" grpId="6" bldLvl="0" animBg="1" autoUpdateAnimBg="1"/>
    </p:bldLst>
  </p:timing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206288" cy="6858000"/>
          </a:xfrm>
          <a:prstGeom prst="rect">
            <a:avLst/>
          </a:prstGeom>
        </p:spPr>
      </p:pic>
      <p:pic>
        <p:nvPicPr>
          <p:cNvPr id="2" name="Object 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 rot="5400000">
            <a:off x="3605451" y="-1842635"/>
            <a:ext cx="4995387" cy="11673570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 rot="5400000">
            <a:off x="154670" y="668994"/>
            <a:ext cx="1264012" cy="39091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75500" y="1829383"/>
            <a:ext cx="5283198" cy="749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4400" b="1">
                <a:latin typeface="NanumGothic"/>
                <a:ea typeface="NanumGothic"/>
              </a:rPr>
              <a:t>젓가락</a:t>
            </a:r>
            <a:endParaRPr lang="ko-KR" altLang="en-US" sz="4400" b="1">
              <a:latin typeface="NanumGothic"/>
              <a:ea typeface="NanumGothic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7569" y="2016836"/>
            <a:ext cx="7693011" cy="448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400" b="1">
                <a:latin typeface="NanumGothic"/>
                <a:ea typeface="NanumGothic"/>
              </a:rPr>
              <a:t>일본은 밥그릇 손에 들고 젓가락으로 식사</a:t>
            </a:r>
            <a:endParaRPr lang="ko-KR" altLang="en-US" sz="2400" b="1">
              <a:latin typeface="NanumGothic"/>
              <a:ea typeface="NanumGothic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6593" y="4817473"/>
            <a:ext cx="5531087" cy="819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400" b="1">
                <a:latin typeface="NanumGothic"/>
                <a:ea typeface="NanumGothic"/>
              </a:rPr>
              <a:t>무조건</a:t>
            </a:r>
            <a:endParaRPr lang="ko-KR" altLang="en-US" sz="2400" b="1">
              <a:latin typeface="NanumGothic"/>
              <a:ea typeface="NanumGothic"/>
            </a:endParaRPr>
          </a:p>
          <a:p>
            <a:pPr algn="ctr">
              <a:defRPr lang="ko-KR" altLang="en-US"/>
            </a:pPr>
            <a:r>
              <a:rPr lang="ko-KR" altLang="en-US" sz="2400" b="1">
                <a:latin typeface="NanumGothic"/>
                <a:ea typeface="NanumGothic"/>
              </a:rPr>
              <a:t>가로 방향</a:t>
            </a:r>
            <a:endParaRPr lang="en-US" altLang="ko-KR" sz="2400" b="1">
              <a:latin typeface="NanumGothic"/>
              <a:ea typeface="NanumGothic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88574" y="4850925"/>
            <a:ext cx="55310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400" b="1">
                <a:latin typeface="NanumGothic"/>
                <a:ea typeface="NanumGothic"/>
              </a:rPr>
              <a:t>면치기 가능</a:t>
            </a:r>
            <a:endParaRPr lang="ko-KR" altLang="en-US" sz="2400" b="1">
              <a:latin typeface="NanumGothic"/>
              <a:ea typeface="NanumGothic"/>
            </a:endParaRPr>
          </a:p>
          <a:p>
            <a:pPr algn="ctr">
              <a:defRPr lang="ko-KR" altLang="en-US"/>
            </a:pPr>
            <a:r>
              <a:rPr lang="en-US" altLang="ko-KR" sz="2400" b="1">
                <a:latin typeface="NanumGothic"/>
                <a:ea typeface="NanumGothic"/>
              </a:rPr>
              <a:t>(</a:t>
            </a:r>
            <a:r>
              <a:rPr lang="ko-KR" altLang="en-US" sz="2400" b="1">
                <a:latin typeface="NanumGothic"/>
                <a:ea typeface="NanumGothic"/>
              </a:rPr>
              <a:t>파스타 제외</a:t>
            </a:r>
            <a:r>
              <a:rPr lang="en-US" altLang="ko-KR" sz="2400" b="1">
                <a:latin typeface="NanumGothic"/>
                <a:ea typeface="NanumGothic"/>
              </a:rPr>
              <a:t>)</a:t>
            </a:r>
            <a:endParaRPr lang="en-US" altLang="ko-KR" sz="2400" b="1">
              <a:latin typeface="NanumGothic"/>
              <a:ea typeface="Nanum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27104" y="4847322"/>
            <a:ext cx="5531088" cy="818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400" b="1">
                <a:latin typeface="NanumGothic"/>
                <a:ea typeface="NanumGothic"/>
              </a:rPr>
              <a:t>밥 </a:t>
            </a:r>
            <a:r>
              <a:rPr lang="en-US" altLang="ko-KR" sz="2400" b="1">
                <a:latin typeface="NanumGothic"/>
                <a:ea typeface="NanumGothic"/>
              </a:rPr>
              <a:t>+</a:t>
            </a:r>
            <a:r>
              <a:rPr lang="ko-KR" altLang="en-US" sz="2400" b="1">
                <a:latin typeface="NanumGothic"/>
                <a:ea typeface="NanumGothic"/>
              </a:rPr>
              <a:t> 국</a:t>
            </a:r>
            <a:endParaRPr lang="ko-KR" altLang="en-US" sz="2400" b="1">
              <a:latin typeface="NanumGothic"/>
              <a:ea typeface="NanumGothic"/>
            </a:endParaRPr>
          </a:p>
          <a:p>
            <a:pPr algn="ctr">
              <a:defRPr lang="ko-KR" altLang="en-US"/>
            </a:pPr>
            <a:r>
              <a:rPr lang="ko-KR" altLang="en-US" sz="2400" b="1">
                <a:latin typeface="NanumGothic"/>
                <a:ea typeface="NanumGothic"/>
              </a:rPr>
              <a:t>손으로 들고 먹기</a:t>
            </a:r>
            <a:endParaRPr lang="en-US" altLang="ko-KR" sz="2400" b="1">
              <a:latin typeface="NanumGothic"/>
              <a:ea typeface="NanumGothic"/>
            </a:endParaRPr>
          </a:p>
        </p:txBody>
      </p:sp>
      <p:sp>
        <p:nvSpPr>
          <p:cNvPr id="22" name="TextBox 2"/>
          <p:cNvSpPr txBox="1"/>
          <p:nvPr/>
        </p:nvSpPr>
        <p:spPr>
          <a:xfrm>
            <a:off x="540420" y="366155"/>
            <a:ext cx="4064001" cy="1003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6000" b="1">
                <a:solidFill>
                  <a:schemeClr val="accent2">
                    <a:lumMod val="50000"/>
                  </a:schemeClr>
                </a:solidFill>
                <a:latin typeface="나눔고딕 ExtraBold"/>
                <a:ea typeface="나눔고딕 ExtraBold"/>
              </a:rPr>
              <a:t>식사예절</a:t>
            </a:r>
            <a:endParaRPr lang="ko-KR" altLang="en-US" sz="6000" b="1">
              <a:solidFill>
                <a:schemeClr val="accent2">
                  <a:lumMod val="50000"/>
                </a:schemeClr>
              </a:solidFill>
              <a:latin typeface="나눔고딕 ExtraBold"/>
              <a:ea typeface="나눔고딕 ExtraBold"/>
            </a:endParaRPr>
          </a:p>
        </p:txBody>
      </p:sp>
      <p:pic>
        <p:nvPicPr>
          <p:cNvPr id="23" name="그림 2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5116029" y="2897891"/>
            <a:ext cx="2363630" cy="2044539"/>
          </a:xfrm>
          <a:prstGeom prst="rect">
            <a:avLst/>
          </a:prstGeom>
        </p:spPr>
      </p:pic>
      <p:pic>
        <p:nvPicPr>
          <p:cNvPr id="24" name="그림 6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8492731" y="2939247"/>
            <a:ext cx="1951092" cy="1951092"/>
          </a:xfrm>
          <a:prstGeom prst="rect">
            <a:avLst/>
          </a:prstGeom>
        </p:spPr>
      </p:pic>
      <p:pic>
        <p:nvPicPr>
          <p:cNvPr id="25" name="그림 8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2346590" y="2809063"/>
            <a:ext cx="1951092" cy="1951092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 autoUpdateAnimBg="1"/>
      <p:bldP spid="25" grpId="1" bldLvl="0" animBg="1" autoUpdateAnimBg="1"/>
      <p:bldP spid="21" grpId="2" bldLvl="0" animBg="1" autoUpdateAnimBg="1"/>
      <p:bldP spid="23" grpId="3" bldLvl="0" animBg="1" autoUpdateAnimBg="1"/>
      <p:bldP spid="5" grpId="4" bldLvl="0" animBg="1" autoUpdateAnimBg="1"/>
      <p:bldP spid="24" grpId="5" bldLvl="0" animBg="1" autoUpdateAnimBg="1"/>
    </p:bldLst>
  </p:timing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"/>
          <p:cNvGrpSpPr/>
          <p:nvPr/>
        </p:nvGrpSpPr>
        <p:grpSpPr>
          <a:xfrm rot="0">
            <a:off x="0" y="0"/>
            <a:ext cx="12206288" cy="6858000"/>
            <a:chOff x="0" y="0"/>
            <a:chExt cx="12206288" cy="6858000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0" y="0"/>
              <a:ext cx="12206288" cy="6858000"/>
            </a:xfrm>
            <a:prstGeom prst="rect">
              <a:avLst/>
            </a:prstGeom>
          </p:spPr>
        </p:pic>
        <p:sp>
          <p:nvSpPr>
            <p:cNvPr id="5" name="양쪽 모서리가 둥근 사각형 4"/>
            <p:cNvSpPr/>
            <p:nvPr/>
          </p:nvSpPr>
          <p:spPr>
            <a:xfrm>
              <a:off x="613719" y="558267"/>
              <a:ext cx="10964562" cy="356197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" name="양쪽 모서리가 둥근 사각형 5"/>
            <p:cNvSpPr/>
            <p:nvPr/>
          </p:nvSpPr>
          <p:spPr>
            <a:xfrm flipV="1">
              <a:off x="613719" y="3608729"/>
              <a:ext cx="10964562" cy="262129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" name="제목 1"/>
            <p:cNvSpPr txBox="1"/>
            <p:nvPr/>
          </p:nvSpPr>
          <p:spPr>
            <a:xfrm>
              <a:off x="2003273" y="2516959"/>
              <a:ext cx="8199742" cy="2228637"/>
            </a:xfrm>
            <a:prstGeom prst="rect">
              <a:avLst/>
            </a:prstGeom>
          </p:spPr>
          <p:txBody>
            <a:bodyPr vert="horz" lIns="91440" tIns="45720" rIns="91440" bIns="45720" anchor="ctr">
              <a:no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defRPr lang="ko-KR" altLang="en-US"/>
              </a:pPr>
              <a:r>
                <a:rPr lang="ko-KR" altLang="en-US" sz="6600" b="1">
                  <a:solidFill>
                    <a:srgbClr val="ce0000"/>
                  </a:solidFill>
                  <a:latin typeface="나눔고딕 ExtraBold"/>
                  <a:ea typeface="나눔고딕 ExtraBold"/>
                </a:rPr>
                <a:t>한일 </a:t>
              </a:r>
              <a:r>
                <a:rPr lang="ko-KR" altLang="en-US" sz="6600" b="1">
                  <a:solidFill>
                    <a:srgbClr val="ff0000"/>
                  </a:solidFill>
                  <a:latin typeface="나눔고딕 ExtraBold"/>
                  <a:ea typeface="나눔고딕 ExtraBold"/>
                </a:rPr>
                <a:t>음식 문화 비교</a:t>
              </a:r>
              <a:endParaRPr lang="ko-KR" altLang="en-US" sz="6600" b="1">
                <a:solidFill>
                  <a:srgbClr val="ff0000"/>
                </a:solidFill>
                <a:latin typeface="나눔고딕 ExtraBold"/>
                <a:ea typeface="나눔고딕 ExtraBold"/>
              </a:endParaRPr>
            </a:p>
          </p:txBody>
        </p:sp>
        <p:sp>
          <p:nvSpPr>
            <p:cNvPr id="9" name="제목 1"/>
            <p:cNvSpPr txBox="1"/>
            <p:nvPr/>
          </p:nvSpPr>
          <p:spPr>
            <a:xfrm>
              <a:off x="4291686" y="2122616"/>
              <a:ext cx="3608626" cy="645305"/>
            </a:xfrm>
            <a:prstGeom prst="rect">
              <a:avLst/>
            </a:prstGeom>
          </p:spPr>
          <p:txBody>
            <a:bodyPr vert="horz" lIns="91440" tIns="45720" rIns="91440" bIns="45720" anchor="ctr">
              <a:no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defRPr lang="ko-KR" altLang="en-US"/>
              </a:pPr>
              <a:r>
                <a:rPr lang="en-US" altLang="ko-KR" sz="6000" b="1">
                  <a:solidFill>
                    <a:srgbClr val="ce0000"/>
                  </a:solidFill>
                  <a:latin typeface="나눔고딕 ExtraBold"/>
                  <a:ea typeface="나눔고딕 ExtraBold"/>
                </a:rPr>
                <a:t>04</a:t>
              </a:r>
              <a:endParaRPr lang="ko-KR" altLang="en-US" sz="6000" b="1">
                <a:solidFill>
                  <a:srgbClr val="ff0000"/>
                </a:solidFill>
                <a:latin typeface="나눔고딕 ExtraBold"/>
                <a:ea typeface="나눔고딕 ExtraBold"/>
              </a:endParaRPr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1996128" y="313734"/>
              <a:ext cx="8199742" cy="558826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2051864" y="6000851"/>
              <a:ext cx="8088271" cy="458335"/>
            </a:xfrm>
            <a:prstGeom prst="rect">
              <a:avLst/>
            </a:prstGeom>
          </p:spPr>
        </p:pic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206288" cy="6858000"/>
          </a:xfrm>
          <a:prstGeom prst="rect">
            <a:avLst/>
          </a:prstGeom>
        </p:spPr>
      </p:pic>
      <p:pic>
        <p:nvPicPr>
          <p:cNvPr id="3" name="Object 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 rot="5400000">
            <a:off x="3079574" y="-2123733"/>
            <a:ext cx="6032854" cy="11673570"/>
          </a:xfrm>
          <a:prstGeom prst="rect">
            <a:avLst/>
          </a:prstGeom>
        </p:spPr>
      </p:pic>
      <p:sp>
        <p:nvSpPr>
          <p:cNvPr id="2" name="제목 1"/>
          <p:cNvSpPr txBox="1"/>
          <p:nvPr/>
        </p:nvSpPr>
        <p:spPr>
          <a:xfrm>
            <a:off x="2325916" y="29355"/>
            <a:ext cx="7548500" cy="1810493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 lang="ko-KR" altLang="en-US"/>
            </a:pPr>
            <a:r>
              <a:rPr lang="ko-KR" altLang="en-US" sz="6000" b="1">
                <a:latin typeface="나눔고딕 ExtraBold"/>
                <a:ea typeface="나눔고딕 ExtraBold"/>
              </a:rPr>
              <a:t>한일 음식 문화 비교</a:t>
            </a:r>
            <a:endParaRPr lang="ko-KR" altLang="en-US" sz="6000" b="1">
              <a:latin typeface="나눔고딕 ExtraBold"/>
              <a:ea typeface="나눔고딕 ExtraBol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90267" y="2396874"/>
            <a:ext cx="51988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lang="ko-KR" altLang="en-US"/>
            </a:pPr>
            <a:r>
              <a:rPr lang="ko-KR" altLang="en-US" sz="3600" b="1">
                <a:latin typeface="NanumGothic"/>
                <a:ea typeface="NanumGothic"/>
              </a:rPr>
              <a:t>음식 비벼 먹는 습관 </a:t>
            </a:r>
            <a:r>
              <a:rPr lang="en-US" altLang="ko-KR" sz="3600" b="1">
                <a:latin typeface="NanumGothic"/>
                <a:ea typeface="NanumGothic"/>
              </a:rPr>
              <a:t>X</a:t>
            </a:r>
            <a:endParaRPr lang="en-US" altLang="ko-KR" sz="3600" b="1">
              <a:latin typeface="NanumGothic"/>
              <a:ea typeface="Nanum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7036" y="2403696"/>
            <a:ext cx="51988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3600" b="1">
                <a:latin typeface="NanumGothic"/>
                <a:ea typeface="NanumGothic"/>
              </a:rPr>
              <a:t>비벼 먹는것이 익숙함</a:t>
            </a:r>
            <a:endParaRPr lang="en-US" altLang="ko-KR" sz="3600" b="1">
              <a:latin typeface="NanumGothic"/>
              <a:ea typeface="Nanum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6148" y="3181382"/>
            <a:ext cx="5198818" cy="636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lang="ko-KR" altLang="en-US"/>
            </a:pPr>
            <a:r>
              <a:rPr lang="ko-KR" altLang="en-US" sz="3600" b="1">
                <a:latin typeface="NanumGothic"/>
                <a:ea typeface="NanumGothic"/>
              </a:rPr>
              <a:t>밥그릇 들고 먹어야 함</a:t>
            </a:r>
            <a:endParaRPr lang="en-US" altLang="ko-KR" sz="3600" b="1">
              <a:latin typeface="NanumGothic"/>
              <a:ea typeface="Nanum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7036" y="3181383"/>
            <a:ext cx="5198818" cy="636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3600" b="1">
                <a:latin typeface="NanumGothic"/>
                <a:ea typeface="NanumGothic"/>
              </a:rPr>
              <a:t>밥그릇 들고 먹으면 </a:t>
            </a:r>
            <a:r>
              <a:rPr lang="en-US" altLang="ko-KR" sz="3600" b="1">
                <a:latin typeface="NanumGothic"/>
                <a:ea typeface="NanumGothic"/>
              </a:rPr>
              <a:t>X</a:t>
            </a:r>
            <a:endParaRPr lang="en-US" altLang="ko-KR" sz="3600" b="1">
              <a:latin typeface="NanumGothic"/>
              <a:ea typeface="Nanum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90267" y="3952226"/>
            <a:ext cx="51988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lang="ko-KR" altLang="en-US"/>
            </a:pPr>
            <a:r>
              <a:rPr lang="ko-KR" altLang="en-US" sz="3600" b="1">
                <a:latin typeface="NanumGothic"/>
                <a:ea typeface="NanumGothic"/>
              </a:rPr>
              <a:t>대부분 젓가락</a:t>
            </a:r>
            <a:endParaRPr lang="en-US" altLang="ko-KR" sz="3600" b="1">
              <a:latin typeface="NanumGothic"/>
              <a:ea typeface="NanumGothic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7036" y="3952227"/>
            <a:ext cx="51988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3600" b="1">
                <a:latin typeface="NanumGothic"/>
                <a:ea typeface="NanumGothic"/>
              </a:rPr>
              <a:t>젓가락 </a:t>
            </a:r>
            <a:r>
              <a:rPr lang="en-US" altLang="ko-KR" sz="3600" b="1">
                <a:latin typeface="NanumGothic"/>
                <a:ea typeface="NanumGothic"/>
              </a:rPr>
              <a:t>+</a:t>
            </a:r>
            <a:r>
              <a:rPr lang="ko-KR" altLang="en-US" sz="3600" b="1">
                <a:latin typeface="NanumGothic"/>
                <a:ea typeface="NanumGothic"/>
              </a:rPr>
              <a:t> 숟가락</a:t>
            </a:r>
            <a:endParaRPr lang="en-US" altLang="ko-KR" sz="3600" b="1">
              <a:latin typeface="NanumGothic"/>
              <a:ea typeface="Nanum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7036" y="4703464"/>
            <a:ext cx="51988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3600" b="1">
                <a:latin typeface="NanumGothic"/>
                <a:ea typeface="NanumGothic"/>
              </a:rPr>
              <a:t>강한 맛 </a:t>
            </a:r>
            <a:r>
              <a:rPr lang="en-US" altLang="ko-KR" sz="3600" b="1">
                <a:latin typeface="NanumGothic"/>
                <a:ea typeface="NanumGothic"/>
              </a:rPr>
              <a:t>+</a:t>
            </a:r>
            <a:r>
              <a:rPr lang="ko-KR" altLang="en-US" sz="3600" b="1">
                <a:latin typeface="NanumGothic"/>
                <a:ea typeface="NanumGothic"/>
              </a:rPr>
              <a:t> </a:t>
            </a:r>
            <a:r>
              <a:rPr lang="en-US" altLang="ko-KR" sz="3600" b="1">
                <a:latin typeface="NanumGothic"/>
                <a:ea typeface="NanumGothic"/>
              </a:rPr>
              <a:t>MSG (</a:t>
            </a:r>
            <a:r>
              <a:rPr lang="ko-KR" altLang="en-US" sz="3600" b="1">
                <a:latin typeface="NanumGothic"/>
                <a:ea typeface="NanumGothic"/>
              </a:rPr>
              <a:t>감칠맛</a:t>
            </a:r>
            <a:r>
              <a:rPr lang="en-US" altLang="ko-KR" sz="3600" b="1">
                <a:latin typeface="NanumGothic"/>
                <a:ea typeface="NanumGothic"/>
              </a:rPr>
              <a:t>)</a:t>
            </a:r>
            <a:endParaRPr lang="en-US" altLang="ko-KR" sz="3600" b="1">
              <a:latin typeface="NanumGothic"/>
              <a:ea typeface="NanumGothic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71889" y="4703465"/>
            <a:ext cx="61692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lang="ko-KR" altLang="en-US"/>
            </a:pPr>
            <a:r>
              <a:rPr lang="ko-KR" altLang="en-US" sz="3600" b="1">
                <a:latin typeface="NanumGothic"/>
                <a:ea typeface="NanumGothic"/>
              </a:rPr>
              <a:t>순한 맛 </a:t>
            </a:r>
            <a:r>
              <a:rPr lang="en-US" altLang="ko-KR" sz="3600" b="1">
                <a:latin typeface="NanumGothic"/>
                <a:ea typeface="NanumGothic"/>
              </a:rPr>
              <a:t>+</a:t>
            </a:r>
            <a:r>
              <a:rPr lang="ko-KR" altLang="en-US" sz="3600" b="1">
                <a:latin typeface="NanumGothic"/>
                <a:ea typeface="NanumGothic"/>
              </a:rPr>
              <a:t> 간장 기반의 양념</a:t>
            </a:r>
            <a:endParaRPr lang="en-US" altLang="ko-KR" sz="3600" b="1">
              <a:latin typeface="NanumGothic"/>
              <a:ea typeface="NanumGothic"/>
            </a:endParaRPr>
          </a:p>
        </p:txBody>
      </p:sp>
      <p:pic>
        <p:nvPicPr>
          <p:cNvPr id="16" name="그림 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77711" y="196897"/>
            <a:ext cx="2159136" cy="1475410"/>
          </a:xfrm>
          <a:prstGeom prst="rect">
            <a:avLst/>
          </a:prstGeom>
        </p:spPr>
      </p:pic>
      <p:pic>
        <p:nvPicPr>
          <p:cNvPr id="17" name="그림 5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9372749" y="196897"/>
            <a:ext cx="2159136" cy="1475410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0" autoUpdateAnimBg="1"/>
      <p:bldP spid="7" grpId="1" animBg="0" autoUpdateAnimBg="1"/>
      <p:bldP spid="11" grpId="2" animBg="0" autoUpdateAnimBg="1"/>
      <p:bldP spid="10" grpId="3" animBg="0" autoUpdateAnimBg="1"/>
      <p:bldP spid="13" grpId="4" animBg="0" autoUpdateAnimBg="1"/>
      <p:bldP spid="12" grpId="5" animBg="0" autoUpdateAnimBg="1"/>
      <p:bldP spid="14" grpId="6" animBg="0" autoUpdateAnimBg="1"/>
      <p:bldP spid="15" grpId="7" animBg="0" autoUpdateAnimBg="1"/>
    </p:bldLst>
  </p:timing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"/>
          <p:cNvGrpSpPr/>
          <p:nvPr/>
        </p:nvGrpSpPr>
        <p:grpSpPr>
          <a:xfrm rot="0">
            <a:off x="-314328" y="-265313"/>
            <a:ext cx="12887326" cy="7266188"/>
            <a:chOff x="-314328" y="-265313"/>
            <a:chExt cx="12887326" cy="7266188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0" y="0"/>
              <a:ext cx="12206288" cy="68580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90676" y="379433"/>
              <a:ext cx="4648200" cy="6949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4000" b="1">
                  <a:solidFill>
                    <a:srgbClr val="e37933"/>
                  </a:solidFill>
                  <a:latin typeface="나눔고딕"/>
                  <a:ea typeface="나눔고딕"/>
                </a:rPr>
                <a:t>자료출처</a:t>
              </a:r>
              <a:endParaRPr lang="ko-KR" altLang="en-US" sz="4000" b="1">
                <a:solidFill>
                  <a:srgbClr val="e37933"/>
                </a:solidFill>
                <a:latin typeface="나눔고딕"/>
                <a:ea typeface="나눔고딕"/>
              </a:endParaRPr>
            </a:p>
          </p:txBody>
        </p:sp>
        <p:pic>
          <p:nvPicPr>
            <p:cNvPr id="15" name="그림 3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-314328" y="-265313"/>
              <a:ext cx="12887326" cy="7266188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790676" y="1117403"/>
              <a:ext cx="499213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b="1">
                  <a:latin typeface="나눔고딕"/>
                  <a:ea typeface="나눔고딕"/>
                </a:rPr>
                <a:t>모든 일러스트</a:t>
              </a:r>
              <a:endParaRPr lang="ko-KR" altLang="en-US" b="1">
                <a:latin typeface="나눔고딕"/>
                <a:ea typeface="나눔고딕"/>
              </a:endParaRPr>
            </a:p>
            <a:p>
              <a:pPr lvl="0">
                <a:defRPr lang="ko-KR" altLang="en-US"/>
              </a:pPr>
              <a:r>
                <a:rPr lang="en" altLang="ko-KR" b="1">
                  <a:latin typeface="나눔고딕"/>
                  <a:ea typeface="나눔고딕"/>
                  <a:hlinkClick r:id="rId4"/>
                </a:rPr>
                <a:t>https://www.irasutoya.com/</a:t>
              </a:r>
              <a:endParaRPr lang="en" altLang="ko-KR" b="1">
                <a:latin typeface="나눔고딕"/>
                <a:ea typeface="나눔고딕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90676" y="1771182"/>
              <a:ext cx="10610648" cy="14558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b="1">
                  <a:latin typeface="나눔고딕"/>
                  <a:ea typeface="나눔고딕"/>
                </a:rPr>
                <a:t>지역별 대표 음식</a:t>
              </a:r>
              <a:endParaRPr lang="ko-KR" altLang="en-US" b="1">
                <a:latin typeface="나눔고딕"/>
                <a:ea typeface="나눔고딕"/>
              </a:endParaRPr>
            </a:p>
            <a:p>
              <a:pPr lvl="0">
                <a:defRPr lang="ko-KR" altLang="en-US"/>
              </a:pPr>
              <a:r>
                <a:rPr lang="en" altLang="ko-KR" b="1">
                  <a:latin typeface="나눔고딕"/>
                  <a:ea typeface="나눔고딕"/>
                  <a:hlinkClick r:id="rId5"/>
                </a:rPr>
                <a:t>https://eats.jp/kr/detail/100653</a:t>
              </a:r>
              <a:endParaRPr lang="en" altLang="ko-KR" b="1">
                <a:latin typeface="나눔고딕"/>
                <a:ea typeface="나눔고딕"/>
              </a:endParaRPr>
            </a:p>
            <a:p>
              <a:pPr lvl="0">
                <a:defRPr lang="ko-KR" altLang="en-US"/>
              </a:pPr>
              <a:r>
                <a:rPr lang="en" altLang="ko-KR" b="1">
                  <a:latin typeface="나눔고딕"/>
                  <a:ea typeface="나눔고딕"/>
                  <a:hlinkClick r:id="rId6"/>
                </a:rPr>
                <a:t>https://blog.naver.com/yolo-japan/223442564683</a:t>
              </a:r>
              <a:endParaRPr lang="en" altLang="ko-KR" b="1">
                <a:latin typeface="나눔고딕"/>
                <a:ea typeface="나눔고딕"/>
              </a:endParaRPr>
            </a:p>
            <a:p>
              <a:pPr lvl="0">
                <a:defRPr lang="ko-KR" altLang="en-US"/>
              </a:pPr>
              <a:r>
                <a:rPr lang="en" altLang="ko-KR" b="1">
                  <a:latin typeface="나눔고딕"/>
                  <a:ea typeface="나눔고딕"/>
                  <a:hlinkClick r:id="rId7"/>
                </a:rPr>
                <a:t>https://blog.naver.com/tokyogyudong0/222802841478</a:t>
              </a:r>
              <a:endParaRPr lang="en" altLang="ko-KR" b="1">
                <a:latin typeface="나눔고딕"/>
                <a:ea typeface="나눔고딕"/>
              </a:endParaRPr>
            </a:p>
            <a:p>
              <a:pPr lvl="0">
                <a:defRPr lang="ko-KR" altLang="en-US"/>
              </a:pPr>
              <a:r>
                <a:rPr lang="en" altLang="ko-KR" b="1">
                  <a:latin typeface="나눔고딕"/>
                  <a:ea typeface="나눔고딕"/>
                  <a:hlinkClick r:id="rId8"/>
                </a:rPr>
                <a:t>https://blog.naver.com/the_trip/222858859469</a:t>
              </a:r>
              <a:endParaRPr lang="en" altLang="ko-KR" b="1">
                <a:latin typeface="나눔고딕"/>
                <a:ea typeface="나눔고딕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90676" y="3210372"/>
              <a:ext cx="10610648" cy="6358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b="1">
                  <a:latin typeface="나눔고딕"/>
                  <a:ea typeface="나눔고딕"/>
                </a:rPr>
                <a:t>히츠마부시 동영상</a:t>
              </a:r>
              <a:endParaRPr lang="ko-KR" altLang="en-US" b="1">
                <a:latin typeface="나눔고딕"/>
                <a:ea typeface="나눔고딕"/>
              </a:endParaRPr>
            </a:p>
            <a:p>
              <a:pPr lvl="0">
                <a:defRPr lang="ko-KR" altLang="en-US"/>
              </a:pPr>
              <a:r>
                <a:rPr lang="en" altLang="ko-KR" b="1">
                  <a:latin typeface="나눔고딕"/>
                  <a:ea typeface="나눔고딕"/>
                  <a:hlinkClick r:id="rId9"/>
                </a:rPr>
                <a:t>https://youtu.be/RL0A0t8gGkA?si=HIaSa_EudPF3kELS</a:t>
              </a:r>
              <a:endParaRPr lang="en" altLang="ko-KR" b="1">
                <a:latin typeface="나눔고딕"/>
                <a:ea typeface="나눔고딕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90676" y="3846757"/>
              <a:ext cx="1061064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b="1">
                  <a:latin typeface="나눔고딕"/>
                  <a:ea typeface="나눔고딕"/>
                </a:rPr>
                <a:t>식사예절</a:t>
              </a:r>
              <a:endParaRPr lang="ko-KR" altLang="en-US" b="1">
                <a:latin typeface="나눔고딕"/>
                <a:ea typeface="나눔고딕"/>
              </a:endParaRPr>
            </a:p>
            <a:p>
              <a:pPr lvl="0">
                <a:defRPr lang="ko-KR" altLang="en-US"/>
              </a:pPr>
              <a:r>
                <a:rPr lang="en" altLang="ko-KR" b="1">
                  <a:latin typeface="나눔고딕"/>
                  <a:ea typeface="나눔고딕"/>
                  <a:hlinkClick r:id="rId10"/>
                </a:rPr>
                <a:t>https://blog.naver.com/eungyon28/223426112663</a:t>
              </a:r>
              <a:endParaRPr lang="en" altLang="ko-KR" b="1">
                <a:latin typeface="나눔고딕"/>
                <a:ea typeface="나눔고딕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0676" y="4468122"/>
              <a:ext cx="10610648" cy="6353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b="1">
                  <a:latin typeface="나눔고딕"/>
                  <a:ea typeface="나눔고딕"/>
                </a:rPr>
                <a:t>일본 식생활의 변화</a:t>
              </a:r>
              <a:endParaRPr lang="ko-KR" altLang="en-US" b="1">
                <a:latin typeface="나눔고딕"/>
                <a:ea typeface="나눔고딕"/>
              </a:endParaRPr>
            </a:p>
            <a:p>
              <a:pPr lvl="0">
                <a:defRPr lang="ko-KR" altLang="en-US"/>
              </a:pPr>
              <a:r>
                <a:rPr lang="ko-KR" altLang="en-US" b="1">
                  <a:latin typeface="나눔고딕"/>
                  <a:ea typeface="나눔고딕"/>
                </a:rPr>
                <a:t>일본 일본인 일본문화 교재</a:t>
              </a:r>
              <a:endParaRPr lang="en-US" altLang="ko-KR" b="1">
                <a:latin typeface="나눔고딕"/>
                <a:ea typeface="나눔고딕"/>
              </a:endParaRPr>
            </a:p>
          </p:txBody>
        </p:sp>
        <p:pic>
          <p:nvPicPr>
            <p:cNvPr id="16" name="Object 26"/>
            <p:cNvPicPr>
              <a:picLocks noChangeAspect="1"/>
            </p:cNvPicPr>
            <p:nvPr/>
          </p:nvPicPr>
          <p:blipFill rotWithShape="1">
            <a:blip r:embed="rId11"/>
            <a:stretch>
              <a:fillRect/>
            </a:stretch>
          </p:blipFill>
          <p:spPr>
            <a:xfrm>
              <a:off x="11303851" y="5003800"/>
              <a:ext cx="545593" cy="473076"/>
            </a:xfrm>
            <a:prstGeom prst="rect">
              <a:avLst/>
            </a:prstGeom>
          </p:spPr>
        </p:pic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"/>
          <p:cNvGrpSpPr/>
          <p:nvPr/>
        </p:nvGrpSpPr>
        <p:grpSpPr>
          <a:xfrm rot="0">
            <a:off x="0" y="0"/>
            <a:ext cx="12206288" cy="6858000"/>
            <a:chOff x="0" y="0"/>
            <a:chExt cx="12206288" cy="6858000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0" y="0"/>
              <a:ext cx="12206288" cy="68580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20492" y="2028616"/>
              <a:ext cx="11965303" cy="27700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8800" b="1">
                  <a:latin typeface="나눔고딕"/>
                  <a:ea typeface="나눔고딕"/>
                </a:rPr>
                <a:t>감사합니다</a:t>
              </a:r>
              <a:endParaRPr lang="ko-KR" altLang="en-US" sz="8800" b="1">
                <a:latin typeface="나눔고딕"/>
                <a:ea typeface="나눔고딕"/>
              </a:endParaRPr>
            </a:p>
            <a:p>
              <a:pPr algn="ctr">
                <a:defRPr lang="ko-KR" altLang="en-US"/>
              </a:pPr>
              <a:r>
                <a:rPr lang="ko-KR" altLang="en-US" sz="8800" b="1">
                  <a:latin typeface="Malgun Gothic"/>
                  <a:ea typeface="Malgun Gothic"/>
                </a:rPr>
                <a:t>ありがとうございます</a:t>
              </a:r>
              <a:endParaRPr lang="en-US" altLang="ko-KR" sz="8800" b="1">
                <a:latin typeface="Malgun Gothic"/>
                <a:ea typeface="Malgun Gothic"/>
              </a:endParaRPr>
            </a:p>
          </p:txBody>
        </p:sp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206288" cy="6858000"/>
          </a:xfrm>
          <a:prstGeom prst="rect">
            <a:avLst/>
          </a:prstGeom>
        </p:spPr>
      </p:pic>
      <p:sp>
        <p:nvSpPr>
          <p:cNvPr id="5" name="양쪽 모서리가 둥근 사각형 4"/>
          <p:cNvSpPr/>
          <p:nvPr/>
        </p:nvSpPr>
        <p:spPr>
          <a:xfrm>
            <a:off x="228601" y="1170378"/>
            <a:ext cx="11745097" cy="3043286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양쪽 모서리가 둥근 사각형 5"/>
          <p:cNvSpPr/>
          <p:nvPr/>
        </p:nvSpPr>
        <p:spPr>
          <a:xfrm flipV="1">
            <a:off x="228601" y="3604651"/>
            <a:ext cx="11745097" cy="3043286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549064" y="668380"/>
            <a:ext cx="7093872" cy="81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4800" b="1">
                <a:latin typeface="나눔고딕 ExtraBold"/>
                <a:ea typeface="나눔고딕 ExtraBold"/>
              </a:rPr>
              <a:t>히츠마부시 먹는 방법</a:t>
            </a:r>
            <a:endParaRPr lang="en-US" altLang="ko-KR" sz="4800" b="1">
              <a:latin typeface="나눔고딕 ExtraBold"/>
              <a:ea typeface="나눔고딕 ExtraBold"/>
            </a:endParaRPr>
          </a:p>
        </p:txBody>
      </p:sp>
      <p:pic>
        <p:nvPicPr>
          <p:cNvPr id="13" name="그림 12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209800" y="1781187"/>
            <a:ext cx="7772400" cy="43049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58954" y="5782872"/>
            <a:ext cx="2446492" cy="568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3200" b="1">
                <a:latin typeface="나눔고딕 ExtraBold"/>
                <a:ea typeface="나눔고딕 ExtraBold"/>
              </a:rPr>
              <a:t>1:21</a:t>
            </a:r>
            <a:r>
              <a:rPr lang="ko-KR" altLang="en-US" sz="3200" b="1">
                <a:latin typeface="나눔고딕 ExtraBold"/>
                <a:ea typeface="나눔고딕 ExtraBold"/>
              </a:rPr>
              <a:t> 까지</a:t>
            </a:r>
            <a:endParaRPr lang="en-US" altLang="ko-KR" sz="3200" b="1">
              <a:latin typeface="나눔고딕 ExtraBold"/>
              <a:ea typeface="나눔고딕 ExtraBold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 rot="18155790" flipH="1">
            <a:off x="684271" y="376237"/>
            <a:ext cx="1155700" cy="1714500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206288" cy="6858000"/>
          </a:xfrm>
          <a:prstGeom prst="rect">
            <a:avLst/>
          </a:prstGeom>
        </p:spPr>
      </p:pic>
      <p:sp>
        <p:nvSpPr>
          <p:cNvPr id="3" name="양쪽 모서리가 둥근 사각형 2"/>
          <p:cNvSpPr/>
          <p:nvPr/>
        </p:nvSpPr>
        <p:spPr>
          <a:xfrm>
            <a:off x="228601" y="1170378"/>
            <a:ext cx="11745097" cy="3043286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양쪽 모서리가 둥근 사각형 3"/>
          <p:cNvSpPr/>
          <p:nvPr/>
        </p:nvSpPr>
        <p:spPr>
          <a:xfrm flipV="1">
            <a:off x="228601" y="3604651"/>
            <a:ext cx="11745097" cy="3043286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2" name="그룹 1006"/>
          <p:cNvGrpSpPr/>
          <p:nvPr/>
        </p:nvGrpSpPr>
        <p:grpSpPr>
          <a:xfrm rot="4214189">
            <a:off x="4928921" y="-3636679"/>
            <a:ext cx="2334158" cy="9181405"/>
            <a:chOff x="16766460" y="702427"/>
            <a:chExt cx="2517821" cy="7034178"/>
          </a:xfrm>
        </p:grpSpPr>
        <p:pic>
          <p:nvPicPr>
            <p:cNvPr id="9" name="Object 18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 rot="6600000">
              <a:off x="14508282" y="2960605"/>
              <a:ext cx="7034178" cy="2517821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3352800" y="93981"/>
            <a:ext cx="5486400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100" b="1">
                <a:solidFill>
                  <a:schemeClr val="bg1"/>
                </a:solidFill>
                <a:latin typeface="나눔고딕 ExtraBold"/>
                <a:ea typeface="나눔고딕 ExtraBold"/>
              </a:rPr>
              <a:t>구마모토</a:t>
            </a:r>
            <a:endParaRPr lang="ko-KR" altLang="en-US" sz="3100" b="1">
              <a:solidFill>
                <a:schemeClr val="bg1"/>
              </a:solidFill>
              <a:latin typeface="나눔고딕 ExtraBold"/>
              <a:ea typeface="나눔고딕 ExtraBol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9944" y="633609"/>
            <a:ext cx="5486400" cy="1336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4200" b="1">
                <a:latin typeface="나눔고딕 ExtraBold"/>
                <a:ea typeface="나눔고딕 ExtraBold"/>
              </a:rPr>
              <a:t>다고지루</a:t>
            </a:r>
            <a:endParaRPr lang="ko-KR" altLang="en-US" sz="4200" b="1">
              <a:latin typeface="NANUMGOTHIC EXTRABOLD"/>
              <a:ea typeface="NANUMGOTHIC EXTRABOLD"/>
            </a:endParaRPr>
          </a:p>
          <a:p>
            <a:pPr algn="ctr">
              <a:defRPr lang="ko-KR" altLang="en-US"/>
            </a:pPr>
            <a:r>
              <a:rPr lang="ko-KR" altLang="en-US" sz="4000" b="1">
                <a:latin typeface="Malgun Gothic"/>
                <a:ea typeface="Malgun Gothic"/>
              </a:rPr>
              <a:t>だご汁</a:t>
            </a:r>
            <a:endParaRPr lang="ko-KR" altLang="en-US" sz="4000" b="1">
              <a:latin typeface="Malgun Gothic"/>
              <a:ea typeface="Malgun Gothic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 flipV="1">
            <a:off x="484634" y="3102371"/>
            <a:ext cx="6866558" cy="13733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 flipV="1">
            <a:off x="484634" y="3942770"/>
            <a:ext cx="6866558" cy="13733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 flipV="1">
            <a:off x="484634" y="5100297"/>
            <a:ext cx="6866558" cy="137331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933359" y="2455142"/>
            <a:ext cx="3410144" cy="3223131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7658979" y="2136259"/>
            <a:ext cx="3967463" cy="432893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232" y="2479391"/>
            <a:ext cx="7770249" cy="528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900" b="1">
                <a:latin typeface="NanumGothic"/>
                <a:ea typeface="NanumGothic"/>
              </a:rPr>
              <a:t>밀가루를 납작한 만두에 반죽한 요리</a:t>
            </a:r>
            <a:endParaRPr lang="ko-KR" altLang="en-US" sz="2900" b="1">
              <a:latin typeface="NanumGothic"/>
              <a:ea typeface="NanumGothic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2583" y="4127140"/>
            <a:ext cx="70272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800" b="1">
                <a:latin typeface="NanumGothic"/>
                <a:ea typeface="NanumGothic"/>
              </a:rPr>
              <a:t>조미료</a:t>
            </a:r>
            <a:r>
              <a:rPr lang="en-US" altLang="ko-KR" sz="2800" b="1">
                <a:latin typeface="NanumGothic"/>
                <a:ea typeface="NanumGothic"/>
              </a:rPr>
              <a:t>,</a:t>
            </a:r>
            <a:r>
              <a:rPr lang="ko-KR" altLang="en-US" sz="2800" b="1">
                <a:latin typeface="NanumGothic"/>
                <a:ea typeface="NanumGothic"/>
              </a:rPr>
              <a:t> 재료는</a:t>
            </a:r>
            <a:endParaRPr lang="ko-KR" altLang="en-US" sz="2800" b="1">
              <a:latin typeface="NanumGothic"/>
              <a:ea typeface="NanumGothic"/>
            </a:endParaRPr>
          </a:p>
          <a:p>
            <a:pPr algn="ctr">
              <a:defRPr lang="ko-KR" altLang="en-US"/>
            </a:pPr>
            <a:r>
              <a:rPr lang="ko-KR" altLang="en-US" sz="2800" b="1">
                <a:latin typeface="NanumGothic"/>
                <a:ea typeface="NanumGothic"/>
              </a:rPr>
              <a:t>지역 따라 다름</a:t>
            </a:r>
            <a:endParaRPr lang="ko-KR" altLang="en-US" sz="2800" b="1">
              <a:latin typeface="NanumGothic"/>
              <a:ea typeface="NanumGothic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3286" y="3329927"/>
            <a:ext cx="7770249" cy="525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2900" b="1">
                <a:latin typeface="NanumGothic"/>
                <a:ea typeface="NanumGothic"/>
              </a:rPr>
              <a:t>“</a:t>
            </a:r>
            <a:r>
              <a:rPr lang="ko-KR" altLang="en-US" sz="2900" b="1">
                <a:latin typeface="NanumGothic"/>
                <a:ea typeface="NanumGothic"/>
              </a:rPr>
              <a:t>다고</a:t>
            </a:r>
            <a:r>
              <a:rPr lang="en-US" altLang="ko-KR" sz="2900" b="1">
                <a:latin typeface="NanumGothic"/>
                <a:ea typeface="NanumGothic"/>
              </a:rPr>
              <a:t>”</a:t>
            </a:r>
            <a:r>
              <a:rPr lang="ko-KR" altLang="en-US" sz="2900" b="1">
                <a:latin typeface="NanumGothic"/>
                <a:ea typeface="NanumGothic"/>
              </a:rPr>
              <a:t>는 </a:t>
            </a:r>
            <a:r>
              <a:rPr lang="en-US" altLang="ko-KR" sz="2900" b="1">
                <a:latin typeface="NanumGothic"/>
                <a:ea typeface="NanumGothic"/>
              </a:rPr>
              <a:t>“</a:t>
            </a:r>
            <a:r>
              <a:rPr lang="ko-KR" altLang="en-US" sz="2900" b="1">
                <a:latin typeface="NanumGothic"/>
                <a:ea typeface="NanumGothic"/>
              </a:rPr>
              <a:t>만두</a:t>
            </a:r>
            <a:r>
              <a:rPr lang="en-US" altLang="ko-KR" sz="2900" b="1">
                <a:latin typeface="NanumGothic"/>
                <a:ea typeface="NanumGothic"/>
              </a:rPr>
              <a:t>”</a:t>
            </a:r>
            <a:r>
              <a:rPr lang="ko-KR" altLang="en-US" sz="2900" b="1">
                <a:latin typeface="NanumGothic"/>
                <a:ea typeface="NanumGothic"/>
              </a:rPr>
              <a:t>를 의미</a:t>
            </a:r>
            <a:endParaRPr lang="ko-KR" altLang="en-US" sz="2900" b="1">
              <a:latin typeface="NanumGothic"/>
              <a:ea typeface="NanumGothic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4303" y="5292171"/>
            <a:ext cx="70272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800" b="1">
                <a:latin typeface="NanumGothic"/>
                <a:ea typeface="NanumGothic"/>
              </a:rPr>
              <a:t>만들기 쉽고</a:t>
            </a:r>
            <a:endParaRPr lang="ko-KR" altLang="en-US" sz="2800" b="1">
              <a:latin typeface="NanumGothic"/>
              <a:ea typeface="NanumGothic"/>
            </a:endParaRPr>
          </a:p>
          <a:p>
            <a:pPr algn="ctr">
              <a:defRPr lang="ko-KR" altLang="en-US"/>
            </a:pPr>
            <a:r>
              <a:rPr lang="ko-KR" altLang="en-US" sz="2800" b="1">
                <a:latin typeface="NanumGothic"/>
                <a:ea typeface="NanumGothic"/>
              </a:rPr>
              <a:t>영양가 높은 요리</a:t>
            </a:r>
            <a:endParaRPr lang="ko-KR" altLang="en-US" sz="2800" b="1">
              <a:latin typeface="NanumGothic"/>
              <a:ea typeface="NanumGothic"/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7103179" y="5431754"/>
            <a:ext cx="1195179" cy="1195179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0" autoUpdateAnimBg="1"/>
      <p:bldP spid="16" grpId="1" animBg="0" autoUpdateAnimBg="1"/>
      <p:bldP spid="15" grpId="2" animBg="0" autoUpdateAnimBg="1"/>
      <p:bldP spid="17" grpId="3" animBg="0" autoUpdateAnimBg="1"/>
    </p:bld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"/>
          <p:cNvGrpSpPr/>
          <p:nvPr/>
        </p:nvGrpSpPr>
        <p:grpSpPr>
          <a:xfrm rot="0">
            <a:off x="0" y="0"/>
            <a:ext cx="12206288" cy="6858000"/>
            <a:chOff x="0" y="0"/>
            <a:chExt cx="12206288" cy="6858000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0" y="0"/>
              <a:ext cx="12206288" cy="6858000"/>
            </a:xfrm>
            <a:prstGeom prst="rect">
              <a:avLst/>
            </a:prstGeom>
          </p:spPr>
        </p:pic>
        <p:sp>
          <p:nvSpPr>
            <p:cNvPr id="5" name="양쪽 모서리가 둥근 사각형 4"/>
            <p:cNvSpPr/>
            <p:nvPr/>
          </p:nvSpPr>
          <p:spPr>
            <a:xfrm>
              <a:off x="613719" y="558267"/>
              <a:ext cx="10964562" cy="356197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" name="양쪽 모서리가 둥근 사각형 5"/>
            <p:cNvSpPr/>
            <p:nvPr/>
          </p:nvSpPr>
          <p:spPr>
            <a:xfrm flipV="1">
              <a:off x="613719" y="3608729"/>
              <a:ext cx="10964562" cy="262129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" name="제목 1"/>
            <p:cNvSpPr txBox="1"/>
            <p:nvPr/>
          </p:nvSpPr>
          <p:spPr>
            <a:xfrm>
              <a:off x="1996129" y="2068313"/>
              <a:ext cx="8199742" cy="2228637"/>
            </a:xfrm>
            <a:prstGeom prst="rect">
              <a:avLst/>
            </a:prstGeom>
          </p:spPr>
          <p:txBody>
            <a:bodyPr vert="horz" lIns="91440" tIns="45720" rIns="91440" bIns="45720" anchor="ctr">
              <a:no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defRPr lang="ko-KR" altLang="en-US"/>
              </a:pPr>
              <a:r>
                <a:rPr lang="ko-KR" altLang="en-US" sz="6600" b="1">
                  <a:solidFill>
                    <a:srgbClr val="ce0000"/>
                  </a:solidFill>
                  <a:latin typeface="나눔고딕 ExtraBold"/>
                  <a:ea typeface="나눔고딕 ExtraBold"/>
                </a:rPr>
                <a:t>일본 </a:t>
              </a:r>
              <a:r>
                <a:rPr lang="ko-KR" altLang="en-US" sz="6600" b="1">
                  <a:solidFill>
                    <a:srgbClr val="ff0000"/>
                  </a:solidFill>
                  <a:latin typeface="나눔고딕 ExtraBold"/>
                  <a:ea typeface="나눔고딕 ExtraBold"/>
                </a:rPr>
                <a:t>식생활</a:t>
              </a:r>
              <a:r>
                <a:rPr lang="ko-KR" altLang="en-US" sz="6600" b="1">
                  <a:solidFill>
                    <a:srgbClr val="ce0000"/>
                  </a:solidFill>
                  <a:latin typeface="나눔고딕 ExtraBold"/>
                  <a:ea typeface="나눔고딕 ExtraBold"/>
                </a:rPr>
                <a:t>의</a:t>
              </a:r>
              <a:endParaRPr lang="ko-KR" altLang="en-US" sz="6600" b="1">
                <a:solidFill>
                  <a:srgbClr val="ce0000"/>
                </a:solidFill>
                <a:latin typeface="나눔고딕 ExtraBold"/>
                <a:ea typeface="나눔고딕 ExtraBold"/>
              </a:endParaRPr>
            </a:p>
            <a:p>
              <a:pPr algn="ctr">
                <a:defRPr lang="ko-KR" altLang="en-US"/>
              </a:pPr>
              <a:r>
                <a:rPr lang="ko-KR" altLang="en-US" sz="6600" b="1">
                  <a:solidFill>
                    <a:srgbClr val="ce0000"/>
                  </a:solidFill>
                  <a:latin typeface="나눔고딕 ExtraBold"/>
                  <a:ea typeface="나눔고딕 ExtraBold"/>
                </a:rPr>
                <a:t>변화</a:t>
              </a:r>
              <a:endParaRPr lang="ko-KR" altLang="en-US" sz="6600" b="1">
                <a:solidFill>
                  <a:srgbClr val="ff0000"/>
                </a:solidFill>
                <a:latin typeface="나눔고딕 ExtraBold"/>
                <a:ea typeface="나눔고딕 ExtraBold"/>
              </a:endParaRPr>
            </a:p>
          </p:txBody>
        </p:sp>
        <p:sp>
          <p:nvSpPr>
            <p:cNvPr id="9" name="제목 1"/>
            <p:cNvSpPr txBox="1"/>
            <p:nvPr/>
          </p:nvSpPr>
          <p:spPr>
            <a:xfrm>
              <a:off x="4291687" y="1389324"/>
              <a:ext cx="3608626" cy="645305"/>
            </a:xfrm>
            <a:prstGeom prst="rect">
              <a:avLst/>
            </a:prstGeom>
          </p:spPr>
          <p:txBody>
            <a:bodyPr vert="horz" lIns="91440" tIns="45720" rIns="91440" bIns="45720" anchor="ctr">
              <a:no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defRPr lang="ko-KR" altLang="en-US"/>
              </a:pPr>
              <a:r>
                <a:rPr lang="en-US" altLang="ko-KR" sz="6000" b="1">
                  <a:solidFill>
                    <a:srgbClr val="ce0000"/>
                  </a:solidFill>
                  <a:latin typeface="나눔고딕 ExtraBold"/>
                  <a:ea typeface="나눔고딕 ExtraBold"/>
                </a:rPr>
                <a:t>02</a:t>
              </a:r>
              <a:endParaRPr lang="ko-KR" altLang="en-US" sz="6000" b="1">
                <a:solidFill>
                  <a:srgbClr val="ff0000"/>
                </a:solidFill>
                <a:latin typeface="나눔고딕 ExtraBold"/>
                <a:ea typeface="나눔고딕 ExtraBold"/>
              </a:endParaRPr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1996128" y="313734"/>
              <a:ext cx="8199742" cy="558826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2051864" y="6000851"/>
              <a:ext cx="8088271" cy="458335"/>
            </a:xfrm>
            <a:prstGeom prst="rect">
              <a:avLst/>
            </a:prstGeom>
          </p:spPr>
        </p:pic>
        <p:sp>
          <p:nvSpPr>
            <p:cNvPr id="10" name="제목 1"/>
            <p:cNvSpPr txBox="1"/>
            <p:nvPr/>
          </p:nvSpPr>
          <p:spPr>
            <a:xfrm>
              <a:off x="2926440" y="4285953"/>
              <a:ext cx="6339118" cy="995448"/>
            </a:xfrm>
            <a:prstGeom prst="rect">
              <a:avLst/>
            </a:prstGeom>
          </p:spPr>
          <p:txBody>
            <a:bodyPr vert="horz" lIns="91440" tIns="45720" rIns="91440" bIns="45720" anchor="ctr">
              <a:no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defRPr lang="ko-KR" altLang="en-US"/>
              </a:pPr>
              <a:r>
                <a:rPr lang="en-US" altLang="ko-KR" sz="3100" b="1">
                  <a:solidFill>
                    <a:srgbClr val="ce0000"/>
                  </a:solidFill>
                  <a:latin typeface="나눔고딕 ExtraBold"/>
                  <a:ea typeface="나눔고딕 ExtraBold"/>
                </a:rPr>
                <a:t>1)</a:t>
              </a:r>
              <a:r>
                <a:rPr lang="ko-KR" altLang="en-US" sz="3100" b="1">
                  <a:solidFill>
                    <a:srgbClr val="ce0000"/>
                  </a:solidFill>
                  <a:latin typeface="나눔고딕 ExtraBold"/>
                  <a:ea typeface="나눔고딕 ExtraBold"/>
                </a:rPr>
                <a:t> 현대 일본의 식생활</a:t>
              </a:r>
              <a:endParaRPr lang="ko-KR" altLang="en-US" sz="3100" b="1">
                <a:solidFill>
                  <a:srgbClr val="ce0000"/>
                </a:solidFill>
                <a:latin typeface="나눔고딕 ExtraBold"/>
                <a:ea typeface="나눔고딕 ExtraBold"/>
              </a:endParaRPr>
            </a:p>
            <a:p>
              <a:pPr algn="ctr">
                <a:defRPr lang="ko-KR" altLang="en-US"/>
              </a:pPr>
              <a:r>
                <a:rPr lang="en-US" altLang="ko-KR" sz="3100" b="1">
                  <a:solidFill>
                    <a:srgbClr val="ce0000"/>
                  </a:solidFill>
                  <a:latin typeface="나눔고딕 ExtraBold"/>
                  <a:ea typeface="나눔고딕 ExtraBold"/>
                </a:rPr>
                <a:t>2)</a:t>
              </a:r>
              <a:r>
                <a:rPr lang="ko-KR" altLang="en-US" sz="3100" b="1">
                  <a:solidFill>
                    <a:srgbClr val="ce0000"/>
                  </a:solidFill>
                  <a:latin typeface="나눔고딕 ExtraBold"/>
                  <a:ea typeface="나눔고딕 ExtraBold"/>
                </a:rPr>
                <a:t> 생활양식의 변화</a:t>
              </a:r>
              <a:endParaRPr lang="ko-KR" altLang="en-US" sz="3100" b="1">
                <a:solidFill>
                  <a:srgbClr val="ff0000"/>
                </a:solidFill>
                <a:latin typeface="나눔고딕 ExtraBold"/>
                <a:ea typeface="나눔고딕 ExtraBold"/>
              </a:endParaRPr>
            </a:p>
          </p:txBody>
        </p:sp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206288" cy="6858000"/>
          </a:xfrm>
          <a:prstGeom prst="rect">
            <a:avLst/>
          </a:prstGeom>
        </p:spPr>
      </p:pic>
      <p:grpSp>
        <p:nvGrpSpPr>
          <p:cNvPr id="2" name="그룹 1002"/>
          <p:cNvGrpSpPr/>
          <p:nvPr/>
        </p:nvGrpSpPr>
        <p:grpSpPr>
          <a:xfrm rot="0">
            <a:off x="552401" y="1159723"/>
            <a:ext cx="11087198" cy="5462596"/>
            <a:chOff x="854071" y="2788940"/>
            <a:chExt cx="16380952" cy="6866667"/>
          </a:xfrm>
        </p:grpSpPr>
        <p:pic>
          <p:nvPicPr>
            <p:cNvPr id="3" name="Object 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854071" y="2788940"/>
              <a:ext cx="16380952" cy="6866667"/>
            </a:xfrm>
            <a:prstGeom prst="rect">
              <a:avLst/>
            </a:prstGeom>
          </p:spPr>
        </p:pic>
      </p:grpSp>
      <p:grpSp>
        <p:nvGrpSpPr>
          <p:cNvPr id="6" name="그룹 1001"/>
          <p:cNvGrpSpPr/>
          <p:nvPr/>
        </p:nvGrpSpPr>
        <p:grpSpPr>
          <a:xfrm rot="0">
            <a:off x="3477757" y="4085747"/>
            <a:ext cx="7664058" cy="2681751"/>
            <a:chOff x="6010096" y="7112433"/>
            <a:chExt cx="6265523" cy="1333929"/>
          </a:xfrm>
        </p:grpSpPr>
        <p:pic>
          <p:nvPicPr>
            <p:cNvPr id="7" name="Object 2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6010096" y="7112433"/>
              <a:ext cx="6265523" cy="1333929"/>
            </a:xfrm>
            <a:prstGeom prst="rect">
              <a:avLst/>
            </a:prstGeom>
          </p:spPr>
        </p:pic>
      </p:grpSp>
      <p:grpSp>
        <p:nvGrpSpPr>
          <p:cNvPr id="8" name="그룹 1002"/>
          <p:cNvGrpSpPr/>
          <p:nvPr/>
        </p:nvGrpSpPr>
        <p:grpSpPr>
          <a:xfrm rot="0">
            <a:off x="6994985" y="790816"/>
            <a:ext cx="4735545" cy="2476776"/>
            <a:chOff x="10167570" y="4841782"/>
            <a:chExt cx="4817871" cy="1500371"/>
          </a:xfrm>
        </p:grpSpPr>
        <p:pic>
          <p:nvPicPr>
            <p:cNvPr id="9" name="Object 5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10167570" y="4841782"/>
              <a:ext cx="4817871" cy="1500371"/>
            </a:xfrm>
            <a:prstGeom prst="rect">
              <a:avLst/>
            </a:prstGeom>
          </p:spPr>
        </p:pic>
      </p:grpSp>
      <p:grpSp>
        <p:nvGrpSpPr>
          <p:cNvPr id="10" name="그룹 1003"/>
          <p:cNvGrpSpPr/>
          <p:nvPr/>
        </p:nvGrpSpPr>
        <p:grpSpPr>
          <a:xfrm rot="0">
            <a:off x="165000" y="1490595"/>
            <a:ext cx="5032016" cy="2622291"/>
            <a:chOff x="3552005" y="5008224"/>
            <a:chExt cx="4817871" cy="1333929"/>
          </a:xfrm>
        </p:grpSpPr>
        <p:pic>
          <p:nvPicPr>
            <p:cNvPr id="11" name="Object 8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3552005" y="5008224"/>
              <a:ext cx="4817871" cy="1333929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7583699" y="1490595"/>
            <a:ext cx="35581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200" b="1">
                <a:latin typeface="NanumGothic"/>
                <a:ea typeface="NanumGothic"/>
              </a:rPr>
              <a:t>기름 쓰지 않고</a:t>
            </a:r>
            <a:endParaRPr lang="ko-KR" altLang="en-US" sz="3200" b="1">
              <a:latin typeface="NanumGothic"/>
              <a:ea typeface="NanumGothic"/>
            </a:endParaRPr>
          </a:p>
          <a:p>
            <a:pPr algn="ctr">
              <a:defRPr lang="ko-KR" altLang="en-US"/>
            </a:pPr>
            <a:r>
              <a:rPr lang="ko-KR" altLang="en-US" sz="3200" b="1">
                <a:latin typeface="NanumGothic"/>
                <a:ea typeface="NanumGothic"/>
              </a:rPr>
              <a:t>된장으로 맛 냄</a:t>
            </a:r>
            <a:endParaRPr lang="ko-KR" altLang="en-US" sz="3200" b="1">
              <a:latin typeface="NanumGothic"/>
              <a:ea typeface="NanumGothic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6040" y="1981131"/>
            <a:ext cx="3783080" cy="1550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200" b="1">
                <a:latin typeface="NanumGothic"/>
                <a:ea typeface="NanumGothic"/>
              </a:rPr>
              <a:t>육류보다</a:t>
            </a:r>
            <a:endParaRPr lang="ko-KR" altLang="en-US" sz="3200" b="1">
              <a:latin typeface="NanumGothic"/>
              <a:ea typeface="NanumGothic"/>
            </a:endParaRPr>
          </a:p>
          <a:p>
            <a:pPr algn="ctr">
              <a:defRPr lang="ko-KR" altLang="en-US"/>
            </a:pPr>
            <a:r>
              <a:rPr lang="ko-KR" altLang="en-US" sz="3200" b="1">
                <a:latin typeface="NanumGothic"/>
                <a:ea typeface="NanumGothic"/>
              </a:rPr>
              <a:t>생선</a:t>
            </a:r>
            <a:r>
              <a:rPr lang="en-US" altLang="ko-KR" sz="3200" b="1">
                <a:latin typeface="NanumGothic"/>
                <a:ea typeface="NanumGothic"/>
              </a:rPr>
              <a:t>,</a:t>
            </a:r>
            <a:r>
              <a:rPr lang="ko-KR" altLang="en-US" sz="3200" b="1">
                <a:latin typeface="NanumGothic"/>
                <a:ea typeface="NanumGothic"/>
              </a:rPr>
              <a:t> 야채</a:t>
            </a:r>
            <a:r>
              <a:rPr lang="en-US" altLang="ko-KR" sz="3200" b="1">
                <a:latin typeface="NanumGothic"/>
                <a:ea typeface="NanumGothic"/>
              </a:rPr>
              <a:t>,</a:t>
            </a:r>
            <a:r>
              <a:rPr lang="ko-KR" altLang="en-US" sz="3200" b="1">
                <a:latin typeface="NanumGothic"/>
                <a:ea typeface="NanumGothic"/>
              </a:rPr>
              <a:t> 두부</a:t>
            </a:r>
            <a:endParaRPr lang="ko-KR" altLang="en-US" sz="3200" b="1">
              <a:latin typeface="NanumGothic"/>
              <a:ea typeface="NanumGothic"/>
            </a:endParaRPr>
          </a:p>
          <a:p>
            <a:pPr algn="ctr">
              <a:defRPr lang="ko-KR" altLang="en-US"/>
            </a:pPr>
            <a:r>
              <a:rPr lang="ko-KR" altLang="en-US" sz="3200" b="1">
                <a:latin typeface="NanumGothic"/>
                <a:ea typeface="NanumGothic"/>
              </a:rPr>
              <a:t>사용함</a:t>
            </a:r>
            <a:endParaRPr lang="ko-KR" altLang="en-US" sz="3200" b="1">
              <a:latin typeface="NanumGothic"/>
              <a:ea typeface="Nanum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89044" y="199246"/>
            <a:ext cx="8280521" cy="875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5200" b="1">
                <a:solidFill>
                  <a:schemeClr val="accent2">
                    <a:lumMod val="50000"/>
                  </a:schemeClr>
                </a:solidFill>
                <a:latin typeface="나눔고딕 ExtraBold"/>
                <a:ea typeface="나눔고딕 ExtraBold"/>
              </a:rPr>
              <a:t>1)</a:t>
            </a:r>
            <a:r>
              <a:rPr lang="ko-KR" altLang="en-US" sz="5200" b="1">
                <a:solidFill>
                  <a:schemeClr val="accent2">
                    <a:lumMod val="50000"/>
                  </a:schemeClr>
                </a:solidFill>
                <a:latin typeface="나눔고딕 ExtraBold"/>
                <a:ea typeface="나눔고딕 ExtraBold"/>
              </a:rPr>
              <a:t> 현대 일본의 식생활</a:t>
            </a:r>
            <a:endParaRPr lang="ko-KR" altLang="en-US" sz="5200" b="1">
              <a:solidFill>
                <a:schemeClr val="accent2">
                  <a:lumMod val="50000"/>
                </a:schemeClr>
              </a:solidFill>
              <a:latin typeface="나눔고딕 ExtraBold"/>
              <a:ea typeface="나눔고딕 ExtraBol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63860" y="4631596"/>
            <a:ext cx="3783080" cy="155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3200" b="1">
                <a:latin typeface="NanumGothic"/>
                <a:ea typeface="NanumGothic"/>
              </a:rPr>
              <a:t>젊은 세대에겐</a:t>
            </a:r>
            <a:endParaRPr lang="ko-KR" altLang="en-US" sz="3200" b="1">
              <a:latin typeface="NanumGothic"/>
              <a:ea typeface="NanumGothic"/>
            </a:endParaRPr>
          </a:p>
          <a:p>
            <a:pPr lvl="0">
              <a:defRPr lang="ko-KR" altLang="en-US"/>
            </a:pPr>
            <a:r>
              <a:rPr lang="ko-KR" altLang="en-US" sz="3200" b="1">
                <a:latin typeface="NanumGothic"/>
                <a:ea typeface="NanumGothic"/>
              </a:rPr>
              <a:t>여전히</a:t>
            </a:r>
            <a:endParaRPr lang="ko-KR" altLang="en-US" sz="3200" b="1">
              <a:latin typeface="NanumGothic"/>
              <a:ea typeface="NanumGothic"/>
            </a:endParaRPr>
          </a:p>
          <a:p>
            <a:pPr lvl="0">
              <a:defRPr lang="ko-KR" altLang="en-US"/>
            </a:pPr>
            <a:r>
              <a:rPr lang="ko-KR" altLang="en-US" sz="3200" b="1">
                <a:latin typeface="NanumGothic"/>
                <a:ea typeface="NanumGothic"/>
              </a:rPr>
              <a:t>패스트푸드가 인기</a:t>
            </a:r>
            <a:endParaRPr lang="ko-KR" altLang="en-US" sz="3200" b="1">
              <a:latin typeface="NanumGothic"/>
              <a:ea typeface="NanumGothic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7444292" y="4308061"/>
            <a:ext cx="2205264" cy="220526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387997" y="5712477"/>
            <a:ext cx="3783080" cy="4482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400" b="1">
                <a:latin typeface="Malgun Gothic"/>
                <a:ea typeface="Malgun Gothic"/>
              </a:rPr>
              <a:t>ロッテリア</a:t>
            </a:r>
            <a:endParaRPr lang="ko-KR" altLang="en-US" sz="2400" b="1">
              <a:latin typeface="Malgun Gothic"/>
              <a:ea typeface="Malgun Gothic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13629" y="6054220"/>
            <a:ext cx="3783080" cy="449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400" b="1">
                <a:latin typeface="Malgun Gothic"/>
                <a:ea typeface="Malgun Gothic"/>
              </a:rPr>
              <a:t>モスバーガー</a:t>
            </a:r>
            <a:endParaRPr lang="ko-KR" altLang="en-US" sz="2400" b="1">
              <a:latin typeface="Malgun Gothic"/>
              <a:ea typeface="Malgun Gothic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3776103" y="1277532"/>
            <a:ext cx="2185370" cy="1425998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106384" y="3316397"/>
            <a:ext cx="2342111" cy="1358424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4572304" y="2230680"/>
            <a:ext cx="1485987" cy="1329959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11"/>
          <a:stretch>
            <a:fillRect/>
          </a:stretch>
        </p:blipFill>
        <p:spPr>
          <a:xfrm>
            <a:off x="10783659" y="2313296"/>
            <a:ext cx="1143000" cy="1143000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0" autoUpdateAnimBg="1"/>
      <p:bldP spid="12" grpId="1" animBg="0" autoUpdateAnimBg="1"/>
      <p:bldP spid="14" grpId="2" animBg="0" autoUpdateAnimBg="1"/>
      <p:bldP spid="17" grpId="3" animBg="0" autoUpdateAnimBg="1"/>
      <p:bldP spid="18" grpId="4" animBg="0" autoUpdateAnimBg="1"/>
    </p:bld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206288" cy="6858000"/>
          </a:xfrm>
          <a:prstGeom prst="rect">
            <a:avLst/>
          </a:prstGeom>
        </p:spPr>
      </p:pic>
      <p:grpSp>
        <p:nvGrpSpPr>
          <p:cNvPr id="2" name="그룹 1002"/>
          <p:cNvGrpSpPr/>
          <p:nvPr/>
        </p:nvGrpSpPr>
        <p:grpSpPr>
          <a:xfrm rot="0">
            <a:off x="552401" y="1159723"/>
            <a:ext cx="11087198" cy="5462596"/>
            <a:chOff x="854071" y="2788940"/>
            <a:chExt cx="16380952" cy="6866667"/>
          </a:xfrm>
        </p:grpSpPr>
        <p:pic>
          <p:nvPicPr>
            <p:cNvPr id="3" name="Object 5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854071" y="2788940"/>
              <a:ext cx="16380952" cy="6866667"/>
            </a:xfrm>
            <a:prstGeom prst="rect">
              <a:avLst/>
            </a:prstGeom>
          </p:spPr>
        </p:pic>
      </p:grpSp>
      <p:grpSp>
        <p:nvGrpSpPr>
          <p:cNvPr id="6" name="그룹 1001"/>
          <p:cNvGrpSpPr/>
          <p:nvPr/>
        </p:nvGrpSpPr>
        <p:grpSpPr>
          <a:xfrm rot="0">
            <a:off x="7799624" y="645523"/>
            <a:ext cx="4123319" cy="2985820"/>
            <a:chOff x="6010096" y="7112433"/>
            <a:chExt cx="6265523" cy="1333929"/>
          </a:xfrm>
        </p:grpSpPr>
        <p:pic>
          <p:nvPicPr>
            <p:cNvPr id="7" name="Object 2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6010096" y="7112433"/>
              <a:ext cx="6265523" cy="1333929"/>
            </a:xfrm>
            <a:prstGeom prst="rect">
              <a:avLst/>
            </a:prstGeom>
          </p:spPr>
        </p:pic>
      </p:grpSp>
      <p:grpSp>
        <p:nvGrpSpPr>
          <p:cNvPr id="8" name="그룹 1002"/>
          <p:cNvGrpSpPr/>
          <p:nvPr/>
        </p:nvGrpSpPr>
        <p:grpSpPr>
          <a:xfrm rot="0">
            <a:off x="830069" y="1598513"/>
            <a:ext cx="5032016" cy="1988638"/>
            <a:chOff x="10167570" y="4841782"/>
            <a:chExt cx="4817871" cy="1500371"/>
          </a:xfrm>
        </p:grpSpPr>
        <p:pic>
          <p:nvPicPr>
            <p:cNvPr id="9" name="Object 5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10167570" y="4841782"/>
              <a:ext cx="4817871" cy="1500371"/>
            </a:xfrm>
            <a:prstGeom prst="rect">
              <a:avLst/>
            </a:prstGeom>
          </p:spPr>
        </p:pic>
      </p:grpSp>
      <p:grpSp>
        <p:nvGrpSpPr>
          <p:cNvPr id="10" name="그룹 1003"/>
          <p:cNvGrpSpPr/>
          <p:nvPr/>
        </p:nvGrpSpPr>
        <p:grpSpPr>
          <a:xfrm rot="0">
            <a:off x="304152" y="4093866"/>
            <a:ext cx="5032016" cy="2622291"/>
            <a:chOff x="3552005" y="5008224"/>
            <a:chExt cx="4817871" cy="1333929"/>
          </a:xfrm>
        </p:grpSpPr>
        <p:pic>
          <p:nvPicPr>
            <p:cNvPr id="11" name="Object 8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3552005" y="5008224"/>
              <a:ext cx="4817871" cy="1333929"/>
            </a:xfrm>
            <a:prstGeom prst="rect">
              <a:avLst/>
            </a:prstGeom>
          </p:spPr>
        </p:pic>
      </p:grpSp>
      <p:pic>
        <p:nvPicPr>
          <p:cNvPr id="12" name="Object 5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6290518" y="3874051"/>
            <a:ext cx="5836002" cy="23063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54537" y="1864074"/>
            <a:ext cx="3783080" cy="150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100" b="1">
                <a:latin typeface="NanumGothic"/>
                <a:ea typeface="NanumGothic"/>
              </a:rPr>
              <a:t>아이들 아침식사</a:t>
            </a:r>
            <a:endParaRPr lang="ko-KR" altLang="en-US" sz="3100" b="1">
              <a:latin typeface="NanumGothic"/>
              <a:ea typeface="NanumGothic"/>
            </a:endParaRPr>
          </a:p>
          <a:p>
            <a:pPr algn="ctr">
              <a:defRPr lang="ko-KR" altLang="en-US"/>
            </a:pPr>
            <a:r>
              <a:rPr lang="ko-KR" altLang="en-US" sz="3100" b="1">
                <a:latin typeface="NanumGothic"/>
                <a:ea typeface="NanumGothic"/>
              </a:rPr>
              <a:t>빵</a:t>
            </a:r>
            <a:r>
              <a:rPr lang="en-US" altLang="ko-KR" sz="3100" b="1">
                <a:latin typeface="NanumGothic"/>
                <a:ea typeface="NanumGothic"/>
              </a:rPr>
              <a:t>,</a:t>
            </a:r>
            <a:r>
              <a:rPr lang="ko-KR" altLang="en-US" sz="3100" b="1">
                <a:latin typeface="NanumGothic"/>
                <a:ea typeface="NanumGothic"/>
              </a:rPr>
              <a:t> 우유 등의</a:t>
            </a:r>
            <a:endParaRPr lang="ko-KR" altLang="en-US" sz="3100" b="1">
              <a:latin typeface="NanumGothic"/>
              <a:ea typeface="NanumGothic"/>
            </a:endParaRPr>
          </a:p>
          <a:p>
            <a:pPr algn="ctr">
              <a:defRPr lang="ko-KR" altLang="en-US"/>
            </a:pPr>
            <a:r>
              <a:rPr lang="ko-KR" altLang="en-US" sz="3100" b="1">
                <a:latin typeface="NanumGothic"/>
                <a:ea typeface="NanumGothic"/>
              </a:rPr>
              <a:t>서양식</a:t>
            </a:r>
            <a:endParaRPr lang="en-US" altLang="ko-KR" sz="3100" b="1">
              <a:latin typeface="NanumGothic"/>
              <a:ea typeface="Nanum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8620" y="4663133"/>
            <a:ext cx="3783080" cy="1554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200" b="1">
                <a:latin typeface="NanumGothic"/>
                <a:ea typeface="NanumGothic"/>
              </a:rPr>
              <a:t>부모들은</a:t>
            </a:r>
            <a:endParaRPr lang="ko-KR" altLang="en-US" sz="3200" b="1">
              <a:latin typeface="NanumGothic"/>
              <a:ea typeface="NanumGothic"/>
            </a:endParaRPr>
          </a:p>
          <a:p>
            <a:pPr algn="ctr">
              <a:defRPr lang="ko-KR" altLang="en-US"/>
            </a:pPr>
            <a:r>
              <a:rPr lang="ko-KR" altLang="en-US" sz="3200" b="1">
                <a:latin typeface="NanumGothic"/>
                <a:ea typeface="NanumGothic"/>
              </a:rPr>
              <a:t>밥</a:t>
            </a:r>
            <a:r>
              <a:rPr lang="en-US" altLang="ko-KR" sz="3200" b="1">
                <a:latin typeface="NanumGothic"/>
                <a:ea typeface="NanumGothic"/>
              </a:rPr>
              <a:t>,</a:t>
            </a:r>
            <a:r>
              <a:rPr lang="ko-KR" altLang="en-US" sz="3200" b="1">
                <a:latin typeface="NanumGothic"/>
                <a:ea typeface="NanumGothic"/>
              </a:rPr>
              <a:t> 미소시루 중심</a:t>
            </a:r>
            <a:endParaRPr lang="ko-KR" altLang="en-US" sz="3200" b="1">
              <a:latin typeface="NanumGothic"/>
              <a:ea typeface="NanumGothic"/>
            </a:endParaRPr>
          </a:p>
          <a:p>
            <a:pPr algn="ctr">
              <a:defRPr lang="ko-KR" altLang="en-US"/>
            </a:pPr>
            <a:r>
              <a:rPr lang="ko-KR" altLang="en-US" sz="3200" b="1">
                <a:latin typeface="NanumGothic"/>
                <a:ea typeface="NanumGothic"/>
              </a:rPr>
              <a:t>일본식</a:t>
            </a:r>
            <a:endParaRPr lang="en-US" altLang="ko-KR" sz="3200" b="1">
              <a:latin typeface="NanumGothic"/>
              <a:ea typeface="NanumGothic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69743" y="1269393"/>
            <a:ext cx="3783080" cy="1786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700" b="1">
                <a:latin typeface="NanumGothic"/>
                <a:ea typeface="NanumGothic"/>
              </a:rPr>
              <a:t>저녁은</a:t>
            </a:r>
            <a:endParaRPr lang="ko-KR" altLang="en-US" sz="3700" b="1">
              <a:latin typeface="NanumGothic"/>
              <a:ea typeface="NanumGothic"/>
            </a:endParaRPr>
          </a:p>
          <a:p>
            <a:pPr algn="ctr">
              <a:defRPr lang="ko-KR" altLang="en-US"/>
            </a:pPr>
            <a:r>
              <a:rPr lang="ko-KR" altLang="en-US" sz="3700" b="1">
                <a:latin typeface="NanumGothic"/>
                <a:ea typeface="NanumGothic"/>
              </a:rPr>
              <a:t>주로</a:t>
            </a:r>
            <a:endParaRPr lang="ko-KR" altLang="en-US" sz="3700" b="1">
              <a:latin typeface="NanumGothic"/>
              <a:ea typeface="NanumGothic"/>
            </a:endParaRPr>
          </a:p>
          <a:p>
            <a:pPr algn="ctr">
              <a:defRPr lang="ko-KR" altLang="en-US"/>
            </a:pPr>
            <a:r>
              <a:rPr lang="ko-KR" altLang="en-US" sz="3700" b="1">
                <a:latin typeface="NanumGothic"/>
                <a:ea typeface="NanumGothic"/>
              </a:rPr>
              <a:t>일본식</a:t>
            </a:r>
            <a:endParaRPr lang="en-US" altLang="ko-KR" sz="3700" b="1">
              <a:latin typeface="NanumGothic"/>
              <a:ea typeface="NanumGothic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16979" y="4134698"/>
            <a:ext cx="3783080" cy="1911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000" b="1">
                <a:latin typeface="NanumGothic"/>
                <a:ea typeface="NanumGothic"/>
              </a:rPr>
              <a:t>점심</a:t>
            </a:r>
            <a:endParaRPr lang="ko-KR" altLang="en-US" sz="3000" b="1">
              <a:latin typeface="NanumGothic"/>
              <a:ea typeface="NanumGothic"/>
            </a:endParaRPr>
          </a:p>
          <a:p>
            <a:pPr algn="ctr">
              <a:defRPr lang="ko-KR" altLang="en-US"/>
            </a:pPr>
            <a:r>
              <a:rPr lang="ko-KR" altLang="en-US" sz="3000" b="1">
                <a:latin typeface="NanumGothic"/>
                <a:ea typeface="NanumGothic"/>
              </a:rPr>
              <a:t>아이들 급식</a:t>
            </a:r>
            <a:endParaRPr lang="ko-KR" altLang="en-US" sz="3000" b="1">
              <a:latin typeface="NanumGothic"/>
              <a:ea typeface="NanumGothic"/>
            </a:endParaRPr>
          </a:p>
          <a:p>
            <a:pPr algn="ctr">
              <a:defRPr lang="ko-KR" altLang="en-US"/>
            </a:pPr>
            <a:r>
              <a:rPr lang="ko-KR" altLang="en-US" sz="3000" b="1">
                <a:latin typeface="NanumGothic"/>
                <a:ea typeface="NanumGothic"/>
              </a:rPr>
              <a:t>회사원 도시락</a:t>
            </a:r>
            <a:r>
              <a:rPr lang="en-US" altLang="ko-KR" sz="3000" b="1">
                <a:latin typeface="NanumGothic"/>
                <a:ea typeface="NanumGothic"/>
              </a:rPr>
              <a:t>,</a:t>
            </a:r>
            <a:r>
              <a:rPr lang="ko-KR" altLang="en-US" sz="3000" b="1">
                <a:latin typeface="NanumGothic"/>
                <a:ea typeface="NanumGothic"/>
              </a:rPr>
              <a:t> 우동</a:t>
            </a:r>
            <a:r>
              <a:rPr lang="en-US" altLang="ko-KR" sz="3000" b="1">
                <a:latin typeface="NanumGothic"/>
                <a:ea typeface="NanumGothic"/>
              </a:rPr>
              <a:t>,</a:t>
            </a:r>
            <a:r>
              <a:rPr lang="ko-KR" altLang="en-US" sz="3000" b="1">
                <a:latin typeface="NanumGothic"/>
                <a:ea typeface="NanumGothic"/>
              </a:rPr>
              <a:t> 메밀국수</a:t>
            </a:r>
            <a:endParaRPr lang="en-US" altLang="ko-KR" sz="3000" b="1">
              <a:latin typeface="NanumGothic"/>
              <a:ea typeface="NanumGothic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10698184" y="3576795"/>
            <a:ext cx="1493816" cy="1493816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6548238" y="5193869"/>
            <a:ext cx="944237" cy="1188788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5862085" y="4522946"/>
            <a:ext cx="944237" cy="1188788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11"/>
          <a:stretch>
            <a:fillRect/>
          </a:stretch>
        </p:blipFill>
        <p:spPr>
          <a:xfrm>
            <a:off x="4238300" y="2982901"/>
            <a:ext cx="1938994" cy="1444551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12"/>
          <a:stretch>
            <a:fillRect/>
          </a:stretch>
        </p:blipFill>
        <p:spPr>
          <a:xfrm>
            <a:off x="343148" y="3699295"/>
            <a:ext cx="1646904" cy="1086957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13"/>
          <a:stretch>
            <a:fillRect/>
          </a:stretch>
        </p:blipFill>
        <p:spPr>
          <a:xfrm>
            <a:off x="1180518" y="3806266"/>
            <a:ext cx="592885" cy="592885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14"/>
          <a:stretch>
            <a:fillRect/>
          </a:stretch>
        </p:blipFill>
        <p:spPr>
          <a:xfrm>
            <a:off x="553767" y="3838774"/>
            <a:ext cx="592885" cy="592885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15"/>
          <a:stretch>
            <a:fillRect/>
          </a:stretch>
        </p:blipFill>
        <p:spPr>
          <a:xfrm>
            <a:off x="697925" y="4451747"/>
            <a:ext cx="914032" cy="172925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16"/>
          <a:stretch>
            <a:fillRect/>
          </a:stretch>
        </p:blipFill>
        <p:spPr>
          <a:xfrm>
            <a:off x="6509605" y="1314236"/>
            <a:ext cx="2271642" cy="1734708"/>
          </a:xfrm>
          <a:prstGeom prst="rect">
            <a:avLst/>
          </a:prstGeom>
        </p:spPr>
      </p:pic>
      <p:sp>
        <p:nvSpPr>
          <p:cNvPr id="27" name="TextBox 4"/>
          <p:cNvSpPr txBox="1"/>
          <p:nvPr/>
        </p:nvSpPr>
        <p:spPr>
          <a:xfrm>
            <a:off x="-289044" y="199246"/>
            <a:ext cx="8280521" cy="875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5200" b="1">
                <a:solidFill>
                  <a:schemeClr val="accent2">
                    <a:lumMod val="50000"/>
                  </a:schemeClr>
                </a:solidFill>
                <a:latin typeface="나눔고딕 ExtraBold"/>
                <a:ea typeface="나눔고딕 ExtraBold"/>
              </a:rPr>
              <a:t>1)</a:t>
            </a:r>
            <a:r>
              <a:rPr lang="ko-KR" altLang="en-US" sz="5200" b="1">
                <a:solidFill>
                  <a:schemeClr val="accent2">
                    <a:lumMod val="50000"/>
                  </a:schemeClr>
                </a:solidFill>
                <a:latin typeface="나눔고딕 ExtraBold"/>
                <a:ea typeface="나눔고딕 ExtraBold"/>
              </a:rPr>
              <a:t> 현대 일본의 식생활</a:t>
            </a:r>
            <a:endParaRPr lang="ko-KR" altLang="en-US" sz="5200" b="1">
              <a:solidFill>
                <a:schemeClr val="accent2">
                  <a:lumMod val="50000"/>
                </a:schemeClr>
              </a:solidFill>
              <a:latin typeface="나눔고딕 ExtraBold"/>
              <a:ea typeface="나눔고딕 ExtraBold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0" autoUpdateAnimBg="1"/>
      <p:bldP spid="14" grpId="1" animBg="0" autoUpdateAnimBg="1"/>
      <p:bldP spid="15" grpId="2" animBg="0" autoUpdateAnimBg="1"/>
      <p:bldP spid="16" grpId="3" animBg="0" autoUpdateAnimBg="1"/>
    </p:bld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206288" cy="6858000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206288" cy="6858000"/>
          </a:xfrm>
          <a:prstGeom prst="rect">
            <a:avLst/>
          </a:prstGeom>
        </p:spPr>
      </p:pic>
      <p:grpSp>
        <p:nvGrpSpPr>
          <p:cNvPr id="3" name="그룹 1002"/>
          <p:cNvGrpSpPr/>
          <p:nvPr/>
        </p:nvGrpSpPr>
        <p:grpSpPr>
          <a:xfrm rot="0">
            <a:off x="552401" y="1159723"/>
            <a:ext cx="11087198" cy="5462596"/>
            <a:chOff x="854071" y="2788940"/>
            <a:chExt cx="16380952" cy="6866667"/>
          </a:xfrm>
        </p:grpSpPr>
        <p:pic>
          <p:nvPicPr>
            <p:cNvPr id="5" name="Object 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854071" y="2788940"/>
              <a:ext cx="16380952" cy="6866667"/>
            </a:xfrm>
            <a:prstGeom prst="rect">
              <a:avLst/>
            </a:prstGeom>
          </p:spPr>
        </p:pic>
      </p:grpSp>
      <p:pic>
        <p:nvPicPr>
          <p:cNvPr id="7" name="Object 31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649371" y="2636740"/>
            <a:ext cx="2810888" cy="24174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63275" y="3290856"/>
            <a:ext cx="3783080" cy="1183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600" b="1">
                <a:latin typeface="NanumGothic"/>
                <a:ea typeface="NanumGothic"/>
              </a:rPr>
              <a:t>식도락 </a:t>
            </a:r>
            <a:endParaRPr lang="ko-KR" altLang="en-US" sz="3600" b="1">
              <a:latin typeface="NanumGothic"/>
              <a:ea typeface="NanumGothic"/>
            </a:endParaRPr>
          </a:p>
          <a:p>
            <a:pPr algn="ctr">
              <a:defRPr lang="ko-KR" altLang="en-US"/>
            </a:pPr>
            <a:r>
              <a:rPr lang="ko-KR" altLang="en-US" sz="3600" b="1">
                <a:latin typeface="NanumGothic"/>
                <a:ea typeface="NanumGothic"/>
              </a:rPr>
              <a:t>붐</a:t>
            </a:r>
            <a:endParaRPr lang="ko-KR" altLang="en-US" sz="3600" b="1">
              <a:latin typeface="NanumGothic"/>
              <a:ea typeface="NanumGothic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 rot="15105692">
            <a:off x="3761069" y="2401396"/>
            <a:ext cx="823321" cy="122141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 rot="18688228">
            <a:off x="7269085" y="3698360"/>
            <a:ext cx="1264456" cy="749307"/>
          </a:xfrm>
          <a:prstGeom prst="rect">
            <a:avLst/>
          </a:prstGeom>
        </p:spPr>
      </p:pic>
      <p:grpSp>
        <p:nvGrpSpPr>
          <p:cNvPr id="11" name="그룹 1003"/>
          <p:cNvGrpSpPr/>
          <p:nvPr/>
        </p:nvGrpSpPr>
        <p:grpSpPr>
          <a:xfrm rot="0">
            <a:off x="360750" y="3143966"/>
            <a:ext cx="4761681" cy="2180458"/>
            <a:chOff x="407376" y="9155364"/>
            <a:chExt cx="4761681" cy="2180458"/>
          </a:xfrm>
        </p:grpSpPr>
        <p:pic>
          <p:nvPicPr>
            <p:cNvPr id="12" name="Object 9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407376" y="9155364"/>
              <a:ext cx="4761681" cy="2180458"/>
            </a:xfrm>
            <a:prstGeom prst="rect">
              <a:avLst/>
            </a:prstGeom>
          </p:spPr>
        </p:pic>
      </p:grpSp>
      <p:grpSp>
        <p:nvGrpSpPr>
          <p:cNvPr id="13" name="그룹 1003"/>
          <p:cNvGrpSpPr/>
          <p:nvPr/>
        </p:nvGrpSpPr>
        <p:grpSpPr>
          <a:xfrm rot="0">
            <a:off x="6962209" y="1488114"/>
            <a:ext cx="4761681" cy="2180458"/>
            <a:chOff x="407376" y="9155364"/>
            <a:chExt cx="4761681" cy="2180458"/>
          </a:xfrm>
        </p:grpSpPr>
        <p:pic>
          <p:nvPicPr>
            <p:cNvPr id="14" name="Object 9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407376" y="9155364"/>
              <a:ext cx="4761681" cy="2180458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850050" y="3921273"/>
            <a:ext cx="3783080" cy="877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600" b="1">
                <a:latin typeface="NanumGothic"/>
                <a:ea typeface="NanumGothic"/>
              </a:rPr>
              <a:t>화려하고 고급스러운</a:t>
            </a:r>
            <a:endParaRPr lang="ko-KR" altLang="en-US" sz="2600" b="1">
              <a:latin typeface="NanumGothic"/>
              <a:ea typeface="NanumGothic"/>
            </a:endParaRPr>
          </a:p>
          <a:p>
            <a:pPr algn="ctr">
              <a:defRPr lang="ko-KR" altLang="en-US"/>
            </a:pPr>
            <a:r>
              <a:rPr lang="ko-KR" altLang="en-US" sz="2600" b="1">
                <a:latin typeface="NanumGothic"/>
                <a:ea typeface="NanumGothic"/>
              </a:rPr>
              <a:t>레스토랑 외식</a:t>
            </a:r>
            <a:endParaRPr lang="en-US" altLang="ko-KR" sz="2600" b="1">
              <a:latin typeface="NanumGothic"/>
              <a:ea typeface="NanumGothic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47936" y="2190464"/>
            <a:ext cx="3783080" cy="874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600" b="1">
                <a:latin typeface="NanumGothic"/>
                <a:ea typeface="NanumGothic"/>
              </a:rPr>
              <a:t>일반 가정식</a:t>
            </a:r>
            <a:endParaRPr lang="ko-KR" altLang="en-US" sz="2600" b="1">
              <a:latin typeface="NanumGothic"/>
              <a:ea typeface="NanumGothic"/>
            </a:endParaRPr>
          </a:p>
          <a:p>
            <a:pPr algn="ctr">
              <a:defRPr lang="ko-KR" altLang="en-US"/>
            </a:pPr>
            <a:r>
              <a:rPr lang="ko-KR" altLang="en-US" sz="2600" b="1">
                <a:latin typeface="NanumGothic"/>
                <a:ea typeface="NanumGothic"/>
              </a:rPr>
              <a:t>스테이크</a:t>
            </a:r>
            <a:r>
              <a:rPr lang="en-US" altLang="ko-KR" sz="2600" b="1">
                <a:latin typeface="NanumGothic"/>
                <a:ea typeface="NanumGothic"/>
              </a:rPr>
              <a:t>,</a:t>
            </a:r>
            <a:r>
              <a:rPr lang="ko-KR" altLang="en-US" sz="2600" b="1">
                <a:latin typeface="NanumGothic"/>
                <a:ea typeface="NanumGothic"/>
              </a:rPr>
              <a:t> 회</a:t>
            </a:r>
            <a:r>
              <a:rPr lang="en-US" altLang="ko-KR" sz="2600" b="1">
                <a:latin typeface="NanumGothic"/>
                <a:ea typeface="NanumGothic"/>
              </a:rPr>
              <a:t>,</a:t>
            </a:r>
            <a:r>
              <a:rPr lang="ko-KR" altLang="en-US" sz="2600" b="1">
                <a:latin typeface="NanumGothic"/>
                <a:ea typeface="NanumGothic"/>
              </a:rPr>
              <a:t> 튀김 추가</a:t>
            </a:r>
            <a:endParaRPr lang="en-US" altLang="ko-KR" sz="2600" b="1">
              <a:latin typeface="NanumGothic"/>
              <a:ea typeface="NanumGothic"/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3706352" y="4235765"/>
            <a:ext cx="2552533" cy="2113497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10807879" y="2882363"/>
            <a:ext cx="1210781" cy="938355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9921216" y="3065503"/>
            <a:ext cx="1225868" cy="1225868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11"/>
          <a:stretch>
            <a:fillRect/>
          </a:stretch>
        </p:blipFill>
        <p:spPr>
          <a:xfrm>
            <a:off x="8816160" y="3128254"/>
            <a:ext cx="1288781" cy="979473"/>
          </a:xfrm>
          <a:prstGeom prst="rect">
            <a:avLst/>
          </a:prstGeom>
        </p:spPr>
      </p:pic>
      <p:sp>
        <p:nvSpPr>
          <p:cNvPr id="24" name="TextBox 4"/>
          <p:cNvSpPr txBox="1"/>
          <p:nvPr/>
        </p:nvSpPr>
        <p:spPr>
          <a:xfrm>
            <a:off x="-289044" y="199246"/>
            <a:ext cx="8280521" cy="875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5200" b="1">
                <a:solidFill>
                  <a:schemeClr val="accent2">
                    <a:lumMod val="50000"/>
                  </a:schemeClr>
                </a:solidFill>
                <a:latin typeface="나눔고딕 ExtraBold"/>
                <a:ea typeface="나눔고딕 ExtraBold"/>
              </a:rPr>
              <a:t>1)</a:t>
            </a:r>
            <a:r>
              <a:rPr lang="ko-KR" altLang="en-US" sz="5200" b="1">
                <a:solidFill>
                  <a:schemeClr val="accent2">
                    <a:lumMod val="50000"/>
                  </a:schemeClr>
                </a:solidFill>
                <a:latin typeface="나눔고딕 ExtraBold"/>
                <a:ea typeface="나눔고딕 ExtraBold"/>
              </a:rPr>
              <a:t> 현대 일본의 식생활</a:t>
            </a:r>
            <a:endParaRPr lang="ko-KR" altLang="en-US" sz="5200" b="1">
              <a:solidFill>
                <a:schemeClr val="accent2">
                  <a:lumMod val="50000"/>
                </a:schemeClr>
              </a:solidFill>
              <a:latin typeface="나눔고딕 ExtraBold"/>
              <a:ea typeface="나눔고딕 ExtraBold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0" autoUpdateAnimBg="1"/>
      <p:bldP spid="16" grpId="1" animBg="0" autoUpdateAnimBg="1"/>
    </p:bld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206288" cy="6858000"/>
          </a:xfrm>
          <a:prstGeom prst="rect">
            <a:avLst/>
          </a:prstGeom>
        </p:spPr>
      </p:pic>
      <p:grpSp>
        <p:nvGrpSpPr>
          <p:cNvPr id="2" name="그룹 1002"/>
          <p:cNvGrpSpPr/>
          <p:nvPr/>
        </p:nvGrpSpPr>
        <p:grpSpPr>
          <a:xfrm rot="0">
            <a:off x="552401" y="1159723"/>
            <a:ext cx="11087198" cy="5462596"/>
            <a:chOff x="854071" y="2788940"/>
            <a:chExt cx="16380952" cy="6866667"/>
          </a:xfrm>
        </p:grpSpPr>
        <p:pic>
          <p:nvPicPr>
            <p:cNvPr id="3" name="Object 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854071" y="2788940"/>
              <a:ext cx="16380952" cy="6866667"/>
            </a:xfrm>
            <a:prstGeom prst="rect">
              <a:avLst/>
            </a:prstGeom>
          </p:spPr>
        </p:pic>
      </p:grpSp>
      <p:grpSp>
        <p:nvGrpSpPr>
          <p:cNvPr id="6" name="그룹 1003"/>
          <p:cNvGrpSpPr/>
          <p:nvPr/>
        </p:nvGrpSpPr>
        <p:grpSpPr>
          <a:xfrm rot="0">
            <a:off x="2896852" y="2005846"/>
            <a:ext cx="6412583" cy="3156209"/>
            <a:chOff x="407376" y="9155364"/>
            <a:chExt cx="4761681" cy="2180458"/>
          </a:xfrm>
        </p:grpSpPr>
        <p:pic>
          <p:nvPicPr>
            <p:cNvPr id="7" name="Object 9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407376" y="9155364"/>
              <a:ext cx="4761681" cy="2180458"/>
            </a:xfrm>
            <a:prstGeom prst="rect">
              <a:avLst/>
            </a:prstGeom>
          </p:spPr>
        </p:pic>
      </p:grpSp>
      <p:grpSp>
        <p:nvGrpSpPr>
          <p:cNvPr id="11" name="그룹 1004"/>
          <p:cNvGrpSpPr/>
          <p:nvPr/>
        </p:nvGrpSpPr>
        <p:grpSpPr>
          <a:xfrm rot="0">
            <a:off x="5706532" y="4475089"/>
            <a:ext cx="4453467" cy="1062110"/>
            <a:chOff x="11146266" y="7174211"/>
            <a:chExt cx="3971651" cy="1001176"/>
          </a:xfrm>
        </p:grpSpPr>
        <p:pic>
          <p:nvPicPr>
            <p:cNvPr id="12" name="Object 12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11146266" y="7174211"/>
              <a:ext cx="3971651" cy="1001176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4437853" y="2910698"/>
            <a:ext cx="3783080" cy="1430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4400" b="1">
                <a:latin typeface="NanumGothic"/>
                <a:ea typeface="NanumGothic"/>
              </a:rPr>
              <a:t>주부들이 </a:t>
            </a:r>
            <a:endParaRPr lang="ko-KR" altLang="en-US" sz="4400" b="1">
              <a:latin typeface="NanumGothic"/>
              <a:ea typeface="NanumGothic"/>
            </a:endParaRPr>
          </a:p>
          <a:p>
            <a:pPr algn="ctr">
              <a:defRPr lang="ko-KR" altLang="en-US"/>
            </a:pPr>
            <a:r>
              <a:rPr lang="ko-KR" altLang="en-US" sz="4400" b="1">
                <a:latin typeface="NanumGothic"/>
                <a:ea typeface="NanumGothic"/>
              </a:rPr>
              <a:t>손수 음식 만듦</a:t>
            </a:r>
            <a:endParaRPr lang="en-US" altLang="ko-KR" sz="4400" b="1">
              <a:latin typeface="NanumGothic"/>
              <a:ea typeface="Nanum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0559" y="4790700"/>
            <a:ext cx="4136215" cy="417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2200" b="1">
                <a:solidFill>
                  <a:schemeClr val="bg1"/>
                </a:solidFill>
                <a:latin typeface="NanumGothic"/>
                <a:ea typeface="NanumGothic"/>
              </a:rPr>
              <a:t>=</a:t>
            </a:r>
            <a:r>
              <a:rPr lang="ko-KR" altLang="en-US" sz="2200" b="1">
                <a:solidFill>
                  <a:schemeClr val="bg1"/>
                </a:solidFill>
                <a:latin typeface="NanumGothic"/>
                <a:ea typeface="NanumGothic"/>
              </a:rPr>
              <a:t> 자연식품 선호하는 경향 높음</a:t>
            </a:r>
            <a:endParaRPr lang="en-US" altLang="ko-KR" sz="2200" b="1">
              <a:solidFill>
                <a:schemeClr val="bg1"/>
              </a:solidFill>
              <a:latin typeface="NanumGothic"/>
              <a:ea typeface="NanumGothic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 flipH="1">
            <a:off x="1819519" y="2739896"/>
            <a:ext cx="2540000" cy="254000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8395240" y="3020333"/>
            <a:ext cx="1669706" cy="1669706"/>
          </a:xfrm>
          <a:prstGeom prst="rect">
            <a:avLst/>
          </a:prstGeom>
        </p:spPr>
      </p:pic>
      <p:sp>
        <p:nvSpPr>
          <p:cNvPr id="17" name="TextBox 4"/>
          <p:cNvSpPr txBox="1"/>
          <p:nvPr/>
        </p:nvSpPr>
        <p:spPr>
          <a:xfrm>
            <a:off x="-289044" y="199246"/>
            <a:ext cx="8280521" cy="875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5200" b="1">
                <a:solidFill>
                  <a:schemeClr val="accent2">
                    <a:lumMod val="50000"/>
                  </a:schemeClr>
                </a:solidFill>
                <a:latin typeface="나눔고딕 ExtraBold"/>
                <a:ea typeface="나눔고딕 ExtraBold"/>
              </a:rPr>
              <a:t>1)</a:t>
            </a:r>
            <a:r>
              <a:rPr lang="ko-KR" altLang="en-US" sz="5200" b="1">
                <a:solidFill>
                  <a:schemeClr val="accent2">
                    <a:lumMod val="50000"/>
                  </a:schemeClr>
                </a:solidFill>
                <a:latin typeface="나눔고딕 ExtraBold"/>
                <a:ea typeface="나눔고딕 ExtraBold"/>
              </a:rPr>
              <a:t> 현대 일본의 식생활</a:t>
            </a:r>
            <a:endParaRPr lang="ko-KR" altLang="en-US" sz="5200" b="1">
              <a:solidFill>
                <a:schemeClr val="accent2">
                  <a:lumMod val="50000"/>
                </a:schemeClr>
              </a:solidFill>
              <a:latin typeface="나눔고딕 ExtraBold"/>
              <a:ea typeface="나눔고딕 ExtraBold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0" autoUpdateAnimBg="1"/>
      <p:bldP spid="14" grpId="1" animBg="0" autoUpdateAnimBg="1"/>
    </p:bld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206288" cy="6858000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206288" cy="6858000"/>
          </a:xfrm>
          <a:prstGeom prst="rect">
            <a:avLst/>
          </a:prstGeom>
        </p:spPr>
      </p:pic>
      <p:grpSp>
        <p:nvGrpSpPr>
          <p:cNvPr id="3" name="그룹 1002"/>
          <p:cNvGrpSpPr/>
          <p:nvPr/>
        </p:nvGrpSpPr>
        <p:grpSpPr>
          <a:xfrm rot="0">
            <a:off x="552401" y="1159723"/>
            <a:ext cx="11087198" cy="5462596"/>
            <a:chOff x="854071" y="2788940"/>
            <a:chExt cx="16380952" cy="6866667"/>
          </a:xfrm>
        </p:grpSpPr>
        <p:pic>
          <p:nvPicPr>
            <p:cNvPr id="5" name="Object 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854071" y="2788940"/>
              <a:ext cx="16380952" cy="6866667"/>
            </a:xfrm>
            <a:prstGeom prst="rect">
              <a:avLst/>
            </a:prstGeom>
          </p:spPr>
        </p:pic>
      </p:grpSp>
      <p:pic>
        <p:nvPicPr>
          <p:cNvPr id="7" name="Object 31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649371" y="2636740"/>
            <a:ext cx="2810888" cy="24174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04460" y="3189825"/>
            <a:ext cx="3783080" cy="118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600" b="1">
                <a:latin typeface="NanumGothic"/>
                <a:ea typeface="NanumGothic"/>
              </a:rPr>
              <a:t>일본</a:t>
            </a:r>
            <a:endParaRPr lang="ko-KR" altLang="en-US" sz="3600" b="1">
              <a:latin typeface="NanumGothic"/>
              <a:ea typeface="NanumGothic"/>
            </a:endParaRPr>
          </a:p>
          <a:p>
            <a:pPr algn="ctr">
              <a:defRPr lang="ko-KR" altLang="en-US"/>
            </a:pPr>
            <a:r>
              <a:rPr lang="ko-KR" altLang="en-US" sz="3600" b="1">
                <a:latin typeface="NanumGothic"/>
                <a:ea typeface="NanumGothic"/>
              </a:rPr>
              <a:t>가정식</a:t>
            </a:r>
            <a:endParaRPr lang="ko-KR" altLang="en-US" sz="3600" b="1">
              <a:latin typeface="NanumGothic"/>
              <a:ea typeface="NanumGothic"/>
            </a:endParaRPr>
          </a:p>
        </p:txBody>
      </p:sp>
      <p:grpSp>
        <p:nvGrpSpPr>
          <p:cNvPr id="11" name="그룹 1003"/>
          <p:cNvGrpSpPr/>
          <p:nvPr/>
        </p:nvGrpSpPr>
        <p:grpSpPr>
          <a:xfrm rot="0">
            <a:off x="1003571" y="2174189"/>
            <a:ext cx="4100944" cy="1895424"/>
            <a:chOff x="407376" y="9155364"/>
            <a:chExt cx="4761681" cy="2180458"/>
          </a:xfrm>
        </p:grpSpPr>
        <p:pic>
          <p:nvPicPr>
            <p:cNvPr id="12" name="Object 9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407376" y="9155364"/>
              <a:ext cx="4761681" cy="2180458"/>
            </a:xfrm>
            <a:prstGeom prst="rect">
              <a:avLst/>
            </a:prstGeom>
          </p:spPr>
        </p:pic>
      </p:grpSp>
      <p:grpSp>
        <p:nvGrpSpPr>
          <p:cNvPr id="13" name="그룹 1003"/>
          <p:cNvGrpSpPr/>
          <p:nvPr/>
        </p:nvGrpSpPr>
        <p:grpSpPr>
          <a:xfrm rot="0">
            <a:off x="6519333" y="1068637"/>
            <a:ext cx="5204557" cy="2599935"/>
            <a:chOff x="407376" y="9155364"/>
            <a:chExt cx="4761681" cy="2180458"/>
          </a:xfrm>
        </p:grpSpPr>
        <p:pic>
          <p:nvPicPr>
            <p:cNvPr id="14" name="Object 9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407376" y="9155364"/>
              <a:ext cx="4761681" cy="2180458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1424975" y="2762210"/>
            <a:ext cx="3258135" cy="874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600" b="1">
                <a:latin typeface="NanumGothic"/>
                <a:ea typeface="NanumGothic"/>
              </a:rPr>
              <a:t>밥과 미소시루</a:t>
            </a:r>
            <a:endParaRPr lang="ko-KR" altLang="en-US" sz="2600" b="1">
              <a:latin typeface="NanumGothic"/>
              <a:ea typeface="NanumGothic"/>
            </a:endParaRPr>
          </a:p>
          <a:p>
            <a:pPr algn="ctr">
              <a:defRPr lang="ko-KR" altLang="en-US"/>
            </a:pPr>
            <a:r>
              <a:rPr lang="ko-KR" altLang="en-US" sz="2600" b="1">
                <a:latin typeface="NanumGothic"/>
                <a:ea typeface="NanumGothic"/>
              </a:rPr>
              <a:t>중심</a:t>
            </a:r>
            <a:endParaRPr lang="en-US" altLang="ko-KR" sz="2600" b="1">
              <a:latin typeface="NanumGothic"/>
              <a:ea typeface="NanumGothic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05349" y="1816981"/>
            <a:ext cx="3783080" cy="1276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600" b="1">
                <a:latin typeface="NanumGothic"/>
                <a:ea typeface="NanumGothic"/>
              </a:rPr>
              <a:t>츠케모노</a:t>
            </a:r>
            <a:r>
              <a:rPr lang="en-US" altLang="ko-KR" sz="2600" b="1">
                <a:latin typeface="NanumGothic"/>
                <a:ea typeface="NanumGothic"/>
              </a:rPr>
              <a:t>,</a:t>
            </a:r>
            <a:r>
              <a:rPr lang="ko-KR" altLang="en-US" sz="2600" b="1">
                <a:latin typeface="NanumGothic"/>
                <a:ea typeface="NanumGothic"/>
              </a:rPr>
              <a:t> 두부</a:t>
            </a:r>
            <a:r>
              <a:rPr lang="en-US" altLang="ko-KR" sz="2600" b="1">
                <a:latin typeface="NanumGothic"/>
                <a:ea typeface="NanumGothic"/>
              </a:rPr>
              <a:t>,</a:t>
            </a:r>
            <a:r>
              <a:rPr lang="ko-KR" altLang="en-US" sz="2600" b="1">
                <a:latin typeface="NanumGothic"/>
                <a:ea typeface="NanumGothic"/>
              </a:rPr>
              <a:t> 생선구이</a:t>
            </a:r>
            <a:endParaRPr lang="ko-KR" altLang="en-US" sz="2600" b="1">
              <a:latin typeface="NanumGothic"/>
              <a:ea typeface="NanumGothic"/>
            </a:endParaRPr>
          </a:p>
          <a:p>
            <a:pPr algn="ctr">
              <a:defRPr lang="ko-KR" altLang="en-US"/>
            </a:pPr>
            <a:r>
              <a:rPr lang="ko-KR" altLang="en-US" sz="2600" b="1">
                <a:latin typeface="NanumGothic"/>
                <a:ea typeface="NanumGothic"/>
              </a:rPr>
              <a:t>나물무침</a:t>
            </a:r>
            <a:r>
              <a:rPr lang="en-US" altLang="ko-KR" sz="2600" b="1">
                <a:latin typeface="NanumGothic"/>
                <a:ea typeface="NanumGothic"/>
              </a:rPr>
              <a:t>,</a:t>
            </a:r>
            <a:r>
              <a:rPr lang="ko-KR" altLang="en-US" sz="2600" b="1">
                <a:latin typeface="NanumGothic"/>
                <a:ea typeface="NanumGothic"/>
              </a:rPr>
              <a:t> 조림</a:t>
            </a:r>
            <a:r>
              <a:rPr lang="en-US" altLang="ko-KR" sz="2600" b="1">
                <a:latin typeface="NanumGothic"/>
                <a:ea typeface="NanumGothic"/>
              </a:rPr>
              <a:t>,</a:t>
            </a:r>
            <a:r>
              <a:rPr lang="ko-KR" altLang="en-US" sz="2600" b="1">
                <a:latin typeface="NanumGothic"/>
                <a:ea typeface="NanumGothic"/>
              </a:rPr>
              <a:t> </a:t>
            </a:r>
            <a:endParaRPr lang="ko-KR" altLang="en-US" sz="2600" b="1">
              <a:latin typeface="NanumGothic"/>
              <a:ea typeface="NanumGothic"/>
            </a:endParaRPr>
          </a:p>
          <a:p>
            <a:pPr algn="ctr">
              <a:defRPr lang="ko-KR" altLang="en-US"/>
            </a:pPr>
            <a:r>
              <a:rPr lang="ko-KR" altLang="en-US" sz="2600" b="1">
                <a:latin typeface="NanumGothic"/>
                <a:ea typeface="NanumGothic"/>
              </a:rPr>
              <a:t>니쿠쟈가</a:t>
            </a:r>
            <a:r>
              <a:rPr lang="en-US" altLang="ko-KR" sz="2600" b="1">
                <a:latin typeface="NanumGothic"/>
                <a:ea typeface="NanumGothic"/>
              </a:rPr>
              <a:t>,</a:t>
            </a:r>
            <a:r>
              <a:rPr lang="ko-KR" altLang="en-US" sz="2600" b="1">
                <a:latin typeface="NanumGothic"/>
                <a:ea typeface="NanumGothic"/>
              </a:rPr>
              <a:t> 샐러드</a:t>
            </a:r>
            <a:endParaRPr lang="en-US" altLang="ko-KR" sz="2600" b="1">
              <a:latin typeface="NanumGothic"/>
              <a:ea typeface="NanumGothic"/>
            </a:endParaRPr>
          </a:p>
        </p:txBody>
      </p:sp>
      <p:grpSp>
        <p:nvGrpSpPr>
          <p:cNvPr id="27" name="그룹 1003"/>
          <p:cNvGrpSpPr/>
          <p:nvPr/>
        </p:nvGrpSpPr>
        <p:grpSpPr>
          <a:xfrm rot="0">
            <a:off x="4045528" y="4532164"/>
            <a:ext cx="4100944" cy="1895424"/>
            <a:chOff x="407376" y="9155364"/>
            <a:chExt cx="4761681" cy="2180458"/>
          </a:xfrm>
        </p:grpSpPr>
        <p:pic>
          <p:nvPicPr>
            <p:cNvPr id="28" name="Object 9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407376" y="9155364"/>
              <a:ext cx="4761681" cy="2180458"/>
            </a:xfrm>
            <a:prstGeom prst="rect">
              <a:avLst/>
            </a:prstGeom>
          </p:spPr>
        </p:pic>
      </p:grpSp>
      <p:sp>
        <p:nvSpPr>
          <p:cNvPr id="29" name="TextBox 28"/>
          <p:cNvSpPr txBox="1"/>
          <p:nvPr/>
        </p:nvSpPr>
        <p:spPr>
          <a:xfrm>
            <a:off x="4576916" y="5121188"/>
            <a:ext cx="3258135" cy="849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500" b="1">
                <a:latin typeface="NanumGothic"/>
                <a:ea typeface="NanumGothic"/>
              </a:rPr>
              <a:t>기본적으로</a:t>
            </a:r>
            <a:endParaRPr lang="ko-KR" altLang="en-US" sz="2500" b="1">
              <a:latin typeface="NanumGothic"/>
              <a:ea typeface="NanumGothic"/>
            </a:endParaRPr>
          </a:p>
          <a:p>
            <a:pPr algn="ctr">
              <a:defRPr lang="ko-KR" altLang="en-US"/>
            </a:pPr>
            <a:r>
              <a:rPr lang="en-US" altLang="ko-KR" sz="2500" b="1">
                <a:latin typeface="NanumGothic"/>
                <a:ea typeface="NanumGothic"/>
              </a:rPr>
              <a:t>1</a:t>
            </a:r>
            <a:r>
              <a:rPr lang="ko-KR" altLang="en-US" sz="2500" b="1">
                <a:latin typeface="NanumGothic"/>
                <a:ea typeface="NanumGothic"/>
              </a:rPr>
              <a:t>인식 상차림</a:t>
            </a:r>
            <a:endParaRPr lang="en-US" altLang="ko-KR" sz="2500" b="1">
              <a:latin typeface="NanumGothic"/>
              <a:ea typeface="NanumGothic"/>
            </a:endParaRPr>
          </a:p>
        </p:txBody>
      </p:sp>
      <p:grpSp>
        <p:nvGrpSpPr>
          <p:cNvPr id="30" name="그룹 1004"/>
          <p:cNvGrpSpPr/>
          <p:nvPr/>
        </p:nvGrpSpPr>
        <p:grpSpPr>
          <a:xfrm rot="0">
            <a:off x="8328910" y="3168716"/>
            <a:ext cx="3671907" cy="974323"/>
            <a:chOff x="11146266" y="7174211"/>
            <a:chExt cx="3971651" cy="1001176"/>
          </a:xfrm>
        </p:grpSpPr>
        <p:pic>
          <p:nvPicPr>
            <p:cNvPr id="31" name="Object 12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11146266" y="7174211"/>
              <a:ext cx="3971651" cy="1001176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8535795" y="3189825"/>
            <a:ext cx="3258135" cy="818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2400" b="1">
                <a:solidFill>
                  <a:schemeClr val="bg1"/>
                </a:solidFill>
                <a:latin typeface="NanumGothic"/>
                <a:ea typeface="NanumGothic"/>
              </a:rPr>
              <a:t>1</a:t>
            </a:r>
            <a:r>
              <a:rPr lang="ko-KR" altLang="en-US" sz="2400" b="1">
                <a:solidFill>
                  <a:schemeClr val="bg1"/>
                </a:solidFill>
                <a:latin typeface="NanumGothic"/>
                <a:ea typeface="NanumGothic"/>
              </a:rPr>
              <a:t>끼에 </a:t>
            </a:r>
            <a:r>
              <a:rPr lang="en-US" altLang="ko-KR" sz="2400" b="1">
                <a:solidFill>
                  <a:schemeClr val="bg1"/>
                </a:solidFill>
                <a:latin typeface="NanumGothic"/>
                <a:ea typeface="NanumGothic"/>
              </a:rPr>
              <a:t>2~4</a:t>
            </a:r>
            <a:r>
              <a:rPr lang="ko-KR" altLang="en-US" sz="2400" b="1">
                <a:solidFill>
                  <a:schemeClr val="bg1"/>
                </a:solidFill>
                <a:latin typeface="NanumGothic"/>
                <a:ea typeface="NanumGothic"/>
              </a:rPr>
              <a:t>가지</a:t>
            </a:r>
            <a:endParaRPr lang="ko-KR" altLang="en-US" sz="2400" b="1">
              <a:solidFill>
                <a:schemeClr val="bg1"/>
              </a:solidFill>
              <a:latin typeface="NanumGothic"/>
              <a:ea typeface="NanumGothic"/>
            </a:endParaRPr>
          </a:p>
          <a:p>
            <a:pPr algn="ctr">
              <a:defRPr lang="ko-KR" altLang="en-US"/>
            </a:pPr>
            <a:r>
              <a:rPr lang="ko-KR" altLang="en-US" sz="2400" b="1">
                <a:solidFill>
                  <a:schemeClr val="bg1"/>
                </a:solidFill>
                <a:latin typeface="NanumGothic"/>
                <a:ea typeface="NanumGothic"/>
              </a:rPr>
              <a:t>반찬 먹음</a:t>
            </a:r>
            <a:endParaRPr lang="en-US" altLang="ko-KR" sz="2400" b="1">
              <a:solidFill>
                <a:schemeClr val="bg1"/>
              </a:solidFill>
              <a:latin typeface="NanumGothic"/>
              <a:ea typeface="NanumGothic"/>
            </a:endParaRPr>
          </a:p>
        </p:txBody>
      </p:sp>
      <p:sp>
        <p:nvSpPr>
          <p:cNvPr id="32" name="TextBox 4"/>
          <p:cNvSpPr txBox="1"/>
          <p:nvPr/>
        </p:nvSpPr>
        <p:spPr>
          <a:xfrm>
            <a:off x="-289044" y="199246"/>
            <a:ext cx="8280521" cy="875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5200" b="1">
                <a:solidFill>
                  <a:schemeClr val="accent2">
                    <a:lumMod val="50000"/>
                  </a:schemeClr>
                </a:solidFill>
                <a:latin typeface="나눔고딕 ExtraBold"/>
                <a:ea typeface="나눔고딕 ExtraBold"/>
              </a:rPr>
              <a:t>1)</a:t>
            </a:r>
            <a:r>
              <a:rPr lang="ko-KR" altLang="en-US" sz="5200" b="1">
                <a:solidFill>
                  <a:schemeClr val="accent2">
                    <a:lumMod val="50000"/>
                  </a:schemeClr>
                </a:solidFill>
                <a:latin typeface="나눔고딕 ExtraBold"/>
                <a:ea typeface="나눔고딕 ExtraBold"/>
              </a:rPr>
              <a:t> 현대 일본의 식생활</a:t>
            </a:r>
            <a:endParaRPr lang="ko-KR" altLang="en-US" sz="5200" b="1">
              <a:solidFill>
                <a:schemeClr val="accent2">
                  <a:lumMod val="50000"/>
                </a:schemeClr>
              </a:solidFill>
              <a:latin typeface="나눔고딕 ExtraBold"/>
              <a:ea typeface="나눔고딕 ExtraBold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0" autoUpdateAnimBg="1"/>
      <p:bldP spid="16" grpId="1" animBg="0" autoUpdateAnimBg="1"/>
      <p:bldP spid="26" grpId="2" animBg="0" autoUpdateAnimBg="1"/>
      <p:bldP spid="29" grpId="3" animBg="0" autoUpdateAnimBg="1"/>
    </p:bld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20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20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20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20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1266</ep:Words>
  <ep:PresentationFormat>와이드스크린</ep:PresentationFormat>
  <ep:Paragraphs>400</ep:Paragraphs>
  <ep:Slides>19</ep:Slides>
  <ep:Notes>7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ep:HeadingPairs>
  <ep:TitlesOfParts>
    <vt:vector size="20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</vt:vector>
  </ep:TitlesOfParts>
  <ep:HyperlinkBase/>
  <ep:Application>Hancom Office Hanshow 2014</ep:Application>
  <ep:AppVersion>0900.0000.01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2023-09-22T16:12:46.000</dcterms:created>
  <dc:creator>신은영</dc:creator>
  <cp:lastModifiedBy>Administrator</cp:lastModifiedBy>
  <dcterms:modified xsi:type="dcterms:W3CDTF">2024-05-31T13:36:06.700</dcterms:modified>
  <cp:revision>40</cp:revision>
  <dc:title>PowerPoint 프레젠테이션</dc:title>
</cp:coreProperties>
</file>