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 autoCompressPictures="0">
  <p:sldMasterIdLst>
    <p:sldMasterId id="214748366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1395"/>
    <p:restoredTop sz="89988"/>
  </p:normalViewPr>
  <p:slideViewPr>
    <p:cSldViewPr snapToGrid="0">
      <p:cViewPr varScale="1">
        <p:scale>
          <a:sx n="104" d="100"/>
          <a:sy n="104" d="100"/>
        </p:scale>
        <p:origin x="904" y="192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44A562A-4C34-BD49-A728-6830FD04C09F}" type="datetime1">
              <a:rPr lang="ko-KR" altLang="en-US"/>
              <a:pPr lvl="0">
                <a:defRPr lang="ko-KR" altLang="en-US"/>
              </a:pPr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70202EC-DA67-7649-820A-1EEA81E8BF2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Relationship Id="rId8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5.png"  /><Relationship Id="rId11" Type="http://schemas.openxmlformats.org/officeDocument/2006/relationships/image" Target="../media/image16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jpe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17.png"  /><Relationship Id="rId6" Type="http://schemas.openxmlformats.org/officeDocument/2006/relationships/image" Target="../media/image6.png"  /><Relationship Id="rId7" Type="http://schemas.openxmlformats.org/officeDocument/2006/relationships/image" Target="../media/image1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5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21.png"  /><Relationship Id="rId6" Type="http://schemas.openxmlformats.org/officeDocument/2006/relationships/image" Target="../media/image22.jpeg"  /><Relationship Id="rId7" Type="http://schemas.openxmlformats.org/officeDocument/2006/relationships/image" Target="../media/image11.png"  /><Relationship Id="rId8" Type="http://schemas.openxmlformats.org/officeDocument/2006/relationships/image" Target="../media/image23.png"  /><Relationship Id="rId9" Type="http://schemas.openxmlformats.org/officeDocument/2006/relationships/image" Target="../media/image2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6.png"  /><Relationship Id="rId4" Type="http://schemas.openxmlformats.org/officeDocument/2006/relationships/hyperlink" Target="https://blogger.googleusercontent.com/img/b/R29vZ2xl/AVvXsEijB10F4L4TD98B5fr86YZPtmLCTxzS2mTqspmraQDflWlqdsuYc0HZbhgruXfNDWp45hKUk4D8eqF4oQtjLTDxCx8eKEVAtUZP6NwU2fPIx-gZC34EwnkFKaWIwTha8eiwGjJwvL8O_6F-/s800/line_dots6_purple.png" TargetMode="External"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6.png"  /><Relationship Id="rId8" Type="http://schemas.openxmlformats.org/officeDocument/2006/relationships/image" Target="../media/image2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5.png"  /><Relationship Id="rId11" Type="http://schemas.openxmlformats.org/officeDocument/2006/relationships/image" Target="../media/image33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30.jpeg"  /><Relationship Id="rId6" Type="http://schemas.openxmlformats.org/officeDocument/2006/relationships/image" Target="../media/image11.png"  /><Relationship Id="rId7" Type="http://schemas.openxmlformats.org/officeDocument/2006/relationships/image" Target="../media/image31.jpeg"  /><Relationship Id="rId8" Type="http://schemas.openxmlformats.org/officeDocument/2006/relationships/image" Target="../media/image14.png"  /><Relationship Id="rId9" Type="http://schemas.openxmlformats.org/officeDocument/2006/relationships/image" Target="../media/image3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6.png"  /><Relationship Id="rId4" Type="http://schemas.openxmlformats.org/officeDocument/2006/relationships/hyperlink" Target="https://blogger.googleusercontent.com/img/b/R29vZ2xl/AVvXsEijB10F4L4TD98B5fr86YZPtmLCTxzS2mTqspmraQDflWlqdsuYc0HZbhgruXfNDWp45hKUk4D8eqF4oQtjLTDxCx8eKEVAtUZP6NwU2fPIx-gZC34EwnkFKaWIwTha8eiwGjJwvL8O_6F-/s800/line_dots6_purple.png" TargetMode="External" /><Relationship Id="rId5" Type="http://schemas.openxmlformats.org/officeDocument/2006/relationships/image" Target="../media/image27.png"  /><Relationship Id="rId6" Type="http://schemas.openxmlformats.org/officeDocument/2006/relationships/image" Target="../media/image34.png"  /><Relationship Id="rId7" Type="http://schemas.openxmlformats.org/officeDocument/2006/relationships/image" Target="../media/image6.png"  /><Relationship Id="rId8" Type="http://schemas.openxmlformats.org/officeDocument/2006/relationships/image" Target="../media/image35.png"  /><Relationship Id="rId9" Type="http://schemas.openxmlformats.org/officeDocument/2006/relationships/image" Target="../media/image3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6.png"  /><Relationship Id="rId4" Type="http://schemas.openxmlformats.org/officeDocument/2006/relationships/hyperlink" Target="https://blogger.googleusercontent.com/img/b/R29vZ2xl/AVvXsEijB10F4L4TD98B5fr86YZPtmLCTxzS2mTqspmraQDflWlqdsuYc0HZbhgruXfNDWp45hKUk4D8eqF4oQtjLTDxCx8eKEVAtUZP6NwU2fPIx-gZC34EwnkFKaWIwTha8eiwGjJwvL8O_6F-/s800/line_dots6_purple.png" TargetMode="External" /><Relationship Id="rId5" Type="http://schemas.openxmlformats.org/officeDocument/2006/relationships/image" Target="../media/image27.png"  /><Relationship Id="rId6" Type="http://schemas.openxmlformats.org/officeDocument/2006/relationships/image" Target="../media/image37.png"  /><Relationship Id="rId7" Type="http://schemas.openxmlformats.org/officeDocument/2006/relationships/image" Target="../media/image6.png"  /><Relationship Id="rId8" Type="http://schemas.openxmlformats.org/officeDocument/2006/relationships/image" Target="../media/image3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도쿄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몬자이키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もんじゃ焼き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4875" y="3684646"/>
            <a:ext cx="6866558" cy="1373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6403" y="4476013"/>
            <a:ext cx="6866558" cy="137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695" y="2668765"/>
            <a:ext cx="7770249" cy="96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여러가지 채소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해물 넣고 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반죽형태로 볶는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43" y="3871298"/>
            <a:ext cx="7027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오코노미야키 보다 수분 많음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029" y="4661599"/>
            <a:ext cx="7770249" cy="52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걸쭉한 식감이 특징 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6403" y="5288704"/>
            <a:ext cx="6866558" cy="13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928" y="5474634"/>
            <a:ext cx="7770249" cy="52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취향껏 다양한 토핑 추가 가능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91338" y="867433"/>
            <a:ext cx="1775335" cy="177533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914945" y="2288746"/>
            <a:ext cx="3476309" cy="33933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0" autoUpdateAnimBg="1"/>
      <p:bldP spid="12" grpId="1" animBg="0" autoUpdateAnimBg="1"/>
      <p:bldP spid="13" grpId="2" animBg="0" autoUpdateAnimBg="1"/>
      <p:bldP spid="15" grpId="3" animBg="0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NANUMGOTHIC EXTRABOLD"/>
                  <a:ea typeface="NANUMGOTHIC EXTRABOLD"/>
                </a:rPr>
                <a:t> </a:t>
              </a:r>
              <a:r>
                <a:rPr lang="ko-KR" altLang="en-US" sz="4200" b="1">
                  <a:latin typeface="나눔고딕 ExtraBold"/>
                  <a:ea typeface="나눔고딕 ExtraBold"/>
                </a:rPr>
                <a:t>몬자야키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393690" y="2131403"/>
              <a:ext cx="2590800" cy="310316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10996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쓰키시마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몬자거리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814194" y="2075853"/>
              <a:ext cx="2593996" cy="315871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210007" y="2075853"/>
              <a:ext cx="2588303" cy="317984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25884" y="5388453"/>
              <a:ext cx="19826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카노야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761047">
              <a:off x="10302984" y="1623904"/>
              <a:ext cx="630400" cy="598880"/>
            </a:xfrm>
            <a:prstGeom prst="rect">
              <a:avLst/>
            </a:prstGeom>
          </p:spPr>
        </p:pic>
        <p:pic>
          <p:nvPicPr>
            <p:cNvPr id="20" name="Object 26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3502617" y="1780332"/>
              <a:ext cx="608669" cy="527768"/>
            </a:xfrm>
            <a:prstGeom prst="rect">
              <a:avLst/>
            </a:prstGeom>
          </p:spPr>
        </p:pic>
        <p:pic>
          <p:nvPicPr>
            <p:cNvPr id="21" name="그림 2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4799002" y="2018380"/>
              <a:ext cx="2593996" cy="315871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99035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아사쿠사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츠루지로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4" name="그림 18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 rot="761047">
              <a:off x="10566018" y="1715609"/>
              <a:ext cx="630400" cy="598880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도쿄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후카가와 메시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深川めし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4875" y="3866347"/>
            <a:ext cx="6866558" cy="1373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403" y="4688710"/>
            <a:ext cx="6866558" cy="137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557" y="2855439"/>
            <a:ext cx="7770249" cy="97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해산물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조개류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파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된장을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국물 째 밥에 부어 먹는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43" y="4083995"/>
            <a:ext cx="7027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바지락밥 </a:t>
            </a:r>
            <a:r>
              <a:rPr lang="en-US" altLang="ko-KR" sz="2800" b="1">
                <a:latin typeface="NanumGothic"/>
                <a:ea typeface="NanumGothic"/>
              </a:rPr>
              <a:t>(</a:t>
            </a:r>
            <a:r>
              <a:rPr lang="ko-KR" altLang="en-US" sz="2800" b="1">
                <a:latin typeface="NanumGothic"/>
                <a:ea typeface="NanumGothic"/>
              </a:rPr>
              <a:t>アサリ飯</a:t>
            </a:r>
            <a:r>
              <a:rPr lang="en-US" altLang="ko-KR" sz="2800" b="1">
                <a:latin typeface="NanumGothic"/>
                <a:ea typeface="NanumGothic"/>
              </a:rPr>
              <a:t>)</a:t>
            </a:r>
            <a:r>
              <a:rPr lang="ko-KR" altLang="en-US" sz="2800" b="1">
                <a:latin typeface="NanumGothic"/>
                <a:ea typeface="NanumGothic"/>
              </a:rPr>
              <a:t> 이라 불림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029" y="4874296"/>
            <a:ext cx="7770249" cy="524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조개 맛이 눈에 띄는 일품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90763" y="2430856"/>
            <a:ext cx="3527205" cy="32512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095313" y="5011613"/>
            <a:ext cx="1590900" cy="15909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0" autoUpdateAnimBg="1"/>
      <p:bldP spid="12" grpId="1" animBg="0" autoUpdateAnimBg="1"/>
      <p:bldP spid="13" grpId="2" animBg="0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히로시마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굴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カキ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57" y="3641663"/>
            <a:ext cx="77702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특수 품종 개발로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en-US" altLang="ko-KR" sz="2900" b="1">
                <a:latin typeface="NanumGothic"/>
                <a:ea typeface="NanumGothic"/>
              </a:rPr>
              <a:t>1</a:t>
            </a:r>
            <a:r>
              <a:rPr lang="ko-KR" altLang="en-US" sz="2900" b="1">
                <a:latin typeface="NanumGothic"/>
                <a:ea typeface="NanumGothic"/>
              </a:rPr>
              <a:t>년 </a:t>
            </a:r>
            <a:r>
              <a:rPr lang="en-US" altLang="ko-KR" sz="2900" b="1">
                <a:latin typeface="NanumGothic"/>
                <a:ea typeface="NanumGothic"/>
              </a:rPr>
              <a:t>365</a:t>
            </a:r>
            <a:r>
              <a:rPr lang="ko-KR" altLang="en-US" sz="2900" b="1">
                <a:latin typeface="NanumGothic"/>
                <a:ea typeface="NanumGothic"/>
              </a:rPr>
              <a:t>일 신선함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431" y="4907502"/>
            <a:ext cx="77702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취향에 따라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굴 튀김부터 굴밥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굴 전골 선택지 다양</a:t>
            </a:r>
            <a:endParaRPr lang="en-US" altLang="ko-KR" sz="29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1" y="2834247"/>
            <a:ext cx="7770249" cy="52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일본에서 굴 최다 생산량 자랑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6563" y="3438101"/>
            <a:ext cx="6799986" cy="136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6563" y="4723903"/>
            <a:ext cx="6799986" cy="136000"/>
          </a:xfrm>
          <a:prstGeom prst="rect">
            <a:avLst/>
          </a:prstGeom>
        </p:spPr>
      </p:pic>
      <p:pic>
        <p:nvPicPr>
          <p:cNvPr id="20" name="그림 19" descr="무척추 동물, 해산물, 갑각류, 음식이(가) 표시된 사진  자동 생성된 설명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29331" y="2368214"/>
            <a:ext cx="3551242" cy="32170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  <p:bldP spid="11" grpId="1" animBg="0" autoUpdateAnimBg="1"/>
      <p:bldP spid="13" grpId="2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NANUMGOTHIC EXTRABOLD"/>
                  <a:ea typeface="NANUMGOTHIC EXTRABOLD"/>
                </a:rPr>
                <a:t> </a:t>
              </a:r>
              <a:r>
                <a:rPr lang="ko-KR" altLang="en-US" sz="4200" b="1">
                  <a:latin typeface="나눔고딕 ExtraBold"/>
                  <a:ea typeface="나눔고딕 ExtraBold"/>
                </a:rPr>
                <a:t>히로시마 굴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2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163127" y="514018"/>
              <a:ext cx="1794071" cy="2062151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524272" y="2033900"/>
              <a:ext cx="2590800" cy="3175073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365122" y="1830506"/>
              <a:ext cx="2941838" cy="429960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857947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야키가노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하야시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5731480">
              <a:off x="4792909" y="1704185"/>
              <a:ext cx="806312" cy="765997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927850" y="2087183"/>
              <a:ext cx="2590800" cy="3263094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46332" y="1830504"/>
              <a:ext cx="2941838" cy="429960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25936" y="5361544"/>
              <a:ext cx="1982629" cy="38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Malgun Gothic"/>
                  <a:ea typeface="Malgun Gothic"/>
                </a:rPr>
                <a:t>カキや</a:t>
              </a:r>
              <a:endParaRPr lang="en-US" altLang="ko-KR" sz="2000" b="1">
                <a:latin typeface="Malgun Gothic"/>
                <a:ea typeface="Malgun Gothic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826109">
              <a:off x="9324511" y="5681188"/>
              <a:ext cx="504995" cy="479745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248419" flipV="1">
              <a:off x="6594881" y="1713785"/>
              <a:ext cx="504995" cy="47974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006"/>
          <p:cNvGrpSpPr/>
          <p:nvPr/>
        </p:nvGrpSpPr>
        <p:grpSpPr>
          <a:xfrm rot="4214189">
            <a:off x="4928921" y="-3636679"/>
            <a:ext cx="2334158" cy="9181405"/>
            <a:chOff x="16766460" y="702427"/>
            <a:chExt cx="2517821" cy="7034178"/>
          </a:xfrm>
        </p:grpSpPr>
        <p:pic>
          <p:nvPicPr>
            <p:cNvPr id="9" name="Object 1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6600000">
              <a:off x="14508282" y="2960605"/>
              <a:ext cx="7034178" cy="25178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나라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카키노하스시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柿の葉寿司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206" y="3600444"/>
            <a:ext cx="5985840" cy="54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나뭇잎으로 감싸진 것이 특징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335" y="4405991"/>
            <a:ext cx="7399581" cy="526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살균 효과 가져 감이 약초로 사용됨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8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205592"/>
            <a:ext cx="6951401" cy="139028"/>
          </a:xfrm>
          <a:prstGeom prst="rect">
            <a:avLst/>
          </a:prstGeom>
          <a:noFill/>
        </p:spPr>
      </p:pic>
      <p:pic>
        <p:nvPicPr>
          <p:cNvPr id="10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980184"/>
            <a:ext cx="6951401" cy="1390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09609" y="5126286"/>
            <a:ext cx="7072547" cy="5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보존을 향상시키는 효과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91730" y="2390099"/>
            <a:ext cx="3491015" cy="320162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17910" y="2801198"/>
            <a:ext cx="7072547" cy="540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한입 크기의 초밥을 감잎에 싼 초밥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17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39056" y="3420947"/>
            <a:ext cx="6951401" cy="139028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18302" y="4981814"/>
            <a:ext cx="1876530" cy="164196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0" autoUpdateAnimBg="1"/>
      <p:bldP spid="6" grpId="1" animBg="0" autoUpdateAnimBg="1"/>
      <p:bldP spid="7" grpId="2" animBg="0" autoUpdateAnimBg="1"/>
      <p:bldP spid="11" grpId="3" animBg="0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NANUMGOTHIC EXTRABOLD"/>
                  <a:ea typeface="NANUMGOTHIC EXTRABOLD"/>
                </a:rPr>
                <a:t> </a:t>
              </a:r>
              <a:r>
                <a:rPr lang="ko-KR" altLang="en-US" sz="4200" b="1">
                  <a:latin typeface="나눔고딕 ExtraBold"/>
                  <a:ea typeface="나눔고딕 ExtraBold"/>
                </a:rPr>
                <a:t>카키노하스시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2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52659" y="2156093"/>
              <a:ext cx="2578100" cy="3078472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10996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카키노하스시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타나카 나라혼텐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826238" y="2156093"/>
              <a:ext cx="2590800" cy="3078472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99035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히라소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나라점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9" name="Object 2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553442" y="1798325"/>
              <a:ext cx="545593" cy="47307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59065" y="2156092"/>
              <a:ext cx="2578100" cy="309960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680724">
              <a:off x="10496903" y="1448974"/>
              <a:ext cx="680525" cy="6464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133519" y="5234565"/>
              <a:ext cx="2840310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000" b="1">
                  <a:latin typeface="NanumGothic"/>
                  <a:ea typeface="NanumGothic"/>
                </a:rPr>
                <a:t>lzasa Restaurant</a:t>
              </a:r>
              <a:endParaRPr lang="en-US" altLang="ko-KR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en-US" altLang="ko-KR" sz="2000" b="1">
                  <a:latin typeface="NanumGothic"/>
                  <a:ea typeface="NanumGothic"/>
                </a:rPr>
                <a:t>Sanjo Branch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2" name="그림 9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 rot="551858">
              <a:off x="10737584" y="1665614"/>
              <a:ext cx="647109" cy="61475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006"/>
          <p:cNvGrpSpPr/>
          <p:nvPr/>
        </p:nvGrpSpPr>
        <p:grpSpPr>
          <a:xfrm rot="4214189">
            <a:off x="4928921" y="-3636679"/>
            <a:ext cx="2334158" cy="9181405"/>
            <a:chOff x="16766460" y="702427"/>
            <a:chExt cx="2517821" cy="7034178"/>
          </a:xfrm>
        </p:grpSpPr>
        <p:pic>
          <p:nvPicPr>
            <p:cNvPr id="9" name="Object 1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6600000">
              <a:off x="14508282" y="2960605"/>
              <a:ext cx="7034178" cy="25178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아키타현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키리탄포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きりたんぽ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986" y="3679452"/>
            <a:ext cx="5985840" cy="1004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으깬 밥을 나무막대 원통형 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붙인 뒤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구운 향토 음식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9609" y="4979776"/>
            <a:ext cx="7399581" cy="52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닭고기 국물에 조림 </a:t>
            </a:r>
            <a:r>
              <a:rPr lang="en-US" altLang="ko-KR" sz="2900" b="1">
                <a:latin typeface="NanumGothic"/>
                <a:ea typeface="NanumGothic"/>
              </a:rPr>
              <a:t>or </a:t>
            </a:r>
            <a:r>
              <a:rPr lang="ko-KR" altLang="en-US" sz="2900" b="1">
                <a:latin typeface="NanumGothic"/>
                <a:ea typeface="NanumGothic"/>
              </a:rPr>
              <a:t>된장 구워 먹음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8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3441386"/>
            <a:ext cx="6951401" cy="139028"/>
          </a:xfrm>
          <a:prstGeom prst="rect">
            <a:avLst/>
          </a:prstGeom>
          <a:noFill/>
        </p:spPr>
      </p:pic>
      <p:pic>
        <p:nvPicPr>
          <p:cNvPr id="10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785218"/>
            <a:ext cx="6951401" cy="1390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09609" y="2854416"/>
            <a:ext cx="7072547" cy="54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아키타 특유의 오무쿠로 맛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83953" y="2404529"/>
            <a:ext cx="3457574" cy="318719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9884606" y="590273"/>
            <a:ext cx="1642324" cy="164232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557036" y="3652282"/>
            <a:ext cx="956272" cy="95627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0" autoUpdateAnimBg="1"/>
      <p:bldP spid="6" grpId="1" animBg="0" autoUpdateAnimBg="1"/>
      <p:bldP spid="7" grpId="2" animBg="0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006"/>
          <p:cNvGrpSpPr/>
          <p:nvPr/>
        </p:nvGrpSpPr>
        <p:grpSpPr>
          <a:xfrm rot="4214189">
            <a:off x="4928921" y="-3636679"/>
            <a:ext cx="2334158" cy="9181405"/>
            <a:chOff x="16766460" y="702427"/>
            <a:chExt cx="2517821" cy="7034178"/>
          </a:xfrm>
        </p:grpSpPr>
        <p:pic>
          <p:nvPicPr>
            <p:cNvPr id="9" name="Object 1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6600000">
              <a:off x="14508282" y="2960605"/>
              <a:ext cx="7034178" cy="25178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미야기현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규탄야키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牛タン焼き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207" y="2553288"/>
            <a:ext cx="5985841" cy="99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미야기현 센다이시에서 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시작된 우설 요리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335" y="3837946"/>
            <a:ext cx="7399581" cy="522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두껍게 자른 우설 구이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8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3634904"/>
            <a:ext cx="6951401" cy="139028"/>
          </a:xfrm>
          <a:prstGeom prst="rect">
            <a:avLst/>
          </a:prstGeom>
          <a:noFill/>
        </p:spPr>
      </p:pic>
      <p:pic>
        <p:nvPicPr>
          <p:cNvPr id="10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503247"/>
            <a:ext cx="6951401" cy="1390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0055" y="4716350"/>
            <a:ext cx="7072547" cy="53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밥 등 함께 제공하는 규탄 정식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83952" y="2442088"/>
            <a:ext cx="3545543" cy="323618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625799" y="5018370"/>
            <a:ext cx="1787507" cy="160875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0" autoUpdateAnimBg="1"/>
      <p:bldP spid="7" grpId="1" animBg="0" autoUpdateAnimBg="1"/>
      <p:bldP spid="11" grpId="2" animBg="0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1266</ep:Words>
  <ep:PresentationFormat>와이드스크린</ep:PresentationFormat>
  <ep:Paragraphs>400</ep:Paragraphs>
  <ep:Slides>9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2023-09-22T16:12:46.000</dcterms:created>
  <dc:creator>신은영</dc:creator>
  <cp:lastModifiedBy>Administrator</cp:lastModifiedBy>
  <dcterms:modified xsi:type="dcterms:W3CDTF">2024-05-31T13:35:29.577</dcterms:modified>
  <cp:revision>41</cp:revision>
  <dc:title>PowerPoint 프레젠테이션</dc:title>
</cp:coreProperties>
</file>