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47468-4BD6-4FA6-8AC6-D291116431B2}" v="2" dt="2024-05-31T05:25:0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수 최" userId="4b6107ef8ef072bd" providerId="LiveId" clId="{99147468-4BD6-4FA6-8AC6-D291116431B2}"/>
    <pc:docChg chg="modSld">
      <pc:chgData name="지수 최" userId="4b6107ef8ef072bd" providerId="LiveId" clId="{99147468-4BD6-4FA6-8AC6-D291116431B2}" dt="2024-05-31T05:25:07.244" v="1"/>
      <pc:docMkLst>
        <pc:docMk/>
      </pc:docMkLst>
      <pc:sldChg chg="modAnim">
        <pc:chgData name="지수 최" userId="4b6107ef8ef072bd" providerId="LiveId" clId="{99147468-4BD6-4FA6-8AC6-D291116431B2}" dt="2024-05-31T05:25:07.244" v="1"/>
        <pc:sldMkLst>
          <pc:docMk/>
          <pc:sldMk cId="0" sldId="279"/>
        </pc:sldMkLst>
      </pc:sldChg>
      <pc:sldChg chg="modAnim">
        <pc:chgData name="지수 최" userId="4b6107ef8ef072bd" providerId="LiveId" clId="{99147468-4BD6-4FA6-8AC6-D291116431B2}" dt="2024-05-31T05:19:51.819" v="0"/>
        <pc:sldMkLst>
          <pc:docMk/>
          <pc:sldMk cId="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20AD8-531E-4C59-89AE-0AA2ABBA7763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5F12-2121-43C7-B6B6-F50E14AF79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5F12-2121-43C7-B6B6-F50E14AF799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77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v-oacBJe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32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7.png"/><Relationship Id="rId17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2.png"/><Relationship Id="rId5" Type="http://schemas.openxmlformats.org/officeDocument/2006/relationships/image" Target="../media/image52.png"/><Relationship Id="rId15" Type="http://schemas.openxmlformats.org/officeDocument/2006/relationships/image" Target="../media/image65.png"/><Relationship Id="rId10" Type="http://schemas.openxmlformats.org/officeDocument/2006/relationships/image" Target="../media/image26.png"/><Relationship Id="rId4" Type="http://schemas.openxmlformats.org/officeDocument/2006/relationships/image" Target="../media/image51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71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12" Type="http://schemas.openxmlformats.org/officeDocument/2006/relationships/image" Target="../media/image77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76.png"/><Relationship Id="rId5" Type="http://schemas.openxmlformats.org/officeDocument/2006/relationships/image" Target="../media/image51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eCEfoaf5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25900"/>
            <a:ext cx="9677400" cy="480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62865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0" y="74676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0" y="86487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100" y="3987800"/>
            <a:ext cx="5613400" cy="488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900" y="1981200"/>
            <a:ext cx="16268700" cy="295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1300" y="5346700"/>
            <a:ext cx="6883400" cy="1181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7670800"/>
            <a:ext cx="5156200" cy="1181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0" y="5080000"/>
            <a:ext cx="4953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41100" y="4089400"/>
            <a:ext cx="5372100" cy="4699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0" y="4165600"/>
            <a:ext cx="2336800" cy="1968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3700" y="4152900"/>
            <a:ext cx="5270500" cy="1765300"/>
          </a:xfrm>
          <a:prstGeom prst="rect">
            <a:avLst/>
          </a:prstGeom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2B5727F7-CFB0-E7BB-CC51-F9FEA3B3AC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17800" y="6489700"/>
            <a:ext cx="81534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1117600"/>
            <a:ext cx="14592300" cy="821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981200"/>
            <a:ext cx="158877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5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6700" y="5232400"/>
            <a:ext cx="15748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6500" y="6489700"/>
            <a:ext cx="1816100" cy="1968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7594600"/>
            <a:ext cx="2374900" cy="1295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1000" y="6489700"/>
            <a:ext cx="75184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7670800"/>
            <a:ext cx="65151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4000" y="4025900"/>
            <a:ext cx="1498600" cy="12827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8300" y="4102100"/>
            <a:ext cx="8394700" cy="1181100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FEA10213-014E-F67C-944E-F63E52312B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5346700"/>
            <a:ext cx="101600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981200"/>
            <a:ext cx="158877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5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5270500"/>
            <a:ext cx="2946400" cy="132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700" y="6248400"/>
            <a:ext cx="4051300" cy="1409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7442200"/>
            <a:ext cx="4025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5308600"/>
            <a:ext cx="9359900" cy="1181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6489700"/>
            <a:ext cx="48768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7670800"/>
            <a:ext cx="35560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5500" y="6184900"/>
            <a:ext cx="6172200" cy="34290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4000" y="4114800"/>
            <a:ext cx="2463800" cy="19685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3700" y="4102100"/>
            <a:ext cx="48006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8300" y="4851400"/>
            <a:ext cx="4521200" cy="3937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438400" y="1981200"/>
            <a:ext cx="198628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03800"/>
            <a:ext cx="2374900" cy="1295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4700" y="6184900"/>
            <a:ext cx="2374900" cy="1295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0300" y="7213600"/>
            <a:ext cx="3657600" cy="1409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700" y="5080000"/>
            <a:ext cx="51308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1700" y="6299200"/>
            <a:ext cx="3454400" cy="1765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56300" y="7442200"/>
            <a:ext cx="2705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8400" y="1981200"/>
            <a:ext cx="198628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5232400"/>
            <a:ext cx="1498600" cy="128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8300" y="6489700"/>
            <a:ext cx="101981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1000" y="7670800"/>
            <a:ext cx="82296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4000" y="4064000"/>
            <a:ext cx="2959100" cy="1320800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AF6B2ECA-D777-5DF5-50FF-3325B19CC1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5308600"/>
            <a:ext cx="9804400" cy="1181100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77B0A953-8C60-9095-7862-9C0203980A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1300" y="6413500"/>
            <a:ext cx="1536700" cy="12954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14725F6D-3709-5442-3CDE-EADD3D5291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1000" y="4102100"/>
            <a:ext cx="55626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8400" y="1981200"/>
            <a:ext cx="198628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5232400"/>
            <a:ext cx="1498600" cy="128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8300" y="6489700"/>
            <a:ext cx="101219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42200"/>
            <a:ext cx="10795000" cy="381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4000" y="4064000"/>
            <a:ext cx="2959100" cy="1320800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93E893C4-56D7-914E-FF2D-04C6BE7994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3700" y="4102100"/>
            <a:ext cx="9994900" cy="1181100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0AEF7AC8-92E3-F1AA-E07B-B74A24D522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1300" y="6413500"/>
            <a:ext cx="2400300" cy="1282700"/>
          </a:xfrm>
          <a:prstGeom prst="rect">
            <a:avLst/>
          </a:prstGeom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C9B3C158-0482-AF5D-3F8E-F0AE4BC9E3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1000" y="5308600"/>
            <a:ext cx="8458200" cy="1181100"/>
          </a:xfrm>
          <a:prstGeom prst="rect">
            <a:avLst/>
          </a:prstGeom>
        </p:spPr>
      </p:pic>
      <p:pic>
        <p:nvPicPr>
          <p:cNvPr id="31" name="Picture 26">
            <a:extLst>
              <a:ext uri="{FF2B5EF4-FFF2-40B4-BE49-F238E27FC236}">
                <a16:creationId xmlns:a16="http://schemas.microsoft.com/office/drawing/2014/main" id="{4F0AFE8D-8CCA-D281-D364-A6F0D8F40F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400" y="7670800"/>
            <a:ext cx="3949700" cy="1968500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258DB33-7FFD-BFFA-44EA-D688243B8E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6500" y="7670800"/>
            <a:ext cx="108204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38400" y="1981200"/>
            <a:ext cx="198628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4700" y="5003800"/>
            <a:ext cx="2413000" cy="1295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2000" y="6223000"/>
            <a:ext cx="2082800" cy="1320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4700" y="7366000"/>
            <a:ext cx="2400300" cy="1295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700" y="5118100"/>
            <a:ext cx="5384800" cy="1765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9000" y="6261100"/>
            <a:ext cx="5537200" cy="1181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B669DF-CF75-1616-1F5A-6C47187DB1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1700" y="7442200"/>
            <a:ext cx="5549900" cy="1181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D1FE10-2D81-4E23-8278-83716D8E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300" y="48260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38400" y="1981200"/>
            <a:ext cx="198628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500" y="6248400"/>
            <a:ext cx="4114800" cy="1409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5308600"/>
            <a:ext cx="7429500" cy="1181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6489700"/>
            <a:ext cx="68326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7721600"/>
            <a:ext cx="6807200" cy="1765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0" y="4114800"/>
            <a:ext cx="2336800" cy="1968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F129F6-E9F7-87CB-DCBB-767D17C2B4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300" y="4102100"/>
            <a:ext cx="10452100" cy="1181100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64B92182-CA9A-9D6E-752C-B31C4828E8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21922" y="5676900"/>
            <a:ext cx="4023078" cy="354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863600"/>
            <a:ext cx="15430500" cy="867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</Words>
  <Application>Microsoft Office PowerPoint</Application>
  <PresentationFormat>사용자 지정</PresentationFormat>
  <Paragraphs>1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최지수</dc:creator>
  <cp:lastModifiedBy>지수 최</cp:lastModifiedBy>
  <cp:revision>6</cp:revision>
  <dcterms:created xsi:type="dcterms:W3CDTF">2006-08-16T00:00:00Z</dcterms:created>
  <dcterms:modified xsi:type="dcterms:W3CDTF">2024-05-31T05:25:16Z</dcterms:modified>
</cp:coreProperties>
</file>