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Relationship Id="rId4" Target="../media/image6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6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6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6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6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6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6.png" Type="http://schemas.openxmlformats.org/officeDocument/2006/relationships/image"/><Relationship Id="rId5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036300" y="4152900"/>
            <a:ext cx="7251700" cy="391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68400" y="584200"/>
            <a:ext cx="119253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22400" y="4127500"/>
            <a:ext cx="96393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575800" y="3365500"/>
            <a:ext cx="8293100" cy="5829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" y="584200"/>
            <a:ext cx="74295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58900" y="2819400"/>
            <a:ext cx="8077200" cy="765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931400" y="2514600"/>
            <a:ext cx="7937500" cy="524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" y="584200"/>
            <a:ext cx="74295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52500" y="3517900"/>
            <a:ext cx="84074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506200" y="1371600"/>
            <a:ext cx="5969000" cy="7543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" y="584200"/>
            <a:ext cx="74295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58900" y="2590800"/>
            <a:ext cx="80264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020300" y="2527300"/>
            <a:ext cx="7785100" cy="5232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" y="584200"/>
            <a:ext cx="74295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84300" y="3098800"/>
            <a:ext cx="81661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198100" y="1574800"/>
            <a:ext cx="7670800" cy="7137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" y="584200"/>
            <a:ext cx="74295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2806700"/>
            <a:ext cx="8001000" cy="5930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702800" y="2184400"/>
            <a:ext cx="7950200" cy="6997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" y="584200"/>
            <a:ext cx="74295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2857500"/>
            <a:ext cx="8331200" cy="593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59900" y="2933700"/>
            <a:ext cx="8420100" cy="636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" y="584200"/>
            <a:ext cx="74295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3022600"/>
            <a:ext cx="82423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922000" y="914400"/>
            <a:ext cx="6299200" cy="8864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" y="584200"/>
            <a:ext cx="74295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2463800"/>
            <a:ext cx="8191500" cy="7581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3048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779000" y="4140200"/>
            <a:ext cx="8242300" cy="3949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" y="584200"/>
            <a:ext cx="7429500" cy="264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3022600"/>
            <a:ext cx="8089900" cy="647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