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303" r:id="rId3"/>
    <p:sldId id="304" r:id="rId4"/>
    <p:sldId id="340" r:id="rId5"/>
    <p:sldId id="331" r:id="rId6"/>
    <p:sldId id="292" r:id="rId7"/>
    <p:sldId id="336" r:id="rId8"/>
    <p:sldId id="335" r:id="rId9"/>
    <p:sldId id="310" r:id="rId10"/>
    <p:sldId id="30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F24D56-67B2-9484-8A5B-FE547013B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370EB11-F7A6-104C-E76C-4AD909D96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0709A0-34D1-D898-40CB-51952511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1E51BD-9581-8F55-32BF-C30AAF32D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3D81D1-C09D-2129-02EF-A88FA08F5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007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049641-B029-6BEE-B638-F7EB3964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57F6D18-E6BB-4E5B-D140-BC0DD092B2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A8E187-86B7-8498-408B-67862ABB5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1203BD5-FF4B-F3BE-BC04-F7B6F265A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6EC45FC-6AF9-02FC-4F81-9A8AA6408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53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EE76600-88C7-1760-96F9-F14508AB10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2BD177E-7EA3-1823-8195-F37D7CC2C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E4C355-2DB1-0B25-3B68-66C5E092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6C134A4-61D8-48E4-B6C6-7FB396293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271F36-96E5-F10F-408B-CCDAAB240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612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634158-6E7F-78BA-D5A7-F513BD235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B5B1B1B-CD91-B096-EB19-C53DD4832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3051CBA-A80A-3215-C72F-F2A62672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EAA9A8-E4FB-D613-C547-BFACDDB0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45954C-0D86-42C6-15BE-E4FCD7D7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60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881DDC-4D2A-0162-FA3E-9552E0C5F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DABF904-9F64-2F16-FCD4-E778D4A9F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F3B3B8-6AA6-41E1-31B0-6D378FBAE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D16C975-3E79-CFAF-B210-90EE87E6F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BB6FF9F-E8E5-1211-CF4D-09197C03C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129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97E35A-715C-76BE-D2B3-510B4B44C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38A636-FD13-A15C-B9F1-6FC0FD9D5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44D9635-13B7-4CB8-D571-B8D9392AC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12737C2-D316-65BC-FAA6-02E5C7C54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4234E64-1F03-F1E6-A2A3-B59D32A6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A5C62B-C197-A653-0580-A60FF6E4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921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6E0C30-F5DD-93B0-3D95-57C9F1651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44366E0-E7AE-F2BC-2FC8-0B9E26408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016288D-7C20-3723-2C06-994C7A5FB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4779229-E77C-0008-017E-4F64984C01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78FD80C-39B4-5888-D6A8-5D96A5506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A165D77-B6A6-FBD2-77E0-889D5FB54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2FFEEF9-E319-C807-89ED-ECB43D7F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D150D93-3FFD-B67A-9C09-CDF3834C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534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73CEEA-076D-2288-D260-89E5434D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793C4D4-B2C4-2C59-E55E-60E9A067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9861868-9210-CEE9-0720-487D4871F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75C41EE-BF95-E9C7-35F6-B853649C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73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94D4C829-611E-D06B-9EF7-BE5A722F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7D1FC81-80D4-591F-3ED5-3B8723A5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185F1B8-F4E8-0AEB-98F0-471FF614D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88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6A913A0-C514-A2E7-4E11-B9A069B6C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D7DF627-11B7-9488-4672-6DE8BE9B5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E3D6653-5120-5C0E-4416-E6CC56E44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411C718-77AA-1C38-A3D9-F94B1D28C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E3B480E-8FBE-8F50-54DE-0E44BAA54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4432300-4A3D-7DEC-2FA0-C121D01A3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626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60FEA9-9339-0F8B-F793-B67D09BD0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C522343-2CDE-13AE-2C92-100CD69CBF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5B47127-149F-396C-FCAB-9FB727527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062931B-A23D-CB33-0501-D67991AC7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EE710B7-03D2-7376-AAC3-E0798130B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A33C0E6-6ACE-53BA-D064-EE5CF559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69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2B4B3B8-7C90-7B80-8575-8C4F51AF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7A52980-8CA3-4C49-F345-B237A9F4B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1B76F00-B73B-5E8D-A0EB-ADBC71248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D05F68-7905-4CD8-B7AB-959F280C3B9D}" type="datetimeFigureOut">
              <a:rPr lang="ko-KR" altLang="en-US" smtClean="0"/>
              <a:t>2024-06-01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F56575F-4EA6-70E2-FC68-8F7731BCC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014B948-E577-AE62-2863-4434A69EC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C527E1-CC84-405D-BA66-BAC529A9CB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857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67127" y="1830917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7396C-815F-9E20-DC4B-90E98D935F12}"/>
              </a:ext>
            </a:extLst>
          </p:cNvPr>
          <p:cNvSpPr txBox="1"/>
          <p:nvPr/>
        </p:nvSpPr>
        <p:spPr>
          <a:xfrm>
            <a:off x="1180771" y="1259231"/>
            <a:ext cx="8172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0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「</a:t>
            </a:r>
            <a:r>
              <a:rPr lang="ko-KR" altLang="en-US" sz="4000" b="0" i="0" dirty="0" err="1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조선국팔계도도</a:t>
            </a:r>
            <a:r>
              <a:rPr lang="en-US" altLang="ko-KR" sz="40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40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朝鮮國八界道圖</a:t>
            </a:r>
            <a:r>
              <a:rPr lang="en-US" altLang="ko-KR" sz="40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4000" b="0" i="0" dirty="0">
                <a:effectLst/>
                <a:latin typeface="나눔고딕" panose="020D0604000000000000" pitchFamily="50" charset="-127"/>
                <a:ea typeface="나눔고딕" panose="020D0604000000000000" pitchFamily="50" charset="-127"/>
              </a:rPr>
              <a:t>」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D3AAA-4ABB-0CDA-33C8-E7F3DE130804}"/>
              </a:ext>
            </a:extLst>
          </p:cNvPr>
          <p:cNvSpPr txBox="1"/>
          <p:nvPr/>
        </p:nvSpPr>
        <p:spPr>
          <a:xfrm>
            <a:off x="1577685" y="2626216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하치에몬</a:t>
            </a:r>
            <a:r>
              <a:rPr lang="ko-KR" altLang="en-US" sz="2800" b="1" dirty="0"/>
              <a:t> 사건 당시 </a:t>
            </a:r>
            <a:endParaRPr lang="en-US" altLang="ko-KR" sz="2800" b="1" dirty="0"/>
          </a:p>
          <a:p>
            <a:r>
              <a:rPr lang="ko-KR" altLang="en-US" sz="2800" b="1" dirty="0"/>
              <a:t>쓰시마번 제출 자료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4038F-CA1D-640E-FB39-2A1FD00BD1D9}"/>
              </a:ext>
            </a:extLst>
          </p:cNvPr>
          <p:cNvSpPr txBox="1"/>
          <p:nvPr/>
        </p:nvSpPr>
        <p:spPr>
          <a:xfrm>
            <a:off x="1623812" y="3892663"/>
            <a:ext cx="3814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강원도 항목 </a:t>
            </a:r>
            <a:r>
              <a:rPr lang="en-US" altLang="ko-KR" sz="2800" b="1" dirty="0"/>
              <a:t>-&gt; 26</a:t>
            </a:r>
            <a:r>
              <a:rPr lang="ko-KR" altLang="en-US" sz="2800" b="1" dirty="0"/>
              <a:t>개 군현과 </a:t>
            </a:r>
            <a:r>
              <a:rPr lang="en-US" altLang="ko-KR" sz="2800" b="1" dirty="0"/>
              <a:t>2</a:t>
            </a:r>
            <a:r>
              <a:rPr lang="ko-KR" altLang="en-US" sz="2800" b="1" dirty="0"/>
              <a:t>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7DEDAA6-0F58-1C05-6609-E39675775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8697" y="2220036"/>
            <a:ext cx="3105427" cy="39886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E9FD47-067C-133E-BC31-AB32A2012AD9}"/>
              </a:ext>
            </a:extLst>
          </p:cNvPr>
          <p:cNvSpPr txBox="1"/>
          <p:nvPr/>
        </p:nvSpPr>
        <p:spPr>
          <a:xfrm>
            <a:off x="1570180" y="4948420"/>
            <a:ext cx="4102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2</a:t>
            </a:r>
            <a:r>
              <a:rPr lang="ko-KR" altLang="en-US" sz="2800" b="1" dirty="0"/>
              <a:t>도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울릉도 동방도 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우산도 동방도</a:t>
            </a:r>
          </a:p>
        </p:txBody>
      </p:sp>
      <p:sp>
        <p:nvSpPr>
          <p:cNvPr id="8" name="원형: 비어 있음 7">
            <a:extLst>
              <a:ext uri="{FF2B5EF4-FFF2-40B4-BE49-F238E27FC236}">
                <a16:creationId xmlns:a16="http://schemas.microsoft.com/office/drawing/2014/main" id="{F37B0448-1AD6-B641-5D62-07F09A8F102E}"/>
              </a:ext>
            </a:extLst>
          </p:cNvPr>
          <p:cNvSpPr/>
          <p:nvPr/>
        </p:nvSpPr>
        <p:spPr>
          <a:xfrm>
            <a:off x="8368764" y="3503833"/>
            <a:ext cx="722239" cy="2617308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5CA742-5288-4533-3887-97870B6E82EF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0A0E843-88B1-A08C-C5FF-2F6AAD390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563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4738F47D-5720-A5D0-4DEF-79A581767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409" y="1384491"/>
            <a:ext cx="3886009" cy="3047850"/>
          </a:xfrm>
          <a:prstGeom prst="rect">
            <a:avLst/>
          </a:prstGeom>
        </p:spPr>
      </p:pic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524F0-6331-63F4-2DBC-75988734D5BD}"/>
              </a:ext>
            </a:extLst>
          </p:cNvPr>
          <p:cNvSpPr txBox="1"/>
          <p:nvPr/>
        </p:nvSpPr>
        <p:spPr>
          <a:xfrm>
            <a:off x="1051764" y="1430002"/>
            <a:ext cx="5536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조선주착안</a:t>
            </a:r>
            <a:r>
              <a:rPr lang="ko-KR" altLang="en-US" sz="4000" b="1" dirty="0"/>
              <a:t> 일권지각서</a:t>
            </a:r>
          </a:p>
        </p:txBody>
      </p:sp>
      <p:sp>
        <p:nvSpPr>
          <p:cNvPr id="7" name="원형: 비어 있음 6">
            <a:extLst>
              <a:ext uri="{FF2B5EF4-FFF2-40B4-BE49-F238E27FC236}">
                <a16:creationId xmlns:a16="http://schemas.microsoft.com/office/drawing/2014/main" id="{906D164B-8C2B-20A0-5B37-DA028BC2EEA2}"/>
              </a:ext>
            </a:extLst>
          </p:cNvPr>
          <p:cNvSpPr/>
          <p:nvPr/>
        </p:nvSpPr>
        <p:spPr>
          <a:xfrm>
            <a:off x="9356831" y="2010215"/>
            <a:ext cx="689001" cy="1418786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1701922" y="3099443"/>
            <a:ext cx="33268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/>
              <a:t>이도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강원도</a:t>
            </a:r>
            <a:r>
              <a:rPr lang="en-US" altLang="ko-KR" sz="2800" b="1" dirty="0"/>
              <a:t>)</a:t>
            </a:r>
            <a:r>
              <a:rPr lang="ko-KR" altLang="en-US" sz="2800" b="1" dirty="0"/>
              <a:t> 中</a:t>
            </a:r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/>
              <a:t>다케시마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울릉도</a:t>
            </a:r>
            <a:r>
              <a:rPr lang="en-US" altLang="ko-KR" sz="2800" b="1" dirty="0"/>
              <a:t>), </a:t>
            </a:r>
          </a:p>
          <a:p>
            <a:endParaRPr lang="en-US" altLang="ko-KR" sz="2800" b="1" dirty="0"/>
          </a:p>
          <a:p>
            <a:r>
              <a:rPr lang="ko-KR" altLang="en-US" sz="2800" b="1" dirty="0" err="1"/>
              <a:t>마쓰시마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독도</a:t>
            </a:r>
            <a:r>
              <a:rPr lang="en-US" altLang="ko-KR" sz="2800" b="1" dirty="0"/>
              <a:t>) </a:t>
            </a:r>
            <a:r>
              <a:rPr lang="ko-KR" altLang="en-US" sz="2800" b="1" dirty="0"/>
              <a:t>有</a:t>
            </a:r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E9B3A81A-241C-DC5C-EDD1-5E0259BD4BAA}"/>
              </a:ext>
            </a:extLst>
          </p:cNvPr>
          <p:cNvSpPr/>
          <p:nvPr/>
        </p:nvSpPr>
        <p:spPr>
          <a:xfrm rot="4949136">
            <a:off x="6823794" y="2102274"/>
            <a:ext cx="133059" cy="439492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원형: 비어 있음 2">
            <a:extLst>
              <a:ext uri="{FF2B5EF4-FFF2-40B4-BE49-F238E27FC236}">
                <a16:creationId xmlns:a16="http://schemas.microsoft.com/office/drawing/2014/main" id="{1B576096-D3AB-355E-066B-32D7EE59B06B}"/>
              </a:ext>
            </a:extLst>
          </p:cNvPr>
          <p:cNvSpPr/>
          <p:nvPr/>
        </p:nvSpPr>
        <p:spPr>
          <a:xfrm>
            <a:off x="9356830" y="3267328"/>
            <a:ext cx="689001" cy="1035587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577337-30F1-4FD8-F1C5-8A5C32D064FC}"/>
              </a:ext>
            </a:extLst>
          </p:cNvPr>
          <p:cNvSpPr txBox="1"/>
          <p:nvPr/>
        </p:nvSpPr>
        <p:spPr>
          <a:xfrm>
            <a:off x="1926040" y="2565092"/>
            <a:ext cx="2527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강원도 江原道</a:t>
            </a:r>
            <a:endParaRPr lang="en-US" altLang="ko-KR" sz="2800" b="1" dirty="0"/>
          </a:p>
          <a:p>
            <a:endParaRPr lang="ko-KR" alt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84940C-C21D-CB85-9DC5-24EAAD8EC6C7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2BFAAADA-80D7-5BD1-043B-A1D98FE00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6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91606133-2CB0-BF30-E0E9-D3A86E86B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324" b="42670"/>
          <a:stretch/>
        </p:blipFill>
        <p:spPr>
          <a:xfrm>
            <a:off x="7996541" y="2333990"/>
            <a:ext cx="3086100" cy="1577816"/>
          </a:xfrm>
          <a:prstGeom prst="rect">
            <a:avLst/>
          </a:prstGeom>
        </p:spPr>
      </p:pic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524F0-6331-63F4-2DBC-75988734D5BD}"/>
              </a:ext>
            </a:extLst>
          </p:cNvPr>
          <p:cNvSpPr txBox="1"/>
          <p:nvPr/>
        </p:nvSpPr>
        <p:spPr>
          <a:xfrm>
            <a:off x="1526421" y="1529704"/>
            <a:ext cx="3326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죽도 </a:t>
            </a:r>
            <a:r>
              <a:rPr lang="ko-KR" altLang="en-US" sz="4000" b="1" dirty="0" err="1"/>
              <a:t>제찰</a:t>
            </a:r>
            <a:endParaRPr lang="ko-KR" altLang="en-US" sz="4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176B6-F4FE-C464-ADCD-55F6C7357742}"/>
              </a:ext>
            </a:extLst>
          </p:cNvPr>
          <p:cNvSpPr txBox="1"/>
          <p:nvPr/>
        </p:nvSpPr>
        <p:spPr>
          <a:xfrm>
            <a:off x="1891111" y="2978132"/>
            <a:ext cx="388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죽도 항해 금지 </a:t>
            </a:r>
            <a:r>
              <a:rPr lang="ko-KR" altLang="en-US" sz="2800" b="1" dirty="0" err="1"/>
              <a:t>경고판</a:t>
            </a:r>
            <a:endParaRPr lang="ko-KR" altLang="en-US" sz="2800" b="1" dirty="0"/>
          </a:p>
        </p:txBody>
      </p:sp>
      <p:sp>
        <p:nvSpPr>
          <p:cNvPr id="7" name="원형: 비어 있음 6">
            <a:extLst>
              <a:ext uri="{FF2B5EF4-FFF2-40B4-BE49-F238E27FC236}">
                <a16:creationId xmlns:a16="http://schemas.microsoft.com/office/drawing/2014/main" id="{906D164B-8C2B-20A0-5B37-DA028BC2EEA2}"/>
              </a:ext>
            </a:extLst>
          </p:cNvPr>
          <p:cNvSpPr/>
          <p:nvPr/>
        </p:nvSpPr>
        <p:spPr>
          <a:xfrm>
            <a:off x="9727660" y="2333990"/>
            <a:ext cx="1099225" cy="1617689"/>
          </a:xfrm>
          <a:prstGeom prst="donut">
            <a:avLst>
              <a:gd name="adj" fmla="val 857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8469450" y="4203726"/>
            <a:ext cx="388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 err="1"/>
              <a:t>죽도제찰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1781732" y="4120662"/>
            <a:ext cx="38816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‘</a:t>
            </a:r>
            <a:r>
              <a:rPr lang="ko-KR" altLang="en-US" sz="2800" b="1" dirty="0" err="1"/>
              <a:t>하치에몬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죽도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울릉도</a:t>
            </a:r>
            <a:r>
              <a:rPr lang="en-US" altLang="ko-KR" sz="2800" b="1" dirty="0"/>
              <a:t>)</a:t>
            </a:r>
            <a:r>
              <a:rPr lang="ko-KR" altLang="en-US" sz="2800" b="1" dirty="0"/>
              <a:t>에 도해한 사건으로 사형에 처함</a:t>
            </a:r>
            <a:r>
              <a:rPr lang="en-US" altLang="ko-KR" sz="2800" b="1" dirty="0"/>
              <a:t>’</a:t>
            </a:r>
            <a:endParaRPr lang="ko-KR" altLang="en-US" sz="2800" b="1" dirty="0"/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E9B3A81A-241C-DC5C-EDD1-5E0259BD4BAA}"/>
              </a:ext>
            </a:extLst>
          </p:cNvPr>
          <p:cNvSpPr/>
          <p:nvPr/>
        </p:nvSpPr>
        <p:spPr>
          <a:xfrm rot="4620325">
            <a:off x="7307590" y="1507461"/>
            <a:ext cx="133059" cy="439492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C4BE1F-5A9D-7836-8E88-8456CCAA47C8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7BCC1E7-5C1E-EB04-470B-F36A5EBC1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09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524F0-6331-63F4-2DBC-75988734D5BD}"/>
              </a:ext>
            </a:extLst>
          </p:cNvPr>
          <p:cNvSpPr txBox="1"/>
          <p:nvPr/>
        </p:nvSpPr>
        <p:spPr>
          <a:xfrm>
            <a:off x="1254868" y="1418493"/>
            <a:ext cx="4951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울릉도 도해 </a:t>
            </a:r>
            <a:r>
              <a:rPr lang="ko-KR" altLang="en-US" sz="4000" b="1" dirty="0" err="1"/>
              <a:t>일건기</a:t>
            </a:r>
            <a:endParaRPr lang="ko-KR" altLang="en-US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1526421" y="2373054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울릉도 도해 </a:t>
            </a:r>
            <a:r>
              <a:rPr lang="ko-KR" altLang="en-US" sz="2800" b="1" dirty="0" err="1"/>
              <a:t>일건기</a:t>
            </a:r>
            <a:r>
              <a:rPr lang="ko-KR" altLang="en-US" sz="2800" b="1" dirty="0"/>
              <a:t> 中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E98C39-D678-DBE1-5003-552DE4B92930}"/>
              </a:ext>
            </a:extLst>
          </p:cNvPr>
          <p:cNvSpPr txBox="1"/>
          <p:nvPr/>
        </p:nvSpPr>
        <p:spPr>
          <a:xfrm>
            <a:off x="1482497" y="5460055"/>
            <a:ext cx="436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하치에몬</a:t>
            </a:r>
            <a:r>
              <a:rPr lang="ko-KR" altLang="en-US" sz="2800" b="1" dirty="0"/>
              <a:t> 曰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울릉도에만 안가면 되는 줄</a:t>
            </a:r>
            <a:r>
              <a:rPr lang="en-US" altLang="ko-KR" sz="2800" b="1" dirty="0"/>
              <a:t>…</a:t>
            </a:r>
            <a:endParaRPr lang="ko-KR" altLang="en-US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6CC750-CB9A-40B0-9535-83F96429010F}"/>
              </a:ext>
            </a:extLst>
          </p:cNvPr>
          <p:cNvSpPr txBox="1"/>
          <p:nvPr/>
        </p:nvSpPr>
        <p:spPr>
          <a:xfrm>
            <a:off x="1482497" y="3645066"/>
            <a:ext cx="33268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막부의 재판기록</a:t>
            </a:r>
            <a:r>
              <a:rPr lang="en-US" altLang="ko-KR" sz="2800" b="1" dirty="0"/>
              <a:t>, </a:t>
            </a:r>
          </a:p>
          <a:p>
            <a:endParaRPr lang="en-US" altLang="ko-KR" sz="2800" b="1" dirty="0"/>
          </a:p>
          <a:p>
            <a:r>
              <a:rPr lang="ko-KR" altLang="en-US" sz="2800" b="1" dirty="0" err="1"/>
              <a:t>하치에문의</a:t>
            </a:r>
            <a:r>
              <a:rPr lang="ko-KR" altLang="en-US" sz="2800" b="1" dirty="0"/>
              <a:t> 진술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B0CBB924-232B-9ABF-4BFF-88AC353C4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01" t="9504" r="11250" b="-1547"/>
          <a:stretch/>
        </p:blipFill>
        <p:spPr>
          <a:xfrm>
            <a:off x="6885712" y="1885995"/>
            <a:ext cx="4239688" cy="30860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D3D641-B208-7D3B-C9E9-21749DEA0535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9DA31599-B424-8A98-B1C5-8F937C389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968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524F0-6331-63F4-2DBC-75988734D5BD}"/>
              </a:ext>
            </a:extLst>
          </p:cNvPr>
          <p:cNvSpPr txBox="1"/>
          <p:nvPr/>
        </p:nvSpPr>
        <p:spPr>
          <a:xfrm>
            <a:off x="1029273" y="1429487"/>
            <a:ext cx="4979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울릉도 도해 </a:t>
            </a:r>
            <a:r>
              <a:rPr lang="ko-KR" altLang="en-US" sz="4000" b="1" dirty="0" err="1"/>
              <a:t>일건기</a:t>
            </a:r>
            <a:endParaRPr lang="ko-KR" altLang="en-US" sz="4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E98C39-D678-DBE1-5003-552DE4B92930}"/>
              </a:ext>
            </a:extLst>
          </p:cNvPr>
          <p:cNvSpPr txBox="1"/>
          <p:nvPr/>
        </p:nvSpPr>
        <p:spPr>
          <a:xfrm>
            <a:off x="1578401" y="3497807"/>
            <a:ext cx="436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하치에몬</a:t>
            </a:r>
            <a:r>
              <a:rPr lang="ko-KR" altLang="en-US" sz="2800" b="1" dirty="0"/>
              <a:t> 재판 과정에서 제시한 문서</a:t>
            </a:r>
          </a:p>
        </p:txBody>
      </p:sp>
      <p:sp>
        <p:nvSpPr>
          <p:cNvPr id="5" name="화살표: 아래쪽 4">
            <a:extLst>
              <a:ext uri="{FF2B5EF4-FFF2-40B4-BE49-F238E27FC236}">
                <a16:creationId xmlns:a16="http://schemas.microsoft.com/office/drawing/2014/main" id="{6869355B-5550-1F0C-AACB-3335A9158A9D}"/>
              </a:ext>
            </a:extLst>
          </p:cNvPr>
          <p:cNvSpPr/>
          <p:nvPr/>
        </p:nvSpPr>
        <p:spPr>
          <a:xfrm rot="15674601">
            <a:off x="6852786" y="2261306"/>
            <a:ext cx="335115" cy="2473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5C786-D88C-8270-E72D-EFC08EEEB75A}"/>
              </a:ext>
            </a:extLst>
          </p:cNvPr>
          <p:cNvSpPr txBox="1"/>
          <p:nvPr/>
        </p:nvSpPr>
        <p:spPr>
          <a:xfrm>
            <a:off x="8151373" y="4028504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조선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울릉도</a:t>
            </a:r>
            <a:r>
              <a:rPr lang="en-US" altLang="ko-KR" sz="2800" b="1" dirty="0"/>
              <a:t>, </a:t>
            </a:r>
            <a:r>
              <a:rPr lang="ko-KR" altLang="en-US" sz="2800" b="1" dirty="0"/>
              <a:t>독도 </a:t>
            </a:r>
            <a:r>
              <a:rPr lang="en-US" altLang="ko-KR" sz="2800" b="1" dirty="0"/>
              <a:t>-&gt; </a:t>
            </a:r>
            <a:r>
              <a:rPr lang="ko-KR" altLang="en-US" sz="2800" b="1" dirty="0"/>
              <a:t>빨간색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55ABD71-AC2F-67B9-7F47-64BE69758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163" b="39347"/>
          <a:stretch/>
        </p:blipFill>
        <p:spPr>
          <a:xfrm>
            <a:off x="8508865" y="1825548"/>
            <a:ext cx="3086100" cy="16109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80F6CE-47C9-4819-8E9D-D45BDD486BF3}"/>
              </a:ext>
            </a:extLst>
          </p:cNvPr>
          <p:cNvSpPr txBox="1"/>
          <p:nvPr/>
        </p:nvSpPr>
        <p:spPr>
          <a:xfrm>
            <a:off x="8151373" y="4982611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일본</a:t>
            </a:r>
            <a:r>
              <a:rPr lang="en-US" altLang="ko-KR" sz="2800" b="1" dirty="0"/>
              <a:t>, </a:t>
            </a:r>
            <a:r>
              <a:rPr lang="ko-KR" altLang="en-US" sz="2800" b="1" dirty="0" err="1"/>
              <a:t>오키</a:t>
            </a:r>
            <a:r>
              <a:rPr lang="en-US" altLang="ko-KR" sz="2800" b="1" dirty="0"/>
              <a:t>-&gt; </a:t>
            </a:r>
            <a:r>
              <a:rPr lang="ko-KR" altLang="en-US" sz="2800" b="1" dirty="0"/>
              <a:t>노란색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59042A-9120-6197-7F6C-69AF3AE65B91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61EC7CAD-3B26-AAF3-EDB0-57A623BD3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65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67127" y="1830917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7396C-815F-9E20-DC4B-90E98D935F12}"/>
              </a:ext>
            </a:extLst>
          </p:cNvPr>
          <p:cNvSpPr txBox="1"/>
          <p:nvPr/>
        </p:nvSpPr>
        <p:spPr>
          <a:xfrm>
            <a:off x="6750700" y="4964861"/>
            <a:ext cx="4078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대일본 전도</a:t>
            </a:r>
            <a:r>
              <a:rPr lang="en-US" altLang="ko-KR" sz="2800" b="1" dirty="0"/>
              <a:t>&gt;(1877)</a:t>
            </a:r>
            <a:endParaRPr lang="ko-KR" alt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58272E-7A19-B030-7435-8DA9A7B8E65E}"/>
              </a:ext>
            </a:extLst>
          </p:cNvPr>
          <p:cNvSpPr txBox="1"/>
          <p:nvPr/>
        </p:nvSpPr>
        <p:spPr>
          <a:xfrm>
            <a:off x="1711092" y="1123031"/>
            <a:ext cx="3326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대일본 전도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D3AAA-4ABB-0CDA-33C8-E7F3DE130804}"/>
              </a:ext>
            </a:extLst>
          </p:cNvPr>
          <p:cNvSpPr txBox="1"/>
          <p:nvPr/>
        </p:nvSpPr>
        <p:spPr>
          <a:xfrm>
            <a:off x="1526420" y="3299328"/>
            <a:ext cx="456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메이지 시대 </a:t>
            </a:r>
            <a:r>
              <a:rPr lang="ko-KR" altLang="en-US" sz="2800" b="1" dirty="0" err="1"/>
              <a:t>육군성</a:t>
            </a:r>
            <a:r>
              <a:rPr lang="ko-KR" altLang="en-US" sz="2800" b="1" dirty="0"/>
              <a:t> 제작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BB3BA36-ED7E-9F2B-A6FA-252DBCDA0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640" y="2095500"/>
            <a:ext cx="2828925" cy="266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645A87-7BB6-717B-A70C-805B4EE80899}"/>
              </a:ext>
            </a:extLst>
          </p:cNvPr>
          <p:cNvSpPr txBox="1"/>
          <p:nvPr/>
        </p:nvSpPr>
        <p:spPr>
          <a:xfrm>
            <a:off x="1526420" y="4722020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독도 포함</a:t>
            </a:r>
            <a:r>
              <a:rPr lang="en-US" altLang="ko-KR" sz="2800" b="1" dirty="0"/>
              <a:t>X</a:t>
            </a:r>
            <a:endParaRPr lang="ko-KR" alt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E9617-F7C3-9565-D965-79E309EDAB0D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88CE1F9-0765-47FD-F24B-65D384C3A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887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DDC1234-FF0C-D41B-1AD7-DE6281CBC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406" y="1825548"/>
            <a:ext cx="3629025" cy="2381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A24A24-0961-BBD0-8E77-BE0097DF7358}"/>
              </a:ext>
            </a:extLst>
          </p:cNvPr>
          <p:cNvSpPr txBox="1"/>
          <p:nvPr/>
        </p:nvSpPr>
        <p:spPr>
          <a:xfrm>
            <a:off x="1781733" y="3194701"/>
            <a:ext cx="33268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/>
              <a:t>하치에몬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-&gt;</a:t>
            </a:r>
          </a:p>
          <a:p>
            <a:r>
              <a:rPr lang="ko-KR" altLang="en-US" sz="2800" b="1" dirty="0"/>
              <a:t>송도를 간다는 명목</a:t>
            </a:r>
            <a:endParaRPr lang="en-US" altLang="ko-KR" sz="2800" b="1" dirty="0"/>
          </a:p>
          <a:p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/>
              <a:t>죽도 도해 시도 </a:t>
            </a:r>
            <a:endParaRPr lang="en-US" altLang="ko-KR" sz="2800" b="1" dirty="0"/>
          </a:p>
          <a:p>
            <a:endParaRPr lang="en-US" altLang="ko-KR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E5A5C-15D0-E459-D13D-0202F54A9ABC}"/>
              </a:ext>
            </a:extLst>
          </p:cNvPr>
          <p:cNvSpPr txBox="1"/>
          <p:nvPr/>
        </p:nvSpPr>
        <p:spPr>
          <a:xfrm>
            <a:off x="7636213" y="4414664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 err="1"/>
              <a:t>하치에몬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014E94-7F50-E48D-02B3-8E3C87DB00FF}"/>
              </a:ext>
            </a:extLst>
          </p:cNvPr>
          <p:cNvSpPr txBox="1"/>
          <p:nvPr/>
        </p:nvSpPr>
        <p:spPr>
          <a:xfrm>
            <a:off x="8153350" y="5349137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사형 </a:t>
            </a:r>
            <a:endParaRPr lang="en-US" altLang="ko-KR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25C4AA-68D7-D704-A426-BFC14CBB57AC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B4267C8-85B2-A7B4-F30C-5303EA9EF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A3E59F1-6508-0FA8-96BE-7459D6548F0C}"/>
              </a:ext>
            </a:extLst>
          </p:cNvPr>
          <p:cNvSpPr txBox="1"/>
          <p:nvPr/>
        </p:nvSpPr>
        <p:spPr>
          <a:xfrm>
            <a:off x="1029273" y="1429487"/>
            <a:ext cx="4979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울릉도 도해 </a:t>
            </a:r>
            <a:r>
              <a:rPr lang="ko-KR" altLang="en-US" sz="4000" b="1" dirty="0" err="1"/>
              <a:t>일건기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67222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DDC1234-FF0C-D41B-1AD7-DE6281CBC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316" y="1740174"/>
            <a:ext cx="3629025" cy="2381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A24A24-0961-BBD0-8E77-BE0097DF7358}"/>
              </a:ext>
            </a:extLst>
          </p:cNvPr>
          <p:cNvSpPr txBox="1"/>
          <p:nvPr/>
        </p:nvSpPr>
        <p:spPr>
          <a:xfrm>
            <a:off x="1719085" y="1894797"/>
            <a:ext cx="33268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800" b="1" dirty="0"/>
          </a:p>
          <a:p>
            <a:r>
              <a:rPr lang="ko-KR" altLang="en-US" sz="2800" b="1" dirty="0" err="1"/>
              <a:t>하치에문</a:t>
            </a:r>
            <a:r>
              <a:rPr lang="ko-KR" altLang="en-US" sz="2800" b="1" dirty="0"/>
              <a:t> 曰</a:t>
            </a:r>
            <a:endParaRPr lang="en-US" altLang="ko-KR" sz="2800" b="1" dirty="0"/>
          </a:p>
          <a:p>
            <a:endParaRPr lang="en-US" altLang="ko-KR" sz="2800" b="1" dirty="0"/>
          </a:p>
          <a:p>
            <a:r>
              <a:rPr lang="ko-KR" altLang="en-US" sz="2800" b="1" dirty="0"/>
              <a:t>독도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매우 작은 섬</a:t>
            </a:r>
            <a:r>
              <a:rPr lang="en-US" altLang="ko-KR" sz="2800" b="1" dirty="0"/>
              <a:t>,</a:t>
            </a:r>
          </a:p>
          <a:p>
            <a:r>
              <a:rPr lang="ko-KR" altLang="en-US" sz="2800" b="1" dirty="0"/>
              <a:t>나무</a:t>
            </a:r>
            <a:r>
              <a:rPr lang="en-US" altLang="ko-KR" sz="2800" b="1" dirty="0"/>
              <a:t>X, </a:t>
            </a:r>
            <a:r>
              <a:rPr lang="ko-KR" altLang="en-US" sz="2800" b="1" dirty="0"/>
              <a:t>내리지</a:t>
            </a:r>
            <a:r>
              <a:rPr lang="en-US" altLang="ko-KR" sz="2800" b="1" dirty="0"/>
              <a:t>X</a:t>
            </a:r>
          </a:p>
          <a:p>
            <a:r>
              <a:rPr lang="ko-KR" altLang="en-US" sz="2800" b="1" dirty="0"/>
              <a:t>그대로 항해</a:t>
            </a:r>
            <a:endParaRPr lang="en-US" altLang="ko-KR" sz="2800" b="1" dirty="0"/>
          </a:p>
          <a:p>
            <a:r>
              <a:rPr lang="ko-KR" altLang="en-US" sz="2800" b="1" dirty="0"/>
              <a:t>울릉도 도착</a:t>
            </a:r>
            <a:endParaRPr lang="en-US" altLang="ko-KR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E5A5C-15D0-E459-D13D-0202F54A9ABC}"/>
              </a:ext>
            </a:extLst>
          </p:cNvPr>
          <p:cNvSpPr txBox="1"/>
          <p:nvPr/>
        </p:nvSpPr>
        <p:spPr>
          <a:xfrm>
            <a:off x="8265602" y="4149213"/>
            <a:ext cx="332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 err="1"/>
              <a:t>하치에몬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B5640-6145-7213-4596-59C98FFE1E68}"/>
              </a:ext>
            </a:extLst>
          </p:cNvPr>
          <p:cNvSpPr txBox="1"/>
          <p:nvPr/>
        </p:nvSpPr>
        <p:spPr>
          <a:xfrm>
            <a:off x="2160366" y="5089288"/>
            <a:ext cx="6105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  (</a:t>
            </a:r>
            <a:r>
              <a:rPr lang="ko-KR" altLang="en-US" sz="2800" b="1" dirty="0"/>
              <a:t>독도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울릉도행 중 거치는 곳</a:t>
            </a:r>
            <a:r>
              <a:rPr lang="en-US" altLang="ko-KR" sz="2800" b="1" dirty="0"/>
              <a:t>)</a:t>
            </a:r>
          </a:p>
          <a:p>
            <a:endParaRPr lang="en-US" altLang="ko-KR" sz="2800" b="1" dirty="0"/>
          </a:p>
        </p:txBody>
      </p: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C45BD21E-A424-9E1B-E174-72378640BF47}"/>
              </a:ext>
            </a:extLst>
          </p:cNvPr>
          <p:cNvSpPr/>
          <p:nvPr/>
        </p:nvSpPr>
        <p:spPr>
          <a:xfrm rot="16200000">
            <a:off x="1773860" y="4889346"/>
            <a:ext cx="335115" cy="71161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화살표: 아래쪽 5">
            <a:extLst>
              <a:ext uri="{FF2B5EF4-FFF2-40B4-BE49-F238E27FC236}">
                <a16:creationId xmlns:a16="http://schemas.microsoft.com/office/drawing/2014/main" id="{3D76F443-8D16-B0C2-46D7-7165464F732A}"/>
              </a:ext>
            </a:extLst>
          </p:cNvPr>
          <p:cNvSpPr/>
          <p:nvPr/>
        </p:nvSpPr>
        <p:spPr>
          <a:xfrm rot="16200000">
            <a:off x="1819377" y="5535466"/>
            <a:ext cx="244082" cy="71161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ECFF15-CC0B-6152-45EB-A14358DE6657}"/>
              </a:ext>
            </a:extLst>
          </p:cNvPr>
          <p:cNvSpPr txBox="1"/>
          <p:nvPr/>
        </p:nvSpPr>
        <p:spPr>
          <a:xfrm>
            <a:off x="2160366" y="5719970"/>
            <a:ext cx="610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  (</a:t>
            </a:r>
            <a:r>
              <a:rPr lang="ko-KR" altLang="en-US" sz="2800" b="1" dirty="0"/>
              <a:t>독도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일본과 울릉도 사이구간</a:t>
            </a:r>
            <a:r>
              <a:rPr lang="en-US" altLang="ko-KR" sz="2800" b="1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9AC2CC-D3C6-7038-4649-61CFE46B0E8C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567F491-69F2-F207-2D52-835EE10C80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661ED4-8E1D-C357-E959-ABE785DE7304}"/>
              </a:ext>
            </a:extLst>
          </p:cNvPr>
          <p:cNvSpPr txBox="1"/>
          <p:nvPr/>
        </p:nvSpPr>
        <p:spPr>
          <a:xfrm>
            <a:off x="1029273" y="1429487"/>
            <a:ext cx="4979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울릉도 도해 </a:t>
            </a:r>
            <a:r>
              <a:rPr lang="ko-KR" altLang="en-US" sz="4000" b="1" dirty="0" err="1"/>
              <a:t>일건기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3787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67127" y="1830917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7396C-815F-9E20-DC4B-90E98D935F12}"/>
              </a:ext>
            </a:extLst>
          </p:cNvPr>
          <p:cNvSpPr txBox="1"/>
          <p:nvPr/>
        </p:nvSpPr>
        <p:spPr>
          <a:xfrm>
            <a:off x="7249639" y="4858518"/>
            <a:ext cx="4267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 err="1"/>
              <a:t>한해통어지침</a:t>
            </a:r>
            <a:r>
              <a:rPr lang="en-US" altLang="ko-KR" sz="2800" b="1" dirty="0"/>
              <a:t>&gt;(1903)</a:t>
            </a:r>
            <a:endParaRPr lang="ko-KR" alt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58272E-7A19-B030-7435-8DA9A7B8E65E}"/>
              </a:ext>
            </a:extLst>
          </p:cNvPr>
          <p:cNvSpPr txBox="1"/>
          <p:nvPr/>
        </p:nvSpPr>
        <p:spPr>
          <a:xfrm>
            <a:off x="1615501" y="1129485"/>
            <a:ext cx="3326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한해통어지침</a:t>
            </a:r>
            <a:endParaRPr lang="ko-KR" altLang="en-US" sz="4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3D3AAA-4ABB-0CDA-33C8-E7F3DE130804}"/>
              </a:ext>
            </a:extLst>
          </p:cNvPr>
          <p:cNvSpPr txBox="1"/>
          <p:nvPr/>
        </p:nvSpPr>
        <p:spPr>
          <a:xfrm>
            <a:off x="1283825" y="2574993"/>
            <a:ext cx="3978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인식 </a:t>
            </a:r>
            <a:r>
              <a:rPr lang="en-US" altLang="ko-KR" sz="2800" b="1" dirty="0"/>
              <a:t>: </a:t>
            </a:r>
            <a:r>
              <a:rPr lang="ko-KR" altLang="en-US" sz="2800" b="1" dirty="0"/>
              <a:t>독도 </a:t>
            </a:r>
            <a:r>
              <a:rPr lang="en-US" altLang="ko-KR" sz="2800" b="1" dirty="0"/>
              <a:t>-&gt;</a:t>
            </a:r>
            <a:r>
              <a:rPr lang="ko-KR" altLang="en-US" sz="2800" b="1" dirty="0"/>
              <a:t>울릉도의 부속 섬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45A87-7BB6-717B-A70C-805B4EE80899}"/>
              </a:ext>
            </a:extLst>
          </p:cNvPr>
          <p:cNvSpPr txBox="1"/>
          <p:nvPr/>
        </p:nvSpPr>
        <p:spPr>
          <a:xfrm>
            <a:off x="1283825" y="3679365"/>
            <a:ext cx="3326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독도 </a:t>
            </a:r>
            <a:r>
              <a:rPr lang="en-US" altLang="ko-KR" sz="2800" b="1" dirty="0"/>
              <a:t>-&gt; </a:t>
            </a:r>
            <a:r>
              <a:rPr lang="ko-KR" altLang="en-US" sz="2800" b="1" dirty="0"/>
              <a:t>울릉도의  항목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0833ACE-8E44-8534-39B2-384B29FA1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496" y="717562"/>
            <a:ext cx="2954675" cy="40971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022ACE-1EAA-0A8D-BC93-B255FB91CC42}"/>
              </a:ext>
            </a:extLst>
          </p:cNvPr>
          <p:cNvSpPr txBox="1"/>
          <p:nvPr/>
        </p:nvSpPr>
        <p:spPr>
          <a:xfrm>
            <a:off x="1129967" y="4814712"/>
            <a:ext cx="609924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목차</a:t>
            </a:r>
            <a:r>
              <a:rPr lang="en-US" altLang="ko-KR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) (4) </a:t>
            </a:r>
            <a:r>
              <a:rPr lang="ko-KR" altLang="en-US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강원도 울릉도</a:t>
            </a:r>
            <a:r>
              <a:rPr lang="en-US" altLang="ko-KR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양코도</a:t>
            </a:r>
            <a:r>
              <a:rPr lang="en-US" altLang="ko-KR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독도</a:t>
            </a:r>
            <a:r>
              <a:rPr lang="en-US" altLang="ko-KR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))</a:t>
            </a:r>
            <a:br>
              <a:rPr lang="ko-KR" altLang="en-US" sz="2800" b="1" dirty="0"/>
            </a:br>
            <a:br>
              <a:rPr lang="ko-KR" altLang="en-US" sz="2800" b="1" dirty="0"/>
            </a:br>
            <a:r>
              <a:rPr lang="ko-KR" altLang="en-US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    △양코도</a:t>
            </a:r>
            <a:r>
              <a:rPr lang="en-US" altLang="ko-KR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독도</a:t>
            </a:r>
            <a:r>
              <a:rPr lang="en-US" altLang="ko-KR" sz="2800" b="1" i="0" dirty="0">
                <a:solidFill>
                  <a:srgbClr val="6C6C6C"/>
                </a:solidFill>
                <a:effectLst/>
                <a:highlight>
                  <a:srgbClr val="FFFFFF"/>
                </a:highlight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4F7BA-13DC-1586-9EE9-762D495531B2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550B739-E9DC-DEEF-913B-858DD9748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568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자유형 152"/>
          <p:cNvSpPr/>
          <p:nvPr/>
        </p:nvSpPr>
        <p:spPr>
          <a:xfrm>
            <a:off x="957957" y="2159215"/>
            <a:ext cx="4814790" cy="45719"/>
          </a:xfrm>
          <a:custGeom>
            <a:avLst/>
            <a:gdLst>
              <a:gd name="connsiteX0" fmla="*/ 0 w 5476875"/>
              <a:gd name="connsiteY0" fmla="*/ 0 h 26669"/>
              <a:gd name="connsiteX1" fmla="*/ 5476875 w 5476875"/>
              <a:gd name="connsiteY1" fmla="*/ 0 h 26669"/>
              <a:gd name="connsiteX2" fmla="*/ 5476875 w 5476875"/>
              <a:gd name="connsiteY2" fmla="*/ 26669 h 26669"/>
              <a:gd name="connsiteX3" fmla="*/ 0 w 5476875"/>
              <a:gd name="connsiteY3" fmla="*/ 26669 h 26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6875" h="26669">
                <a:moveTo>
                  <a:pt x="0" y="0"/>
                </a:moveTo>
                <a:lnTo>
                  <a:pt x="5476875" y="0"/>
                </a:lnTo>
                <a:lnTo>
                  <a:pt x="5476875" y="26669"/>
                </a:lnTo>
                <a:lnTo>
                  <a:pt x="0" y="26669"/>
                </a:lnTo>
                <a:close/>
              </a:path>
            </a:pathLst>
          </a:cu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액자 9">
            <a:extLst>
              <a:ext uri="{FF2B5EF4-FFF2-40B4-BE49-F238E27FC236}">
                <a16:creationId xmlns:a16="http://schemas.microsoft.com/office/drawing/2014/main" id="{478617FA-CB14-3697-AB8E-19692699F5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rgbClr val="405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4DC66-740E-C526-F8E2-3A389F6F8EBD}"/>
              </a:ext>
            </a:extLst>
          </p:cNvPr>
          <p:cNvSpPr txBox="1"/>
          <p:nvPr/>
        </p:nvSpPr>
        <p:spPr>
          <a:xfrm>
            <a:off x="6734782" y="5097413"/>
            <a:ext cx="4286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/>
              <a:t>&lt;</a:t>
            </a:r>
            <a:r>
              <a:rPr lang="ko-KR" altLang="en-US" sz="2800" b="1" dirty="0"/>
              <a:t>조선국교제 </a:t>
            </a:r>
            <a:r>
              <a:rPr lang="ko-KR" altLang="en-US" sz="2800" b="1" dirty="0" err="1"/>
              <a:t>시말내탐서</a:t>
            </a:r>
            <a:r>
              <a:rPr lang="en-US" altLang="ko-KR" sz="2800" b="1" dirty="0"/>
              <a:t>&gt;</a:t>
            </a:r>
            <a:endParaRPr lang="ko-KR" alt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18DB03-FC1B-D827-A9C0-57FA1A4AFC67}"/>
              </a:ext>
            </a:extLst>
          </p:cNvPr>
          <p:cNvSpPr txBox="1"/>
          <p:nvPr/>
        </p:nvSpPr>
        <p:spPr>
          <a:xfrm>
            <a:off x="957957" y="1430657"/>
            <a:ext cx="6105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조선국교제 </a:t>
            </a:r>
            <a:r>
              <a:rPr lang="ko-KR" altLang="en-US" sz="4000" b="1" dirty="0" err="1"/>
              <a:t>시말내탐서</a:t>
            </a:r>
            <a:endParaRPr lang="ko-KR" alt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0568E-545F-8511-1747-C4FA5E323F49}"/>
              </a:ext>
            </a:extLst>
          </p:cNvPr>
          <p:cNvSpPr txBox="1"/>
          <p:nvPr/>
        </p:nvSpPr>
        <p:spPr>
          <a:xfrm>
            <a:off x="1452528" y="4913024"/>
            <a:ext cx="35505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다케시마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울릉도</a:t>
            </a:r>
            <a:r>
              <a:rPr lang="en-US" altLang="ko-KR" sz="2800" b="1" dirty="0"/>
              <a:t>), </a:t>
            </a:r>
            <a:r>
              <a:rPr lang="ko-KR" altLang="en-US" sz="2800" b="1" dirty="0" err="1"/>
              <a:t>마쓰시마</a:t>
            </a:r>
            <a:r>
              <a:rPr lang="en-US" altLang="ko-KR" sz="2800" b="1" dirty="0"/>
              <a:t>(</a:t>
            </a:r>
            <a:r>
              <a:rPr lang="ko-KR" altLang="en-US" sz="2800" b="1" dirty="0"/>
              <a:t>독도</a:t>
            </a:r>
            <a:r>
              <a:rPr lang="en-US" altLang="ko-KR" sz="2800" b="1" dirty="0"/>
              <a:t>)</a:t>
            </a:r>
            <a:r>
              <a:rPr lang="ko-KR" altLang="en-US" sz="2800" b="1" dirty="0"/>
              <a:t> </a:t>
            </a:r>
            <a:endParaRPr lang="en-US" altLang="ko-KR" sz="2800" b="1" dirty="0"/>
          </a:p>
          <a:p>
            <a:r>
              <a:rPr lang="en-US" altLang="ko-KR" sz="2800" b="1" dirty="0"/>
              <a:t>=</a:t>
            </a:r>
            <a:r>
              <a:rPr lang="ko-KR" altLang="en-US" sz="2800" b="1" dirty="0"/>
              <a:t>조선 부속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715189-4F1F-6662-7174-4D0CC5A5CE58}"/>
              </a:ext>
            </a:extLst>
          </p:cNvPr>
          <p:cNvSpPr txBox="1"/>
          <p:nvPr/>
        </p:nvSpPr>
        <p:spPr>
          <a:xfrm>
            <a:off x="1567867" y="3890826"/>
            <a:ext cx="4453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조선 시찰 보고서 제출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6605C-9E29-5187-AB75-E7B09BD1CCFF}"/>
              </a:ext>
            </a:extLst>
          </p:cNvPr>
          <p:cNvSpPr txBox="1"/>
          <p:nvPr/>
        </p:nvSpPr>
        <p:spPr>
          <a:xfrm>
            <a:off x="1567867" y="2635510"/>
            <a:ext cx="4735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/>
              <a:t>외무성 관리인 사다 </a:t>
            </a:r>
            <a:r>
              <a:rPr lang="ko-KR" altLang="en-US" sz="2800" b="1" dirty="0" err="1"/>
              <a:t>하쿠보</a:t>
            </a:r>
            <a:endParaRPr lang="ko-KR" altLang="en-US" sz="2800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DAEAC98-3B6B-7B98-D4C0-67757E8FAB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730"/>
          <a:stretch/>
        </p:blipFill>
        <p:spPr>
          <a:xfrm>
            <a:off x="7414371" y="2159215"/>
            <a:ext cx="2927476" cy="21795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4545B0-C0B3-F3F7-CBDC-5424D099AC4B}"/>
              </a:ext>
            </a:extLst>
          </p:cNvPr>
          <p:cNvSpPr txBox="1"/>
          <p:nvPr/>
        </p:nvSpPr>
        <p:spPr>
          <a:xfrm>
            <a:off x="392545" y="325432"/>
            <a:ext cx="610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01. </a:t>
            </a:r>
            <a:r>
              <a:rPr lang="ko-KR" altLang="en-US" sz="1800" b="1" dirty="0">
                <a:solidFill>
                  <a:srgbClr val="383C4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cs typeface="KoPubWorld돋움체_Pro Medium" panose="00000600000000000000" pitchFamily="50" charset="-127"/>
              </a:rPr>
              <a:t>일본 문헌 속 증거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8523AB8-3961-2AFE-032C-C93ADF090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22675" r="9599" b="22963"/>
          <a:stretch/>
        </p:blipFill>
        <p:spPr bwMode="auto">
          <a:xfrm>
            <a:off x="2860648" y="325432"/>
            <a:ext cx="658406" cy="435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624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와이드스크린</PresentationFormat>
  <Paragraphs>72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나눔고딕</vt:lpstr>
      <vt:lpstr>Arial</vt:lpstr>
      <vt:lpstr>HY헤드라인M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zekis0906@naver.com</dc:creator>
  <cp:lastModifiedBy>zekis0906@naver.com</cp:lastModifiedBy>
  <cp:revision>1</cp:revision>
  <dcterms:created xsi:type="dcterms:W3CDTF">2024-05-31T15:06:49Z</dcterms:created>
  <dcterms:modified xsi:type="dcterms:W3CDTF">2024-05-31T15:07:13Z</dcterms:modified>
</cp:coreProperties>
</file>