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96" r:id="rId4"/>
    <p:sldId id="301" r:id="rId5"/>
    <p:sldId id="338" r:id="rId6"/>
    <p:sldId id="302" r:id="rId7"/>
    <p:sldId id="297" r:id="rId8"/>
    <p:sldId id="326" r:id="rId9"/>
    <p:sldId id="291" r:id="rId10"/>
    <p:sldId id="328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AF1F9-7C34-6F09-E258-81143CD9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8851D1-AE7B-392F-E924-1F105B7EF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4DF277-DBE2-5D54-A0A7-823EF8DD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1557CD-EFF8-9C41-118F-D9B0B608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B905E9-AE5D-BA35-04BF-F83907CE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59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1A8E63-736A-6E51-BF26-25F285CB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294C67-72EA-8A92-064E-5B491B38D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A54161-A482-73A0-50BA-723EAB8C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F06140-AA14-1635-B0E2-13F79D2F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778B7E-4CDB-30BB-2113-98F0FC87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DDFD78-EF6A-4C2A-55E9-6751EE7AD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2C08F7-720E-3F04-FC72-2A3F986C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710253-A758-4B48-57FC-A006BA63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9C060A-4730-8C68-36C8-B92970A7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0FDD2B-AC49-037B-D91C-8A519430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5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BF4F9-312A-718B-3898-B1510A6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B5AB4-CE60-212F-3990-661BD3A0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72E4ED-6044-D8C0-27F2-5082F168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CF33F-07DD-79BB-FB16-04F6F06E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F70F8D-4B87-D3CB-290B-9CB43A26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4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31B8F9-B2CF-73B1-3121-22876B3F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BF36C5-023F-C5E0-169F-C9310C1E2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ED0E32-FEC0-DAE0-6A96-A6FD0290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6C5A52-0873-4716-626C-24D37BB8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1C1EC9-9553-E166-3FD0-3DA1DBD1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5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A228E6-88C7-B857-79BF-7994D428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6476FC-F504-6589-5C04-FB6514FDD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0C8EA6-060C-B828-E38E-226C2C74B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6A38EC-1075-7764-635B-1FC529E5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C63400-19FC-1EA0-5121-DECDEF66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B48AA6-83DD-84F8-1F8F-83D7B560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31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E74016-0547-EE45-E9B3-EE1098A0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3B5E31-5065-59A5-B678-C349DC804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9C2C75-7445-816D-077B-CA7DB35D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AEC804-9C41-E34C-2267-70AF6C6C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264620A-B690-3CDF-85BC-8DF20A984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58C46A-0DDF-02DC-DD6F-DC4AA96B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4B003B2-4FAF-9D42-8872-F5C662BC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EE601E-F5C9-27BC-5F34-C6B47307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71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C3CC6-FC96-1AA2-5F67-2EC07AD2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067109-635A-AA1E-B9DF-DD4F7D02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18CD0B-603D-0E00-5E8C-5DE83C41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72A608-C034-A5DB-AB62-3489A0C2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9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F49C5F2-9AB5-AF77-6CD7-2B3C9D8A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8038D40-B514-1521-C871-88BCA1E3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5169D0-E174-F781-4D4C-498C61F5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35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5BA2E-3844-58B8-B931-C2D2B78F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96C797-AAB7-17D1-5D6C-9034E9D0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71A9131-352C-FCE0-D32E-7617EAA8E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62F330-D199-559C-7C29-45534E66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A3C4B0-5A11-5AAA-DEF2-B8E3AFA0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B81FE8-93C4-E0B4-852B-CDF50B56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1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66B928-016F-FE81-25CC-A187B4F8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2CDBF2C-51EB-5413-8190-B1DAEBBBB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F1C98E-BD33-4B8A-B10D-B3623DE89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404863-1B5A-D36D-A6AB-A8536C96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1DCFC-EAA0-18CF-A82F-F4E9A2EC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8103AB-3940-63E6-DC04-A93B0DDA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3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C872D-F26F-5176-369B-0738EF73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2302BD-CE29-10CC-2416-C59A2977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519FFF-3090-64E7-50D9-DE3AA8E25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2A44D0-3C4E-36E2-53B2-D729B889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CDACB1-DC97-5184-36C3-59102BA6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47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19923C9-8172-0BAD-4120-8AF91DABE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0" t="4746" b="72766"/>
          <a:stretch/>
        </p:blipFill>
        <p:spPr>
          <a:xfrm>
            <a:off x="7345930" y="764687"/>
            <a:ext cx="4183962" cy="2401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F2157AA-124E-3EC7-07F6-90C82CBDD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2" t="4746" b="72006"/>
          <a:stretch/>
        </p:blipFill>
        <p:spPr>
          <a:xfrm>
            <a:off x="7345929" y="3317865"/>
            <a:ext cx="4183962" cy="2556017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392545" y="1393922"/>
            <a:ext cx="706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일본인을 위한 한국 가이드 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1329409" y="2970523"/>
            <a:ext cx="468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리앙코도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양코도라 칭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1329409" y="4166731"/>
            <a:ext cx="468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양코도는 강원도 소속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표기 </a:t>
            </a:r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9116667" y="4146050"/>
            <a:ext cx="642485" cy="158354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B91F864C-FDC7-4FD8-BDA0-05CC7D393022}"/>
              </a:ext>
            </a:extLst>
          </p:cNvPr>
          <p:cNvSpPr/>
          <p:nvPr/>
        </p:nvSpPr>
        <p:spPr>
          <a:xfrm>
            <a:off x="9506936" y="1117804"/>
            <a:ext cx="642485" cy="1810222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7646558" y="4362500"/>
            <a:ext cx="642485" cy="151138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8F71C2-D1B9-022D-4FA8-B43A4F6E42F7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CC8AB88-6A30-A73E-4E5A-F27CB97BB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5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258839" y="5226338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쓰시마번 답변서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49ABB-6330-D09D-65BE-466557234181}"/>
              </a:ext>
            </a:extLst>
          </p:cNvPr>
          <p:cNvSpPr txBox="1"/>
          <p:nvPr/>
        </p:nvSpPr>
        <p:spPr>
          <a:xfrm>
            <a:off x="1943220" y="2776188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막부의 질문  </a:t>
            </a:r>
            <a:r>
              <a:rPr lang="en-US" altLang="ko-KR" sz="2800" b="1" dirty="0"/>
              <a:t>- &gt; </a:t>
            </a:r>
            <a:r>
              <a:rPr lang="ko-KR" altLang="en-US" sz="2800" b="1" dirty="0"/>
              <a:t>답변</a:t>
            </a:r>
            <a:r>
              <a:rPr lang="en-US" altLang="ko-KR" sz="2800" b="1" dirty="0"/>
              <a:t>&gt;</a:t>
            </a:r>
            <a:r>
              <a:rPr lang="ko-KR" altLang="en-US" sz="2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9AA39-7D9A-2D39-E309-4171774E6747}"/>
              </a:ext>
            </a:extLst>
          </p:cNvPr>
          <p:cNvSpPr txBox="1"/>
          <p:nvPr/>
        </p:nvSpPr>
        <p:spPr>
          <a:xfrm>
            <a:off x="1375726" y="1437449"/>
            <a:ext cx="428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쓰시마번 답변서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56C29-70BD-3965-F861-0CC3C7C8F438}"/>
              </a:ext>
            </a:extLst>
          </p:cNvPr>
          <p:cNvSpPr txBox="1"/>
          <p:nvPr/>
        </p:nvSpPr>
        <p:spPr>
          <a:xfrm>
            <a:off x="1553806" y="3434056"/>
            <a:ext cx="335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1.</a:t>
            </a:r>
            <a:r>
              <a:rPr lang="ko-KR" altLang="en-US" sz="2800" b="1" dirty="0"/>
              <a:t>조선의 지도로는 울릉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우산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1F60C-C11A-67C3-7EF4-BCFEB8F9B8F5}"/>
              </a:ext>
            </a:extLst>
          </p:cNvPr>
          <p:cNvSpPr txBox="1"/>
          <p:nvPr/>
        </p:nvSpPr>
        <p:spPr>
          <a:xfrm>
            <a:off x="1486092" y="4865398"/>
            <a:ext cx="42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 2. </a:t>
            </a:r>
            <a:r>
              <a:rPr lang="ko-KR" altLang="en-US" sz="2800" b="1" dirty="0"/>
              <a:t>조선의 관리가 때때로     관리 중 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CC433E6-6A6D-BFF0-43C6-9F5378E4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003" y="1992602"/>
            <a:ext cx="3170808" cy="2872796"/>
          </a:xfrm>
          <a:prstGeom prst="rect">
            <a:avLst/>
          </a:prstGeom>
        </p:spPr>
      </p:pic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7645D993-AD64-9611-D70C-BE47A2D7E411}"/>
              </a:ext>
            </a:extLst>
          </p:cNvPr>
          <p:cNvSpPr/>
          <p:nvPr/>
        </p:nvSpPr>
        <p:spPr>
          <a:xfrm>
            <a:off x="8114729" y="2257237"/>
            <a:ext cx="722239" cy="48812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7AA68-B7E7-C2F4-E951-43EBF30B8F4D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8632DFC-77A0-766C-BBAA-9F8DBEE0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97ABB20-0A8C-FFA5-9A74-CEF35646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4" t="5004" r="58939" b="72957"/>
          <a:stretch/>
        </p:blipFill>
        <p:spPr>
          <a:xfrm>
            <a:off x="8330347" y="1068530"/>
            <a:ext cx="2189019" cy="4893655"/>
          </a:xfrm>
          <a:prstGeom prst="rect">
            <a:avLst/>
          </a:prstGeom>
        </p:spPr>
      </p:pic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9669064" y="3616592"/>
            <a:ext cx="642485" cy="151138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753279" y="1413500"/>
            <a:ext cx="768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363821" y="2655651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나카이요자부로의</a:t>
            </a:r>
            <a:r>
              <a:rPr lang="ko-KR" altLang="en-US" sz="2800" b="1" dirty="0"/>
              <a:t> 사업계획서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2363821" y="4752002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내용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이섬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</a:t>
            </a:r>
          </a:p>
          <a:p>
            <a:r>
              <a:rPr lang="en-US" altLang="ko-KR" sz="2800" b="1" dirty="0"/>
              <a:t>= </a:t>
            </a:r>
            <a:r>
              <a:rPr lang="ko-KR" altLang="en-US" sz="2800" b="1" dirty="0"/>
              <a:t>한국 영토라고 생각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2363821" y="3924699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1910</a:t>
            </a:r>
            <a:r>
              <a:rPr lang="ko-KR" altLang="en-US" sz="2800" b="1" dirty="0"/>
              <a:t>년 직접 집필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9290A-4230-0658-0649-2DE4919B5D8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6BB6D8F-B4B9-E355-AFDD-8C6209DB5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6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1380865" y="1378637"/>
            <a:ext cx="427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나카이요자부로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1123325" y="5085465"/>
            <a:ext cx="377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농상무성 수산국장</a:t>
            </a:r>
            <a:endParaRPr lang="en-US" altLang="ko-KR" sz="2800" b="1" dirty="0"/>
          </a:p>
          <a:p>
            <a:r>
              <a:rPr lang="ko-KR" altLang="en-US" sz="2800" b="1" dirty="0"/>
              <a:t>마키 </a:t>
            </a:r>
            <a:r>
              <a:rPr lang="ko-KR" altLang="en-US" sz="2800" b="1" dirty="0" err="1"/>
              <a:t>보쿠신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2786756" y="3586679"/>
            <a:ext cx="377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독도가 한국령이 아닐지도</a:t>
            </a:r>
            <a:r>
              <a:rPr lang="en-US" altLang="ko-KR" sz="2800" b="1" dirty="0"/>
              <a:t>”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6657662" y="5085465"/>
            <a:ext cx="377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해군성</a:t>
            </a:r>
            <a:r>
              <a:rPr lang="ko-KR" altLang="en-US" sz="2800" b="1" dirty="0"/>
              <a:t> 수로부장</a:t>
            </a:r>
            <a:endParaRPr lang="en-US" altLang="ko-KR" sz="2800" b="1" dirty="0"/>
          </a:p>
          <a:p>
            <a:r>
              <a:rPr lang="ko-KR" altLang="en-US" sz="2800" b="1" dirty="0" err="1"/>
              <a:t>기모쓰게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가네유키</a:t>
            </a:r>
            <a:endParaRPr lang="en-US" altLang="ko-KR" sz="28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7127088" y="1178113"/>
            <a:ext cx="2765767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B113C-6730-EAB8-3B05-D709D926B3DC}"/>
              </a:ext>
            </a:extLst>
          </p:cNvPr>
          <p:cNvSpPr txBox="1"/>
          <p:nvPr/>
        </p:nvSpPr>
        <p:spPr>
          <a:xfrm>
            <a:off x="957956" y="2406871"/>
            <a:ext cx="377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정부 관리자들의 사주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F073CB7-A6CF-7EDA-BA1F-49377EB5C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9" t="36599" r="22784" b="36657"/>
          <a:stretch/>
        </p:blipFill>
        <p:spPr>
          <a:xfrm>
            <a:off x="1200296" y="3005677"/>
            <a:ext cx="1586460" cy="18340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3A57FF-4488-8606-AFBD-1022C6E4F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71" t="4041" r="65572" b="72446"/>
          <a:stretch/>
        </p:blipFill>
        <p:spPr>
          <a:xfrm>
            <a:off x="6495386" y="2537178"/>
            <a:ext cx="1586460" cy="23685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BC14A1-A26A-D034-C728-209D03205932}"/>
              </a:ext>
            </a:extLst>
          </p:cNvPr>
          <p:cNvSpPr txBox="1"/>
          <p:nvPr/>
        </p:nvSpPr>
        <p:spPr>
          <a:xfrm>
            <a:off x="8509972" y="3557858"/>
            <a:ext cx="377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주인 없는 섬</a:t>
            </a:r>
            <a:r>
              <a:rPr lang="en-US" altLang="ko-KR" sz="2800" b="1" dirty="0"/>
              <a:t>＂</a:t>
            </a:r>
            <a:endParaRPr lang="ko-KR" alt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C1101-CA40-A72E-8566-E97301585716}"/>
              </a:ext>
            </a:extLst>
          </p:cNvPr>
          <p:cNvSpPr txBox="1"/>
          <p:nvPr/>
        </p:nvSpPr>
        <p:spPr>
          <a:xfrm>
            <a:off x="6891126" y="1224547"/>
            <a:ext cx="377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근거 없는 추측들</a:t>
            </a:r>
            <a:r>
              <a:rPr lang="en-US" altLang="ko-KR" sz="2800" b="1" dirty="0"/>
              <a:t>!!!</a:t>
            </a:r>
            <a:endParaRPr lang="ko-KR" alt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393D9E-9BB5-429A-D7CA-20D040A964FC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AAD440C-7DE1-869C-C07D-817A425C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85471-85F6-1E17-3A74-E24A1DCB51D0}"/>
              </a:ext>
            </a:extLst>
          </p:cNvPr>
          <p:cNvSpPr txBox="1"/>
          <p:nvPr/>
        </p:nvSpPr>
        <p:spPr>
          <a:xfrm>
            <a:off x="1374105" y="3682100"/>
            <a:ext cx="4289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내무성의 기각 </a:t>
            </a:r>
            <a:r>
              <a:rPr lang="en-US" altLang="ko-KR" sz="2800" b="1" dirty="0"/>
              <a:t>&lt; - </a:t>
            </a:r>
            <a:r>
              <a:rPr lang="ko-KR" altLang="en-US" sz="2800" b="1" dirty="0"/>
              <a:t>태정관 지령의 영향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8FC1EB-5008-8D16-1F96-A3C3553ECAA9}"/>
              </a:ext>
            </a:extLst>
          </p:cNvPr>
          <p:cNvSpPr txBox="1"/>
          <p:nvPr/>
        </p:nvSpPr>
        <p:spPr>
          <a:xfrm>
            <a:off x="1739105" y="5067429"/>
            <a:ext cx="428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울릉도 외 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도 </a:t>
            </a:r>
            <a:r>
              <a:rPr lang="ko-KR" altLang="en-US" sz="2800" b="1" dirty="0" err="1"/>
              <a:t>관련없음</a:t>
            </a:r>
            <a:r>
              <a:rPr lang="en-US" altLang="ko-KR" sz="2800" b="1" dirty="0"/>
              <a:t>”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A4DE9-198F-9689-70B4-C7E6CC5DD573}"/>
              </a:ext>
            </a:extLst>
          </p:cNvPr>
          <p:cNvSpPr txBox="1"/>
          <p:nvPr/>
        </p:nvSpPr>
        <p:spPr>
          <a:xfrm>
            <a:off x="1390531" y="2515175"/>
            <a:ext cx="428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나카이요자부로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 &gt; </a:t>
            </a:r>
          </a:p>
          <a:p>
            <a:r>
              <a:rPr lang="ko-KR" altLang="en-US" sz="2800" b="1" dirty="0"/>
              <a:t>독도 편입 청원서 제출</a:t>
            </a: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7720894B-23C4-E828-994F-205D1FD07A10}"/>
              </a:ext>
            </a:extLst>
          </p:cNvPr>
          <p:cNvSpPr/>
          <p:nvPr/>
        </p:nvSpPr>
        <p:spPr>
          <a:xfrm>
            <a:off x="2078234" y="4973374"/>
            <a:ext cx="3647590" cy="78808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42FD8C6-02FE-2392-AF59-7E9DDFB1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86" y="1968182"/>
            <a:ext cx="3447882" cy="3154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D53968-348B-0B83-6F98-977D0921940B}"/>
              </a:ext>
            </a:extLst>
          </p:cNvPr>
          <p:cNvSpPr txBox="1"/>
          <p:nvPr/>
        </p:nvSpPr>
        <p:spPr>
          <a:xfrm>
            <a:off x="7902102" y="5284409"/>
            <a:ext cx="2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태정관 지령</a:t>
            </a:r>
            <a:r>
              <a:rPr lang="en-US" altLang="ko-KR" sz="2800" b="1" dirty="0"/>
              <a:t>&gt; (1877)</a:t>
            </a:r>
            <a:endParaRPr lang="ko-KR" alt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B102A-1779-BBA4-7EDD-63EE6A7674D5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31EF015-C15A-2A0C-E6C3-DBA723F3F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EEB5C4-1D03-0555-6C0F-F7B4717745FD}"/>
              </a:ext>
            </a:extLst>
          </p:cNvPr>
          <p:cNvSpPr txBox="1"/>
          <p:nvPr/>
        </p:nvSpPr>
        <p:spPr>
          <a:xfrm>
            <a:off x="753279" y="1413500"/>
            <a:ext cx="768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15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2003898" y="4817136"/>
            <a:ext cx="3447842" cy="696650"/>
          </a:xfrm>
          <a:prstGeom prst="donut">
            <a:avLst>
              <a:gd name="adj" fmla="val 197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00C65-7BF9-2ACD-B3E3-691FE63BAAE4}"/>
              </a:ext>
            </a:extLst>
          </p:cNvPr>
          <p:cNvSpPr txBox="1"/>
          <p:nvPr/>
        </p:nvSpPr>
        <p:spPr>
          <a:xfrm>
            <a:off x="7860647" y="4155919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야마자</a:t>
            </a:r>
            <a:r>
              <a:rPr lang="ko-KR" altLang="en-US" sz="2800" b="1" dirty="0"/>
              <a:t> 엔지로 당시 외무성 정무국장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내무성</a:t>
            </a:r>
            <a:r>
              <a:rPr lang="ko-KR" altLang="en-US" sz="2800" b="1" dirty="0"/>
              <a:t> 고려 필요 없음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신속히 청원서를 외무성으로 보내라 재촉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21F1-FD77-F56D-34C4-A5F9E4EBAC91}"/>
              </a:ext>
            </a:extLst>
          </p:cNvPr>
          <p:cNvSpPr txBox="1"/>
          <p:nvPr/>
        </p:nvSpPr>
        <p:spPr>
          <a:xfrm>
            <a:off x="1839529" y="3627269"/>
            <a:ext cx="4142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러시아 함대 감시 적합 </a:t>
            </a:r>
            <a:endParaRPr lang="en-US" altLang="ko-KR" sz="2800" b="1" dirty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독도에 망루 설치 고려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4840A1B-5EC3-3D31-D545-36F2B4ED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16" y="699623"/>
            <a:ext cx="2929923" cy="3356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A4DE9-198F-9689-70B4-C7E6CC5DD573}"/>
              </a:ext>
            </a:extLst>
          </p:cNvPr>
          <p:cNvSpPr txBox="1"/>
          <p:nvPr/>
        </p:nvSpPr>
        <p:spPr>
          <a:xfrm>
            <a:off x="1839530" y="278803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그러나</a:t>
            </a:r>
            <a:r>
              <a:rPr lang="en-US" altLang="ko-KR" sz="2800" b="1" dirty="0"/>
              <a:t>!! </a:t>
            </a:r>
            <a:endParaRPr lang="ko-KR" altLang="en-US" sz="2800" b="1" dirty="0"/>
          </a:p>
        </p:txBody>
      </p:sp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45D01BA7-805F-3C6D-A344-11B21996F878}"/>
              </a:ext>
            </a:extLst>
          </p:cNvPr>
          <p:cNvSpPr/>
          <p:nvPr/>
        </p:nvSpPr>
        <p:spPr>
          <a:xfrm>
            <a:off x="8918142" y="4922196"/>
            <a:ext cx="780336" cy="44848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91F2F-B019-D157-BCB7-3B7D7736055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83C754B-8A6B-A6D6-814C-24DC29704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20DD6-BA72-70D5-1B3E-8B808767D059}"/>
              </a:ext>
            </a:extLst>
          </p:cNvPr>
          <p:cNvSpPr txBox="1"/>
          <p:nvPr/>
        </p:nvSpPr>
        <p:spPr>
          <a:xfrm>
            <a:off x="753279" y="1413500"/>
            <a:ext cx="768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812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1D945-9DDC-2E04-3343-5A1737E9F6F2}"/>
              </a:ext>
            </a:extLst>
          </p:cNvPr>
          <p:cNvSpPr txBox="1"/>
          <p:nvPr/>
        </p:nvSpPr>
        <p:spPr>
          <a:xfrm>
            <a:off x="4477712" y="3845566"/>
            <a:ext cx="352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어업독점권 부여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13A14-5F61-A378-736E-91A7626BE642}"/>
              </a:ext>
            </a:extLst>
          </p:cNvPr>
          <p:cNvSpPr txBox="1"/>
          <p:nvPr/>
        </p:nvSpPr>
        <p:spPr>
          <a:xfrm>
            <a:off x="4657914" y="4996193"/>
            <a:ext cx="278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나카이요자부로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 </a:t>
            </a:r>
            <a:r>
              <a:rPr lang="ko-KR" altLang="en-US" sz="2800" b="1" dirty="0" err="1"/>
              <a:t>강치사냥</a:t>
            </a:r>
            <a:endParaRPr lang="ko-KR" altLang="en-US" sz="28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65CAB78-501B-45DB-3E9B-E5B49773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t="48277" r="50000" b="31447"/>
          <a:stretch/>
        </p:blipFill>
        <p:spPr>
          <a:xfrm>
            <a:off x="1524015" y="2204934"/>
            <a:ext cx="2525482" cy="373769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66380D3-8730-624C-050F-0E4F8EBE1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37" b="40203"/>
          <a:stretch/>
        </p:blipFill>
        <p:spPr>
          <a:xfrm>
            <a:off x="8232789" y="2665701"/>
            <a:ext cx="3086100" cy="15265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CB2EEE-6C6A-2889-46C8-7325372CBAE8}"/>
              </a:ext>
            </a:extLst>
          </p:cNvPr>
          <p:cNvSpPr txBox="1"/>
          <p:nvPr/>
        </p:nvSpPr>
        <p:spPr>
          <a:xfrm>
            <a:off x="4477712" y="2489539"/>
            <a:ext cx="3528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러일 전쟁 틈타</a:t>
            </a:r>
            <a:endParaRPr lang="en-US" altLang="ko-KR" sz="2800" b="1" dirty="0"/>
          </a:p>
          <a:p>
            <a:r>
              <a:rPr lang="ko-KR" altLang="en-US" sz="2800" b="1" dirty="0"/>
              <a:t> 불법 편입</a:t>
            </a: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C0ED4AD3-7A30-C0F9-AB06-71B8CD238BB2}"/>
              </a:ext>
            </a:extLst>
          </p:cNvPr>
          <p:cNvSpPr/>
          <p:nvPr/>
        </p:nvSpPr>
        <p:spPr>
          <a:xfrm>
            <a:off x="5772747" y="3459940"/>
            <a:ext cx="457200" cy="3693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01715629-12FD-BA56-2780-C06BE0C515D3}"/>
              </a:ext>
            </a:extLst>
          </p:cNvPr>
          <p:cNvSpPr/>
          <p:nvPr/>
        </p:nvSpPr>
        <p:spPr>
          <a:xfrm>
            <a:off x="5772747" y="4522265"/>
            <a:ext cx="457200" cy="3693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B5E6E7-4C2B-3B9C-5682-8363A94A4226}"/>
              </a:ext>
            </a:extLst>
          </p:cNvPr>
          <p:cNvSpPr txBox="1"/>
          <p:nvPr/>
        </p:nvSpPr>
        <p:spPr>
          <a:xfrm>
            <a:off x="7953197" y="4337599"/>
            <a:ext cx="431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일본 어부들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 독도서 </a:t>
            </a:r>
            <a:r>
              <a:rPr lang="ko-KR" altLang="en-US" sz="2800" b="1" dirty="0" err="1"/>
              <a:t>강치포획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24" name="원형: 비어 있음 23">
            <a:extLst>
              <a:ext uri="{FF2B5EF4-FFF2-40B4-BE49-F238E27FC236}">
                <a16:creationId xmlns:a16="http://schemas.microsoft.com/office/drawing/2014/main" id="{038E69E7-69BA-4644-B7C7-CB33115E098F}"/>
              </a:ext>
            </a:extLst>
          </p:cNvPr>
          <p:cNvSpPr/>
          <p:nvPr/>
        </p:nvSpPr>
        <p:spPr>
          <a:xfrm>
            <a:off x="4862322" y="2822071"/>
            <a:ext cx="1190017" cy="78808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DB39B3-4367-CE62-0570-CEA64F255498}"/>
              </a:ext>
            </a:extLst>
          </p:cNvPr>
          <p:cNvSpPr txBox="1"/>
          <p:nvPr/>
        </p:nvSpPr>
        <p:spPr>
          <a:xfrm>
            <a:off x="7953197" y="5519328"/>
            <a:ext cx="3528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현재 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강치 멸종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9E726-20EF-D38E-2C26-A2368A1DDD1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5D2BC04-1D16-C63E-1F40-95E9BBF0F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2848E2-5850-68D6-35D2-8621777C16EC}"/>
              </a:ext>
            </a:extLst>
          </p:cNvPr>
          <p:cNvSpPr txBox="1"/>
          <p:nvPr/>
        </p:nvSpPr>
        <p:spPr>
          <a:xfrm>
            <a:off x="753279" y="1413500"/>
            <a:ext cx="768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6154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A06F25AD-CE25-BCC7-1E7A-6E5772E0A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1" t="28437" r="19635" b="46347"/>
          <a:stretch/>
        </p:blipFill>
        <p:spPr>
          <a:xfrm>
            <a:off x="7444262" y="1313736"/>
            <a:ext cx="4132740" cy="4454765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1194532" y="1381170"/>
            <a:ext cx="439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돗토리번</a:t>
            </a:r>
            <a:r>
              <a:rPr lang="ko-KR" altLang="en-US" b="1" dirty="0"/>
              <a:t> </a:t>
            </a:r>
            <a:r>
              <a:rPr lang="ko-KR" altLang="en-US" sz="4000" b="1" dirty="0"/>
              <a:t>답변서</a:t>
            </a: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7319445" y="1834653"/>
            <a:ext cx="642485" cy="3514126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C5F52-BF18-E325-4976-CF7A35BB6EAB}"/>
              </a:ext>
            </a:extLst>
          </p:cNvPr>
          <p:cNvSpPr txBox="1"/>
          <p:nvPr/>
        </p:nvSpPr>
        <p:spPr>
          <a:xfrm>
            <a:off x="1291808" y="3845364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-&gt;</a:t>
            </a:r>
            <a:r>
              <a:rPr lang="ko-KR" altLang="en-US" sz="2800" b="1" dirty="0" err="1"/>
              <a:t>돗토리번</a:t>
            </a:r>
            <a:r>
              <a:rPr lang="ko-KR" altLang="en-US" sz="2800" b="1" dirty="0"/>
              <a:t> 소속 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5C598-691C-99C9-848F-B667FE6227F2}"/>
              </a:ext>
            </a:extLst>
          </p:cNvPr>
          <p:cNvSpPr txBox="1"/>
          <p:nvPr/>
        </p:nvSpPr>
        <p:spPr>
          <a:xfrm>
            <a:off x="1291808" y="277546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그 외 </a:t>
            </a:r>
            <a:r>
              <a:rPr lang="ko-KR" altLang="en-US" sz="2800" b="1" dirty="0" err="1"/>
              <a:t>돗토리번에</a:t>
            </a:r>
            <a:r>
              <a:rPr lang="ko-KR" altLang="en-US" sz="2800" b="1" dirty="0"/>
              <a:t> 속하는 섬 </a:t>
            </a:r>
            <a:r>
              <a:rPr lang="en-US" altLang="ko-KR" sz="2800" b="1" dirty="0"/>
              <a:t>X</a:t>
            </a:r>
            <a:r>
              <a:rPr lang="ko-KR" altLang="en-US" sz="28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CF961A-C291-8AA9-69BF-29C62E64AA9F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95B28BD-C092-2772-27A9-251B146C7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429452" y="4885925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오야 </a:t>
            </a:r>
            <a:r>
              <a:rPr lang="ko-KR" altLang="en-US" sz="2800" b="1" dirty="0" err="1"/>
              <a:t>규에몬의</a:t>
            </a:r>
            <a:r>
              <a:rPr lang="ko-KR" altLang="en-US" sz="2800" b="1" dirty="0"/>
              <a:t> 청원서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877496" y="1399114"/>
            <a:ext cx="553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오야 </a:t>
            </a:r>
            <a:r>
              <a:rPr lang="ko-KR" altLang="en-US" sz="4000" b="1" dirty="0" err="1"/>
              <a:t>규에몬의</a:t>
            </a:r>
            <a:r>
              <a:rPr lang="ko-KR" altLang="en-US" sz="4000" b="1" dirty="0"/>
              <a:t> 청원서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190135" y="2581368"/>
            <a:ext cx="36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울릉도 도해금지령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4D3FF-B890-95CC-FDC6-E483944309EC}"/>
              </a:ext>
            </a:extLst>
          </p:cNvPr>
          <p:cNvSpPr txBox="1"/>
          <p:nvPr/>
        </p:nvSpPr>
        <p:spPr>
          <a:xfrm>
            <a:off x="1241132" y="3510135"/>
            <a:ext cx="36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오야 가문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 곤궁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3D82DB-3EEE-8864-AA67-40C2070C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30" y="830179"/>
            <a:ext cx="2910391" cy="3738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EECB0-99DF-2D09-97B4-B066CE95013B}"/>
              </a:ext>
            </a:extLst>
          </p:cNvPr>
          <p:cNvSpPr txBox="1"/>
          <p:nvPr/>
        </p:nvSpPr>
        <p:spPr>
          <a:xfrm>
            <a:off x="1241132" y="4091243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막부에 이권 요청        </a:t>
            </a:r>
            <a:r>
              <a:rPr lang="en-US" altLang="ko-KR" sz="2800" b="1" dirty="0"/>
              <a:t>-&gt;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C3F02-A254-4F86-94BD-2D2A32374089}"/>
              </a:ext>
            </a:extLst>
          </p:cNvPr>
          <p:cNvSpPr txBox="1"/>
          <p:nvPr/>
        </p:nvSpPr>
        <p:spPr>
          <a:xfrm>
            <a:off x="1939292" y="4712037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口錢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수수료       </a:t>
            </a:r>
            <a:endParaRPr lang="ko-KR" altLang="en-US" sz="2800" b="1" dirty="0"/>
          </a:p>
        </p:txBody>
      </p:sp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20D077F1-627D-DA3B-C55A-AB2C550F7BB8}"/>
              </a:ext>
            </a:extLst>
          </p:cNvPr>
          <p:cNvSpPr/>
          <p:nvPr/>
        </p:nvSpPr>
        <p:spPr>
          <a:xfrm>
            <a:off x="8560342" y="4122604"/>
            <a:ext cx="622569" cy="435992"/>
          </a:xfrm>
          <a:prstGeom prst="donut">
            <a:avLst>
              <a:gd name="adj" fmla="val 50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3F7CE-33A0-7B7B-02AE-64FBEB7706B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5C72B95-F3B7-7AED-195F-F44E9B1C4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3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958F54-4D41-DBAA-3131-BB72FD9E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8" y="2733226"/>
            <a:ext cx="3447882" cy="31549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D8ADD86-EE7F-7951-0B9F-1027A0A5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483" y="2409048"/>
            <a:ext cx="3207470" cy="2245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1590054" y="1407251"/>
            <a:ext cx="355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태정관 지령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5C339-C8C8-96E8-F230-AAA507EAE9C6}"/>
              </a:ext>
            </a:extLst>
          </p:cNvPr>
          <p:cNvSpPr txBox="1"/>
          <p:nvPr/>
        </p:nvSpPr>
        <p:spPr>
          <a:xfrm>
            <a:off x="8151483" y="505529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기죽도</a:t>
            </a:r>
            <a:r>
              <a:rPr lang="ko-KR" altLang="en-US" sz="2800" b="1" dirty="0"/>
              <a:t> 약도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176B6-F4FE-C464-ADCD-55F6C7357742}"/>
              </a:ext>
            </a:extLst>
          </p:cNvPr>
          <p:cNvSpPr txBox="1"/>
          <p:nvPr/>
        </p:nvSpPr>
        <p:spPr>
          <a:xfrm>
            <a:off x="4584970" y="3977469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</a:t>
            </a:r>
            <a:r>
              <a:rPr lang="ko-KR" altLang="en-US" sz="2800" b="1" dirty="0"/>
              <a:t>도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06D164B-8C2B-20A0-5B37-DA028BC2EEA2}"/>
              </a:ext>
            </a:extLst>
          </p:cNvPr>
          <p:cNvSpPr/>
          <p:nvPr/>
        </p:nvSpPr>
        <p:spPr>
          <a:xfrm>
            <a:off x="2445099" y="3176610"/>
            <a:ext cx="428417" cy="267223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4584970" y="3122898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다케시마 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4597457" y="483204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일본과 관계 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16BD1-ABF1-96CA-7CBD-9280360F356D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714EC46-D3F8-6333-DE65-6E8A21D5D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0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와이드스크린</PresentationFormat>
  <Paragraphs>66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나눔고딕</vt:lpstr>
      <vt:lpstr>Arial</vt:lpstr>
      <vt:lpstr>HY헤드라인M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1</cp:revision>
  <dcterms:created xsi:type="dcterms:W3CDTF">2024-05-31T15:06:03Z</dcterms:created>
  <dcterms:modified xsi:type="dcterms:W3CDTF">2024-05-31T15:06:32Z</dcterms:modified>
</cp:coreProperties>
</file>