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4762500" cy="2692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9.png" Type="http://schemas.openxmlformats.org/officeDocument/2006/relationships/image"/><Relationship Id="rId3" Target="../media/image17.png" Type="http://schemas.openxmlformats.org/officeDocument/2006/relationships/image"/><Relationship Id="rId4" Target="../media/image20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png" Type="http://schemas.openxmlformats.org/officeDocument/2006/relationships/image"/><Relationship Id="rId4" Target="../media/image4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3.png" Type="http://schemas.openxmlformats.org/officeDocument/2006/relationships/image"/><Relationship Id="rId4" Target="../media/image6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png" Type="http://schemas.openxmlformats.org/officeDocument/2006/relationships/image"/><Relationship Id="rId3" Target="../media/image3.png" Type="http://schemas.openxmlformats.org/officeDocument/2006/relationships/image"/><Relationship Id="rId4" Target="../media/image8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0.png" Type="http://schemas.openxmlformats.org/officeDocument/2006/relationships/image"/><Relationship Id="rId3" Target="../media/image11.png" Type="http://schemas.openxmlformats.org/officeDocument/2006/relationships/image"/><Relationship Id="rId4" Target="../media/image12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3.png" Type="http://schemas.openxmlformats.org/officeDocument/2006/relationships/image"/><Relationship Id="rId3" Target="../media/image11.png" Type="http://schemas.openxmlformats.org/officeDocument/2006/relationships/image"/><Relationship Id="rId4" Target="../media/image14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5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6.png" Type="http://schemas.openxmlformats.org/officeDocument/2006/relationships/image"/><Relationship Id="rId3" Target="../media/image17.png" Type="http://schemas.openxmlformats.org/officeDocument/2006/relationships/image"/><Relationship Id="rId4" Target="../media/image1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-1600200" y="1028700"/>
            <a:ext cx="6350000" cy="7239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2895600" y="241300"/>
            <a:ext cx="1587500" cy="22098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-292100" y="12700"/>
            <a:ext cx="1752600" cy="7239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127000" y="457200"/>
            <a:ext cx="2590800" cy="1244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2971800" y="266700"/>
            <a:ext cx="1435100" cy="21463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-292100" y="12700"/>
            <a:ext cx="2730500" cy="6985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139700" y="457200"/>
            <a:ext cx="2438400" cy="14478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2755900" y="215900"/>
            <a:ext cx="1600200" cy="22860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-292100" y="12700"/>
            <a:ext cx="2730500" cy="6985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139700" y="469900"/>
            <a:ext cx="1981200" cy="1041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2933700" y="215900"/>
            <a:ext cx="1511300" cy="22606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-292100" y="12700"/>
            <a:ext cx="2730500" cy="6985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152400" y="495300"/>
            <a:ext cx="2514600" cy="12446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-1473200" y="1028700"/>
            <a:ext cx="6261100" cy="7239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2933700" y="228600"/>
            <a:ext cx="1574800" cy="22225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-279400" y="12700"/>
            <a:ext cx="1981200" cy="7239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139700" y="444500"/>
            <a:ext cx="2933700" cy="20066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2870200" y="215900"/>
            <a:ext cx="1574800" cy="22606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-279400" y="12700"/>
            <a:ext cx="1981200" cy="7239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139700" y="457200"/>
            <a:ext cx="2578100" cy="18415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-1600200" y="1028700"/>
            <a:ext cx="6388100" cy="7239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2082800" y="1117600"/>
            <a:ext cx="2565400" cy="14478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-292100" y="12700"/>
            <a:ext cx="1752600" cy="7239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127000" y="457200"/>
            <a:ext cx="2425700" cy="1244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terms:modified xsi:type="dcterms:W3CDTF">2011-08-01T06:04:30Z</dcterms:modified>
  <cp:revision>1</cp:revision>
</cp:coreProperties>
</file>