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4762500" cy="269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6.png" Type="http://schemas.openxmlformats.org/officeDocument/2006/relationships/image"/><Relationship Id="rId3" Target="../media/image27.png" Type="http://schemas.openxmlformats.org/officeDocument/2006/relationships/image"/><Relationship Id="rId4" Target="../media/image28.png" Type="http://schemas.openxmlformats.org/officeDocument/2006/relationships/image"/><Relationship Id="rId5" Target="../media/image29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png" Type="http://schemas.openxmlformats.org/officeDocument/2006/relationships/image"/><Relationship Id="rId4" Target="../media/image6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png" Type="http://schemas.openxmlformats.org/officeDocument/2006/relationships/image"/><Relationship Id="rId4" Target="../media/image9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png" Type="http://schemas.openxmlformats.org/officeDocument/2006/relationships/image"/><Relationship Id="rId4" Target="../media/image12.png" Type="http://schemas.openxmlformats.org/officeDocument/2006/relationships/image"/><Relationship Id="rId5" Target="../media/image13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4.png" Type="http://schemas.openxmlformats.org/officeDocument/2006/relationships/image"/><Relationship Id="rId3" Target="../media/image2.png" Type="http://schemas.openxmlformats.org/officeDocument/2006/relationships/image"/><Relationship Id="rId4" Target="../media/image15.png" Type="http://schemas.openxmlformats.org/officeDocument/2006/relationships/image"/><Relationship Id="rId5" Target="../media/image16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2.png" Type="http://schemas.openxmlformats.org/officeDocument/2006/relationships/image"/><Relationship Id="rId4" Target="../media/image18.png" Type="http://schemas.openxmlformats.org/officeDocument/2006/relationships/image"/><Relationship Id="rId5" Target="../media/image19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0.png" Type="http://schemas.openxmlformats.org/officeDocument/2006/relationships/image"/><Relationship Id="rId3" Target="../media/image2.png" Type="http://schemas.openxmlformats.org/officeDocument/2006/relationships/image"/><Relationship Id="rId4" Target="../media/image21.png" Type="http://schemas.openxmlformats.org/officeDocument/2006/relationships/image"/><Relationship Id="rId5" Target="../media/image22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3.png" Type="http://schemas.openxmlformats.org/officeDocument/2006/relationships/image"/><Relationship Id="rId3" Target="../media/image2.png" Type="http://schemas.openxmlformats.org/officeDocument/2006/relationships/image"/><Relationship Id="rId4" Target="../media/image24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5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098800" y="342900"/>
            <a:ext cx="1485900" cy="21209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7272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52400" y="444500"/>
            <a:ext cx="2971800" cy="1244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984500" y="533400"/>
            <a:ext cx="1612900" cy="16129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4478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39700" y="457200"/>
            <a:ext cx="2628900" cy="16510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933700" y="2082800"/>
            <a:ext cx="1511300" cy="35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743200" y="190500"/>
            <a:ext cx="1676400" cy="22987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25400" y="0"/>
            <a:ext cx="2794000" cy="7366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52400" y="457200"/>
            <a:ext cx="2387600" cy="1841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565400" y="317500"/>
            <a:ext cx="2197100" cy="2197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25400" y="0"/>
            <a:ext cx="2794000" cy="7366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01600" y="444500"/>
            <a:ext cx="2590800" cy="2425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197100" y="863600"/>
            <a:ext cx="2565400" cy="1816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101600" y="12700"/>
            <a:ext cx="2832100" cy="6985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27000" y="457200"/>
            <a:ext cx="2743200" cy="14478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1422400" y="-12700"/>
            <a:ext cx="546100" cy="736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933700" y="254000"/>
            <a:ext cx="1574800" cy="22352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7272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52400" y="444500"/>
            <a:ext cx="2997200" cy="10287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3136900" y="2400300"/>
            <a:ext cx="1244600" cy="3683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705100" y="368300"/>
            <a:ext cx="2057400" cy="20574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7272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27000" y="444500"/>
            <a:ext cx="2857500" cy="16129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870200" y="2349500"/>
            <a:ext cx="1778000" cy="3683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984500" y="241300"/>
            <a:ext cx="1562100" cy="22098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7272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52400" y="495300"/>
            <a:ext cx="2857500" cy="10414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3086100" y="2387600"/>
            <a:ext cx="1409700" cy="3683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781300" y="317500"/>
            <a:ext cx="1612900" cy="21463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7272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52400" y="469900"/>
            <a:ext cx="2235200" cy="1244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1727200" y="1028700"/>
            <a:ext cx="6489700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