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x="14287500" cy="80391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slides/slide7.xml" Type="http://schemas.openxmlformats.org/officeDocument/2006/relationships/slide"/><Relationship Id="rId13" Target="slides/slide8.xml" Type="http://schemas.openxmlformats.org/officeDocument/2006/relationships/slide"/><Relationship Id="rId14" Target="slides/slide9.xml" Type="http://schemas.openxmlformats.org/officeDocument/2006/relationships/slide"/><Relationship Id="rId15" Target="slides/slide10.xml" Type="http://schemas.openxmlformats.org/officeDocument/2006/relationships/slide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/Relationships>
</file>

<file path=ppt/slides/_rels/slide10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6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png" Type="http://schemas.openxmlformats.org/officeDocument/2006/relationships/image"/><Relationship Id="rId3" Target="../media/image4.png" Type="http://schemas.openxmlformats.org/officeDocument/2006/relationships/image"/><Relationship Id="rId4" Target="../media/image5.pn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png" Type="http://schemas.openxmlformats.org/officeDocument/2006/relationships/image"/><Relationship Id="rId3" Target="../media/image6.pn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png" Type="http://schemas.openxmlformats.org/officeDocument/2006/relationships/image"/><Relationship Id="rId3" Target="../media/image7.pn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8.png" Type="http://schemas.openxmlformats.org/officeDocument/2006/relationships/image"/><Relationship Id="rId3" Target="../media/image9.pn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0.png" Type="http://schemas.openxmlformats.org/officeDocument/2006/relationships/image"/><Relationship Id="rId3" Target="../media/image11.pn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2.png" Type="http://schemas.openxmlformats.org/officeDocument/2006/relationships/image"/><Relationship Id="rId3" Target="../media/image10.png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3.png" Type="http://schemas.openxmlformats.org/officeDocument/2006/relationships/image"/><Relationship Id="rId3" Target="../media/image14.png" Type="http://schemas.openxmlformats.org/officeDocument/2006/relationships/image"/></Relationships>
</file>

<file path=ppt/slides/_rels/slide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5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name="Picture 2" id="2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-12700" y="1879600"/>
            <a:ext cx="15100300" cy="4178300"/>
          </a:xfrm>
          <a:prstGeom prst="rect">
            <a:avLst/>
          </a:prstGeom>
        </p:spPr>
      </p:pic>
      <p:pic>
        <p:nvPicPr>
          <p:cNvPr name="Picture 3" id="3"/>
          <p:cNvPicPr>
            <a:picLocks noChangeAspect="true"/>
          </p:cNvPicPr>
          <p:nvPr/>
        </p:nvPicPr>
        <p:blipFill>
          <a:blip r:embed="rId3"/>
          <a:stretch>
            <a:fillRect/>
          </a:stretch>
        </p:blipFill>
        <p:spPr>
          <a:xfrm rot="0">
            <a:off x="9410700" y="4203700"/>
            <a:ext cx="4851400" cy="13081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name="Picture 2" id="2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-4775200" y="3060700"/>
            <a:ext cx="19151600" cy="21971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name="Picture 2" id="2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-279400" y="-12700"/>
            <a:ext cx="3644900" cy="2184400"/>
          </a:xfrm>
          <a:prstGeom prst="rect">
            <a:avLst/>
          </a:prstGeom>
        </p:spPr>
      </p:pic>
      <p:pic>
        <p:nvPicPr>
          <p:cNvPr name="Picture 3" id="3"/>
          <p:cNvPicPr>
            <a:picLocks noChangeAspect="true"/>
          </p:cNvPicPr>
          <p:nvPr/>
        </p:nvPicPr>
        <p:blipFill>
          <a:blip r:embed="rId3"/>
          <a:stretch>
            <a:fillRect/>
          </a:stretch>
        </p:blipFill>
        <p:spPr>
          <a:xfrm rot="0">
            <a:off x="355600" y="1282700"/>
            <a:ext cx="6667500" cy="3568700"/>
          </a:xfrm>
          <a:prstGeom prst="rect">
            <a:avLst/>
          </a:prstGeom>
        </p:spPr>
      </p:pic>
      <p:pic>
        <p:nvPicPr>
          <p:cNvPr name="Picture 4" id="4"/>
          <p:cNvPicPr>
            <a:picLocks noChangeAspect="true"/>
          </p:cNvPicPr>
          <p:nvPr/>
        </p:nvPicPr>
        <p:blipFill>
          <a:blip r:embed="rId4"/>
          <a:stretch>
            <a:fillRect/>
          </a:stretch>
        </p:blipFill>
        <p:spPr>
          <a:xfrm rot="0">
            <a:off x="901700" y="4279900"/>
            <a:ext cx="3873500" cy="23876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name="Picture 2" id="2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-279400" y="-12700"/>
            <a:ext cx="3644900" cy="2184400"/>
          </a:xfrm>
          <a:prstGeom prst="rect">
            <a:avLst/>
          </a:prstGeom>
        </p:spPr>
      </p:pic>
      <p:pic>
        <p:nvPicPr>
          <p:cNvPr name="Picture 3" id="3"/>
          <p:cNvPicPr>
            <a:picLocks noChangeAspect="true"/>
          </p:cNvPicPr>
          <p:nvPr/>
        </p:nvPicPr>
        <p:blipFill>
          <a:blip r:embed="rId3"/>
          <a:stretch>
            <a:fillRect/>
          </a:stretch>
        </p:blipFill>
        <p:spPr>
          <a:xfrm rot="0">
            <a:off x="419100" y="1270000"/>
            <a:ext cx="7607300" cy="54991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name="Picture 2" id="2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-279400" y="-12700"/>
            <a:ext cx="3644900" cy="2184400"/>
          </a:xfrm>
          <a:prstGeom prst="rect">
            <a:avLst/>
          </a:prstGeom>
        </p:spPr>
      </p:pic>
      <p:pic>
        <p:nvPicPr>
          <p:cNvPr name="Picture 3" id="3"/>
          <p:cNvPicPr>
            <a:picLocks noChangeAspect="true"/>
          </p:cNvPicPr>
          <p:nvPr/>
        </p:nvPicPr>
        <p:blipFill>
          <a:blip r:embed="rId3"/>
          <a:stretch>
            <a:fillRect/>
          </a:stretch>
        </p:blipFill>
        <p:spPr>
          <a:xfrm rot="0">
            <a:off x="381000" y="698500"/>
            <a:ext cx="7607300" cy="30988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name="Picture 2" id="2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1066800" y="1676400"/>
            <a:ext cx="11950700" cy="2197100"/>
          </a:xfrm>
          <a:prstGeom prst="rect">
            <a:avLst/>
          </a:prstGeom>
        </p:spPr>
      </p:pic>
      <p:pic>
        <p:nvPicPr>
          <p:cNvPr name="Picture 3" id="3"/>
          <p:cNvPicPr>
            <a:picLocks noChangeAspect="true"/>
          </p:cNvPicPr>
          <p:nvPr/>
        </p:nvPicPr>
        <p:blipFill>
          <a:blip r:embed="rId3"/>
          <a:stretch>
            <a:fillRect/>
          </a:stretch>
        </p:blipFill>
        <p:spPr>
          <a:xfrm rot="0">
            <a:off x="749300" y="3187700"/>
            <a:ext cx="12039600" cy="30988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name="Picture 2" id="2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939800" y="2184400"/>
            <a:ext cx="12153900" cy="2197100"/>
          </a:xfrm>
          <a:prstGeom prst="rect">
            <a:avLst/>
          </a:prstGeom>
        </p:spPr>
      </p:pic>
      <p:pic>
        <p:nvPicPr>
          <p:cNvPr name="Picture 3" id="3"/>
          <p:cNvPicPr>
            <a:picLocks noChangeAspect="true"/>
          </p:cNvPicPr>
          <p:nvPr/>
        </p:nvPicPr>
        <p:blipFill>
          <a:blip r:embed="rId3"/>
          <a:stretch>
            <a:fillRect/>
          </a:stretch>
        </p:blipFill>
        <p:spPr>
          <a:xfrm rot="0">
            <a:off x="711200" y="3479800"/>
            <a:ext cx="12077700" cy="19177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name="Picture 2" id="2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381000" y="2870200"/>
            <a:ext cx="13296900" cy="4279900"/>
          </a:xfrm>
          <a:prstGeom prst="rect">
            <a:avLst/>
          </a:prstGeom>
        </p:spPr>
      </p:pic>
      <p:pic>
        <p:nvPicPr>
          <p:cNvPr name="Picture 3" id="3"/>
          <p:cNvPicPr>
            <a:picLocks noChangeAspect="true"/>
          </p:cNvPicPr>
          <p:nvPr/>
        </p:nvPicPr>
        <p:blipFill>
          <a:blip r:embed="rId3"/>
          <a:stretch>
            <a:fillRect/>
          </a:stretch>
        </p:blipFill>
        <p:spPr>
          <a:xfrm rot="0">
            <a:off x="927100" y="1714500"/>
            <a:ext cx="12153900" cy="21971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name="Picture 2" id="2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-114300" y="1676400"/>
            <a:ext cx="13093700" cy="2197100"/>
          </a:xfrm>
          <a:prstGeom prst="rect">
            <a:avLst/>
          </a:prstGeom>
        </p:spPr>
      </p:pic>
      <p:pic>
        <p:nvPicPr>
          <p:cNvPr name="Picture 3" id="3"/>
          <p:cNvPicPr>
            <a:picLocks noChangeAspect="true"/>
          </p:cNvPicPr>
          <p:nvPr/>
        </p:nvPicPr>
        <p:blipFill>
          <a:blip r:embed="rId3"/>
          <a:stretch>
            <a:fillRect/>
          </a:stretch>
        </p:blipFill>
        <p:spPr>
          <a:xfrm rot="0">
            <a:off x="1587500" y="3187700"/>
            <a:ext cx="11252200" cy="30988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name="Picture 2" id="2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-25400" y="3073400"/>
            <a:ext cx="14363700" cy="21971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terms:modified xsi:type="dcterms:W3CDTF">2011-08-01T06:04:30Z</dcterms:modified>
  <cp:revision>1</cp:revision>
</cp:coreProperties>
</file>