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4762500" cy="269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8.png" Type="http://schemas.openxmlformats.org/officeDocument/2006/relationships/image"/><Relationship Id="rId3" Target="../media/image19.png" Type="http://schemas.openxmlformats.org/officeDocument/2006/relationships/image"/><Relationship Id="rId4" Target="../media/image20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Relationship Id="rId4" Target="../media/image4.png" Type="http://schemas.openxmlformats.org/officeDocument/2006/relationships/image"/><Relationship Id="rId5" Target="../media/image5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Relationship Id="rId3" Target="../media/image3.png" Type="http://schemas.openxmlformats.org/officeDocument/2006/relationships/image"/><Relationship Id="rId4" Target="../media/image7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8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png" Type="http://schemas.openxmlformats.org/officeDocument/2006/relationships/image"/><Relationship Id="rId4" Target="../media/image12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png" Type="http://schemas.openxmlformats.org/officeDocument/2006/relationships/image"/><Relationship Id="rId3" Target="../media/image11.png" Type="http://schemas.openxmlformats.org/officeDocument/2006/relationships/image"/><Relationship Id="rId4" Target="../media/image14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5.png" Type="http://schemas.openxmlformats.org/officeDocument/2006/relationships/image"/><Relationship Id="rId3" Target="../media/image11.png" Type="http://schemas.openxmlformats.org/officeDocument/2006/relationships/image"/><Relationship Id="rId4" Target="../media/image16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7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1473200" y="1028700"/>
            <a:ext cx="6261100" cy="7239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342900" y="469900"/>
            <a:ext cx="1435100" cy="21463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54000" y="-50800"/>
            <a:ext cx="3009900" cy="7366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930400" y="1079500"/>
            <a:ext cx="2628900" cy="8509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1333500" y="1041400"/>
            <a:ext cx="6121400" cy="698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387600" y="901700"/>
            <a:ext cx="2374900" cy="17907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38100" y="0"/>
            <a:ext cx="2324100" cy="6985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65100" y="444500"/>
            <a:ext cx="2844800" cy="18415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1536700" y="2438400"/>
            <a:ext cx="927100" cy="3683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209800" y="393700"/>
            <a:ext cx="2159000" cy="21336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38100" y="0"/>
            <a:ext cx="2324100" cy="6985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90500" y="609600"/>
            <a:ext cx="1651000" cy="8509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279400" y="1041400"/>
            <a:ext cx="5041900" cy="711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495300" y="1041400"/>
            <a:ext cx="5232400" cy="6985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1722374000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127000" y="469900"/>
            <a:ext cx="1549400" cy="22098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79400" y="12700"/>
            <a:ext cx="2336800" cy="6985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2133600" y="1079500"/>
            <a:ext cx="2184400" cy="8509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927100" y="558800"/>
            <a:ext cx="2781300" cy="15621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79400" y="12700"/>
            <a:ext cx="2336800" cy="6985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422400" y="2286000"/>
            <a:ext cx="2171700" cy="4318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1130300" y="508000"/>
            <a:ext cx="2501900" cy="16637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79400" y="12700"/>
            <a:ext cx="2336800" cy="6985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635000" y="2209800"/>
            <a:ext cx="3581400" cy="660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901700" y="1028700"/>
            <a:ext cx="5664200" cy="736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terms:modified xsi:type="dcterms:W3CDTF">2011-08-01T06:04:30Z</dcterms:modified>
  <cp:revision>1</cp:revision>
</cp:coreProperties>
</file>