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4749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400" y="5143500"/>
            <a:ext cx="4597400" cy="520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900" y="8280400"/>
            <a:ext cx="3467100" cy="2514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400" y="5765800"/>
            <a:ext cx="8458200" cy="4267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08500" y="2921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4749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0" y="5524500"/>
            <a:ext cx="6172200" cy="4445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4600" y="8280400"/>
            <a:ext cx="3378200" cy="2514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0" y="5359400"/>
            <a:ext cx="8420100" cy="5080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9300" y="1016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4749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0" y="5346700"/>
            <a:ext cx="6172200" cy="4356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900" y="8369300"/>
            <a:ext cx="6502400" cy="2514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257800"/>
            <a:ext cx="8686800" cy="4267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4400" y="762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3670300"/>
            <a:ext cx="6172200" cy="5892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0500" y="838200"/>
            <a:ext cx="208661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0" y="698500"/>
            <a:ext cx="36449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" y="3073400"/>
            <a:ext cx="4648200" cy="157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457700"/>
            <a:ext cx="6464300" cy="5156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22800" y="2921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600" y="3263900"/>
            <a:ext cx="6172200" cy="590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0500" y="838200"/>
            <a:ext cx="208661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0" y="698500"/>
            <a:ext cx="36449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3073400"/>
            <a:ext cx="5397500" cy="157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4368800"/>
            <a:ext cx="6540500" cy="3492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11700" y="2921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3136900"/>
            <a:ext cx="6527800" cy="613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0500" y="838200"/>
            <a:ext cx="208661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0" y="698500"/>
            <a:ext cx="36449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00" y="3073400"/>
            <a:ext cx="4787900" cy="157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400" y="4597400"/>
            <a:ext cx="6553200" cy="339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97400" y="3810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0" y="3048000"/>
            <a:ext cx="6172200" cy="5829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0500" y="838200"/>
            <a:ext cx="208661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0" y="698500"/>
            <a:ext cx="36449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300" y="2959100"/>
            <a:ext cx="2844800" cy="1727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00" y="4610100"/>
            <a:ext cx="6578600" cy="339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21200" y="381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유민정</dc:creator>
  <cp:lastModifiedBy>민정 유</cp:lastModifiedBy>
  <cp:revision>1</cp:revision>
  <dcterms:created xsi:type="dcterms:W3CDTF">2006-08-16T00:00:00Z</dcterms:created>
  <dcterms:modified xsi:type="dcterms:W3CDTF">2024-05-31T15:56:32Z</dcterms:modified>
</cp:coreProperties>
</file>