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3" r:id="rId2"/>
    <p:sldId id="259" r:id="rId3"/>
    <p:sldId id="294" r:id="rId4"/>
    <p:sldId id="321" r:id="rId5"/>
    <p:sldId id="322" r:id="rId6"/>
    <p:sldId id="323" r:id="rId7"/>
    <p:sldId id="326" r:id="rId8"/>
    <p:sldId id="333" r:id="rId9"/>
    <p:sldId id="334" r:id="rId10"/>
    <p:sldId id="335" r:id="rId11"/>
    <p:sldId id="346" r:id="rId12"/>
  </p:sldIdLst>
  <p:sldSz cx="9144000" cy="6858000" type="screen4x3"/>
  <p:notesSz cx="6858000" cy="9144000"/>
  <p:embeddedFontLst>
    <p:embeddedFont>
      <p:font typeface="HY헤드라인M" panose="02030600000101010101" pitchFamily="18" charset="-127"/>
      <p:regular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함초롬바탕" panose="02030604000101010101" pitchFamily="18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10"/>
    <a:srgbClr val="396C87"/>
    <a:srgbClr val="F8AB4A"/>
    <a:srgbClr val="7C2A3B"/>
    <a:srgbClr val="3F6603"/>
    <a:srgbClr val="F07E28"/>
    <a:srgbClr val="070805"/>
    <a:srgbClr val="F6B100"/>
    <a:srgbClr val="D8453E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15BBF-9D36-431E-8994-1F6BDE784A38}" v="131" dt="2024-05-31T17:20:12.86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6005" autoAdjust="0"/>
  </p:normalViewPr>
  <p:slideViewPr>
    <p:cSldViewPr>
      <p:cViewPr varScale="1">
        <p:scale>
          <a:sx n="89" d="100"/>
          <a:sy n="89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9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37240" y="2276872"/>
            <a:ext cx="4507119" cy="18012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5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292079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29207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79512" y="30839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79512" y="30839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27149" y="2803920"/>
            <a:ext cx="5289702" cy="12501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62597" y="2185287"/>
            <a:ext cx="4319202" cy="1689645"/>
          </a:xfrm>
        </p:spPr>
        <p:txBody>
          <a:bodyPr/>
          <a:lstStyle/>
          <a:p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</a:t>
            </a:r>
            <a:r>
              <a:rPr lang="en-US" altLang="ko-KR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한국의 마음속에 살아 숨 쉬는 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1520" y="3751821"/>
            <a:ext cx="3464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Dokdo, an island that lives in the heart of Korea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904200" y="6166383"/>
            <a:ext cx="1335600" cy="338400"/>
            <a:chOff x="5427663" y="5711825"/>
            <a:chExt cx="1335600" cy="338400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29245" y="5711825"/>
              <a:ext cx="1332435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5628635" y="5887235"/>
              <a:ext cx="85453" cy="130393"/>
            </a:xfrm>
            <a:custGeom>
              <a:avLst/>
              <a:gdLst>
                <a:gd name="T0" fmla="*/ 83 w 83"/>
                <a:gd name="T1" fmla="*/ 90 h 130"/>
                <a:gd name="T2" fmla="*/ 79 w 83"/>
                <a:gd name="T3" fmla="*/ 108 h 130"/>
                <a:gd name="T4" fmla="*/ 69 w 83"/>
                <a:gd name="T5" fmla="*/ 120 h 130"/>
                <a:gd name="T6" fmla="*/ 54 w 83"/>
                <a:gd name="T7" fmla="*/ 128 h 130"/>
                <a:gd name="T8" fmla="*/ 36 w 83"/>
                <a:gd name="T9" fmla="*/ 130 h 130"/>
                <a:gd name="T10" fmla="*/ 24 w 83"/>
                <a:gd name="T11" fmla="*/ 129 h 130"/>
                <a:gd name="T12" fmla="*/ 14 w 83"/>
                <a:gd name="T13" fmla="*/ 127 h 130"/>
                <a:gd name="T14" fmla="*/ 7 w 83"/>
                <a:gd name="T15" fmla="*/ 124 h 130"/>
                <a:gd name="T16" fmla="*/ 3 w 83"/>
                <a:gd name="T17" fmla="*/ 121 h 130"/>
                <a:gd name="T18" fmla="*/ 1 w 83"/>
                <a:gd name="T19" fmla="*/ 117 h 130"/>
                <a:gd name="T20" fmla="*/ 0 w 83"/>
                <a:gd name="T21" fmla="*/ 110 h 130"/>
                <a:gd name="T22" fmla="*/ 0 w 83"/>
                <a:gd name="T23" fmla="*/ 105 h 130"/>
                <a:gd name="T24" fmla="*/ 1 w 83"/>
                <a:gd name="T25" fmla="*/ 102 h 130"/>
                <a:gd name="T26" fmla="*/ 2 w 83"/>
                <a:gd name="T27" fmla="*/ 100 h 130"/>
                <a:gd name="T28" fmla="*/ 4 w 83"/>
                <a:gd name="T29" fmla="*/ 99 h 130"/>
                <a:gd name="T30" fmla="*/ 8 w 83"/>
                <a:gd name="T31" fmla="*/ 101 h 130"/>
                <a:gd name="T32" fmla="*/ 14 w 83"/>
                <a:gd name="T33" fmla="*/ 105 h 130"/>
                <a:gd name="T34" fmla="*/ 24 w 83"/>
                <a:gd name="T35" fmla="*/ 108 h 130"/>
                <a:gd name="T36" fmla="*/ 36 w 83"/>
                <a:gd name="T37" fmla="*/ 110 h 130"/>
                <a:gd name="T38" fmla="*/ 45 w 83"/>
                <a:gd name="T39" fmla="*/ 109 h 130"/>
                <a:gd name="T40" fmla="*/ 51 w 83"/>
                <a:gd name="T41" fmla="*/ 105 h 130"/>
                <a:gd name="T42" fmla="*/ 55 w 83"/>
                <a:gd name="T43" fmla="*/ 100 h 130"/>
                <a:gd name="T44" fmla="*/ 56 w 83"/>
                <a:gd name="T45" fmla="*/ 94 h 130"/>
                <a:gd name="T46" fmla="*/ 54 w 83"/>
                <a:gd name="T47" fmla="*/ 86 h 130"/>
                <a:gd name="T48" fmla="*/ 48 w 83"/>
                <a:gd name="T49" fmla="*/ 81 h 130"/>
                <a:gd name="T50" fmla="*/ 39 w 83"/>
                <a:gd name="T51" fmla="*/ 76 h 130"/>
                <a:gd name="T52" fmla="*/ 29 w 83"/>
                <a:gd name="T53" fmla="*/ 72 h 130"/>
                <a:gd name="T54" fmla="*/ 19 w 83"/>
                <a:gd name="T55" fmla="*/ 66 h 130"/>
                <a:gd name="T56" fmla="*/ 11 w 83"/>
                <a:gd name="T57" fmla="*/ 59 h 130"/>
                <a:gd name="T58" fmla="*/ 5 w 83"/>
                <a:gd name="T59" fmla="*/ 50 h 130"/>
                <a:gd name="T60" fmla="*/ 2 w 83"/>
                <a:gd name="T61" fmla="*/ 36 h 130"/>
                <a:gd name="T62" fmla="*/ 6 w 83"/>
                <a:gd name="T63" fmla="*/ 20 h 130"/>
                <a:gd name="T64" fmla="*/ 15 w 83"/>
                <a:gd name="T65" fmla="*/ 9 h 130"/>
                <a:gd name="T66" fmla="*/ 28 w 83"/>
                <a:gd name="T67" fmla="*/ 2 h 130"/>
                <a:gd name="T68" fmla="*/ 45 w 83"/>
                <a:gd name="T69" fmla="*/ 0 h 130"/>
                <a:gd name="T70" fmla="*/ 54 w 83"/>
                <a:gd name="T71" fmla="*/ 0 h 130"/>
                <a:gd name="T72" fmla="*/ 62 w 83"/>
                <a:gd name="T73" fmla="*/ 2 h 130"/>
                <a:gd name="T74" fmla="*/ 69 w 83"/>
                <a:gd name="T75" fmla="*/ 5 h 130"/>
                <a:gd name="T76" fmla="*/ 73 w 83"/>
                <a:gd name="T77" fmla="*/ 7 h 130"/>
                <a:gd name="T78" fmla="*/ 75 w 83"/>
                <a:gd name="T79" fmla="*/ 9 h 130"/>
                <a:gd name="T80" fmla="*/ 75 w 83"/>
                <a:gd name="T81" fmla="*/ 11 h 130"/>
                <a:gd name="T82" fmla="*/ 75 w 83"/>
                <a:gd name="T83" fmla="*/ 13 h 130"/>
                <a:gd name="T84" fmla="*/ 76 w 83"/>
                <a:gd name="T85" fmla="*/ 18 h 130"/>
                <a:gd name="T86" fmla="*/ 75 w 83"/>
                <a:gd name="T87" fmla="*/ 22 h 130"/>
                <a:gd name="T88" fmla="*/ 75 w 83"/>
                <a:gd name="T89" fmla="*/ 26 h 130"/>
                <a:gd name="T90" fmla="*/ 74 w 83"/>
                <a:gd name="T91" fmla="*/ 28 h 130"/>
                <a:gd name="T92" fmla="*/ 72 w 83"/>
                <a:gd name="T93" fmla="*/ 28 h 130"/>
                <a:gd name="T94" fmla="*/ 69 w 83"/>
                <a:gd name="T95" fmla="*/ 27 h 130"/>
                <a:gd name="T96" fmla="*/ 63 w 83"/>
                <a:gd name="T97" fmla="*/ 24 h 130"/>
                <a:gd name="T98" fmla="*/ 55 w 83"/>
                <a:gd name="T99" fmla="*/ 21 h 130"/>
                <a:gd name="T100" fmla="*/ 45 w 83"/>
                <a:gd name="T101" fmla="*/ 20 h 130"/>
                <a:gd name="T102" fmla="*/ 38 w 83"/>
                <a:gd name="T103" fmla="*/ 21 h 130"/>
                <a:gd name="T104" fmla="*/ 33 w 83"/>
                <a:gd name="T105" fmla="*/ 23 h 130"/>
                <a:gd name="T106" fmla="*/ 30 w 83"/>
                <a:gd name="T107" fmla="*/ 28 h 130"/>
                <a:gd name="T108" fmla="*/ 28 w 83"/>
                <a:gd name="T109" fmla="*/ 33 h 130"/>
                <a:gd name="T110" fmla="*/ 31 w 83"/>
                <a:gd name="T111" fmla="*/ 40 h 130"/>
                <a:gd name="T112" fmla="*/ 37 w 83"/>
                <a:gd name="T113" fmla="*/ 46 h 130"/>
                <a:gd name="T114" fmla="*/ 46 w 83"/>
                <a:gd name="T115" fmla="*/ 50 h 130"/>
                <a:gd name="T116" fmla="*/ 56 w 83"/>
                <a:gd name="T117" fmla="*/ 55 h 130"/>
                <a:gd name="T118" fmla="*/ 66 w 83"/>
                <a:gd name="T119" fmla="*/ 60 h 130"/>
                <a:gd name="T120" fmla="*/ 74 w 83"/>
                <a:gd name="T121" fmla="*/ 67 h 130"/>
                <a:gd name="T122" fmla="*/ 81 w 83"/>
                <a:gd name="T123" fmla="*/ 77 h 130"/>
                <a:gd name="T124" fmla="*/ 83 w 83"/>
                <a:gd name="T12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30">
                  <a:moveTo>
                    <a:pt x="83" y="90"/>
                  </a:moveTo>
                  <a:cubicBezTo>
                    <a:pt x="83" y="97"/>
                    <a:pt x="82" y="103"/>
                    <a:pt x="79" y="108"/>
                  </a:cubicBezTo>
                  <a:cubicBezTo>
                    <a:pt x="77" y="113"/>
                    <a:pt x="73" y="117"/>
                    <a:pt x="69" y="120"/>
                  </a:cubicBezTo>
                  <a:cubicBezTo>
                    <a:pt x="65" y="124"/>
                    <a:pt x="60" y="126"/>
                    <a:pt x="54" y="128"/>
                  </a:cubicBezTo>
                  <a:cubicBezTo>
                    <a:pt x="49" y="130"/>
                    <a:pt x="42" y="130"/>
                    <a:pt x="36" y="130"/>
                  </a:cubicBezTo>
                  <a:cubicBezTo>
                    <a:pt x="32" y="130"/>
                    <a:pt x="28" y="130"/>
                    <a:pt x="24" y="129"/>
                  </a:cubicBezTo>
                  <a:cubicBezTo>
                    <a:pt x="20" y="129"/>
                    <a:pt x="17" y="128"/>
                    <a:pt x="14" y="127"/>
                  </a:cubicBezTo>
                  <a:cubicBezTo>
                    <a:pt x="11" y="126"/>
                    <a:pt x="9" y="125"/>
                    <a:pt x="7" y="124"/>
                  </a:cubicBezTo>
                  <a:cubicBezTo>
                    <a:pt x="5" y="122"/>
                    <a:pt x="3" y="121"/>
                    <a:pt x="3" y="121"/>
                  </a:cubicBezTo>
                  <a:cubicBezTo>
                    <a:pt x="2" y="120"/>
                    <a:pt x="1" y="119"/>
                    <a:pt x="1" y="117"/>
                  </a:cubicBezTo>
                  <a:cubicBezTo>
                    <a:pt x="0" y="115"/>
                    <a:pt x="0" y="113"/>
                    <a:pt x="0" y="110"/>
                  </a:cubicBezTo>
                  <a:cubicBezTo>
                    <a:pt x="0" y="108"/>
                    <a:pt x="0" y="106"/>
                    <a:pt x="0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101"/>
                    <a:pt x="2" y="100"/>
                    <a:pt x="2" y="100"/>
                  </a:cubicBezTo>
                  <a:cubicBezTo>
                    <a:pt x="3" y="100"/>
                    <a:pt x="3" y="99"/>
                    <a:pt x="4" y="99"/>
                  </a:cubicBezTo>
                  <a:cubicBezTo>
                    <a:pt x="5" y="99"/>
                    <a:pt x="6" y="100"/>
                    <a:pt x="8" y="101"/>
                  </a:cubicBezTo>
                  <a:cubicBezTo>
                    <a:pt x="9" y="102"/>
                    <a:pt x="12" y="103"/>
                    <a:pt x="14" y="105"/>
                  </a:cubicBezTo>
                  <a:cubicBezTo>
                    <a:pt x="17" y="106"/>
                    <a:pt x="20" y="107"/>
                    <a:pt x="24" y="108"/>
                  </a:cubicBezTo>
                  <a:cubicBezTo>
                    <a:pt x="27" y="109"/>
                    <a:pt x="31" y="110"/>
                    <a:pt x="36" y="110"/>
                  </a:cubicBezTo>
                  <a:cubicBezTo>
                    <a:pt x="39" y="110"/>
                    <a:pt x="42" y="109"/>
                    <a:pt x="45" y="109"/>
                  </a:cubicBezTo>
                  <a:cubicBezTo>
                    <a:pt x="47" y="108"/>
                    <a:pt x="49" y="107"/>
                    <a:pt x="51" y="105"/>
                  </a:cubicBezTo>
                  <a:cubicBezTo>
                    <a:pt x="53" y="104"/>
                    <a:pt x="54" y="102"/>
                    <a:pt x="55" y="100"/>
                  </a:cubicBezTo>
                  <a:cubicBezTo>
                    <a:pt x="56" y="98"/>
                    <a:pt x="56" y="96"/>
                    <a:pt x="56" y="94"/>
                  </a:cubicBezTo>
                  <a:cubicBezTo>
                    <a:pt x="56" y="91"/>
                    <a:pt x="55" y="88"/>
                    <a:pt x="54" y="86"/>
                  </a:cubicBezTo>
                  <a:cubicBezTo>
                    <a:pt x="52" y="84"/>
                    <a:pt x="50" y="82"/>
                    <a:pt x="48" y="81"/>
                  </a:cubicBezTo>
                  <a:cubicBezTo>
                    <a:pt x="45" y="79"/>
                    <a:pt x="42" y="78"/>
                    <a:pt x="39" y="76"/>
                  </a:cubicBezTo>
                  <a:cubicBezTo>
                    <a:pt x="36" y="75"/>
                    <a:pt x="33" y="73"/>
                    <a:pt x="29" y="72"/>
                  </a:cubicBezTo>
                  <a:cubicBezTo>
                    <a:pt x="26" y="70"/>
                    <a:pt x="23" y="68"/>
                    <a:pt x="19" y="66"/>
                  </a:cubicBezTo>
                  <a:cubicBezTo>
                    <a:pt x="16" y="65"/>
                    <a:pt x="13" y="62"/>
                    <a:pt x="11" y="59"/>
                  </a:cubicBezTo>
                  <a:cubicBezTo>
                    <a:pt x="8" y="57"/>
                    <a:pt x="6" y="53"/>
                    <a:pt x="5" y="50"/>
                  </a:cubicBezTo>
                  <a:cubicBezTo>
                    <a:pt x="3" y="46"/>
                    <a:pt x="2" y="41"/>
                    <a:pt x="2" y="36"/>
                  </a:cubicBezTo>
                  <a:cubicBezTo>
                    <a:pt x="2" y="30"/>
                    <a:pt x="3" y="25"/>
                    <a:pt x="6" y="20"/>
                  </a:cubicBezTo>
                  <a:cubicBezTo>
                    <a:pt x="8" y="15"/>
                    <a:pt x="11" y="12"/>
                    <a:pt x="15" y="9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34" y="0"/>
                    <a:pt x="39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7" y="1"/>
                    <a:pt x="60" y="1"/>
                    <a:pt x="62" y="2"/>
                  </a:cubicBezTo>
                  <a:cubicBezTo>
                    <a:pt x="65" y="3"/>
                    <a:pt x="67" y="4"/>
                    <a:pt x="69" y="5"/>
                  </a:cubicBezTo>
                  <a:cubicBezTo>
                    <a:pt x="71" y="6"/>
                    <a:pt x="73" y="7"/>
                    <a:pt x="73" y="7"/>
                  </a:cubicBezTo>
                  <a:cubicBezTo>
                    <a:pt x="74" y="8"/>
                    <a:pt x="74" y="8"/>
                    <a:pt x="75" y="9"/>
                  </a:cubicBezTo>
                  <a:cubicBezTo>
                    <a:pt x="75" y="9"/>
                    <a:pt x="75" y="10"/>
                    <a:pt x="75" y="11"/>
                  </a:cubicBezTo>
                  <a:cubicBezTo>
                    <a:pt x="75" y="11"/>
                    <a:pt x="75" y="12"/>
                    <a:pt x="75" y="13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6" y="20"/>
                    <a:pt x="76" y="21"/>
                    <a:pt x="75" y="22"/>
                  </a:cubicBezTo>
                  <a:cubicBezTo>
                    <a:pt x="75" y="24"/>
                    <a:pt x="75" y="25"/>
                    <a:pt x="75" y="26"/>
                  </a:cubicBezTo>
                  <a:cubicBezTo>
                    <a:pt x="75" y="27"/>
                    <a:pt x="74" y="27"/>
                    <a:pt x="74" y="28"/>
                  </a:cubicBezTo>
                  <a:cubicBezTo>
                    <a:pt x="74" y="28"/>
                    <a:pt x="73" y="28"/>
                    <a:pt x="72" y="28"/>
                  </a:cubicBezTo>
                  <a:cubicBezTo>
                    <a:pt x="72" y="28"/>
                    <a:pt x="70" y="28"/>
                    <a:pt x="69" y="27"/>
                  </a:cubicBezTo>
                  <a:cubicBezTo>
                    <a:pt x="67" y="26"/>
                    <a:pt x="65" y="25"/>
                    <a:pt x="63" y="24"/>
                  </a:cubicBezTo>
                  <a:cubicBezTo>
                    <a:pt x="61" y="23"/>
                    <a:pt x="58" y="22"/>
                    <a:pt x="55" y="21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42" y="20"/>
                    <a:pt x="40" y="20"/>
                    <a:pt x="38" y="21"/>
                  </a:cubicBezTo>
                  <a:cubicBezTo>
                    <a:pt x="36" y="21"/>
                    <a:pt x="34" y="22"/>
                    <a:pt x="33" y="23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6"/>
                    <a:pt x="29" y="38"/>
                    <a:pt x="31" y="40"/>
                  </a:cubicBezTo>
                  <a:cubicBezTo>
                    <a:pt x="32" y="42"/>
                    <a:pt x="34" y="44"/>
                    <a:pt x="37" y="46"/>
                  </a:cubicBezTo>
                  <a:cubicBezTo>
                    <a:pt x="40" y="47"/>
                    <a:pt x="42" y="49"/>
                    <a:pt x="46" y="50"/>
                  </a:cubicBezTo>
                  <a:cubicBezTo>
                    <a:pt x="49" y="52"/>
                    <a:pt x="52" y="53"/>
                    <a:pt x="56" y="55"/>
                  </a:cubicBezTo>
                  <a:cubicBezTo>
                    <a:pt x="59" y="56"/>
                    <a:pt x="62" y="58"/>
                    <a:pt x="66" y="60"/>
                  </a:cubicBezTo>
                  <a:cubicBezTo>
                    <a:pt x="69" y="62"/>
                    <a:pt x="72" y="65"/>
                    <a:pt x="74" y="67"/>
                  </a:cubicBezTo>
                  <a:cubicBezTo>
                    <a:pt x="77" y="70"/>
                    <a:pt x="79" y="73"/>
                    <a:pt x="81" y="77"/>
                  </a:cubicBezTo>
                  <a:cubicBezTo>
                    <a:pt x="82" y="81"/>
                    <a:pt x="83" y="85"/>
                    <a:pt x="83" y="9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5726748" y="5879473"/>
              <a:ext cx="26902" cy="138155"/>
            </a:xfrm>
            <a:custGeom>
              <a:avLst/>
              <a:gdLst>
                <a:gd name="T0" fmla="*/ 25 w 25"/>
                <a:gd name="T1" fmla="*/ 133 h 137"/>
                <a:gd name="T2" fmla="*/ 24 w 25"/>
                <a:gd name="T3" fmla="*/ 135 h 137"/>
                <a:gd name="T4" fmla="*/ 22 w 25"/>
                <a:gd name="T5" fmla="*/ 136 h 137"/>
                <a:gd name="T6" fmla="*/ 18 w 25"/>
                <a:gd name="T7" fmla="*/ 137 h 137"/>
                <a:gd name="T8" fmla="*/ 12 w 25"/>
                <a:gd name="T9" fmla="*/ 137 h 137"/>
                <a:gd name="T10" fmla="*/ 7 w 25"/>
                <a:gd name="T11" fmla="*/ 137 h 137"/>
                <a:gd name="T12" fmla="*/ 3 w 25"/>
                <a:gd name="T13" fmla="*/ 136 h 137"/>
                <a:gd name="T14" fmla="*/ 1 w 25"/>
                <a:gd name="T15" fmla="*/ 135 h 137"/>
                <a:gd name="T16" fmla="*/ 0 w 25"/>
                <a:gd name="T17" fmla="*/ 133 h 137"/>
                <a:gd name="T18" fmla="*/ 0 w 25"/>
                <a:gd name="T19" fmla="*/ 4 h 137"/>
                <a:gd name="T20" fmla="*/ 1 w 25"/>
                <a:gd name="T21" fmla="*/ 3 h 137"/>
                <a:gd name="T22" fmla="*/ 3 w 25"/>
                <a:gd name="T23" fmla="*/ 1 h 137"/>
                <a:gd name="T24" fmla="*/ 7 w 25"/>
                <a:gd name="T25" fmla="*/ 1 h 137"/>
                <a:gd name="T26" fmla="*/ 12 w 25"/>
                <a:gd name="T27" fmla="*/ 0 h 137"/>
                <a:gd name="T28" fmla="*/ 18 w 25"/>
                <a:gd name="T29" fmla="*/ 1 h 137"/>
                <a:gd name="T30" fmla="*/ 22 w 25"/>
                <a:gd name="T31" fmla="*/ 1 h 137"/>
                <a:gd name="T32" fmla="*/ 24 w 25"/>
                <a:gd name="T33" fmla="*/ 3 h 137"/>
                <a:gd name="T34" fmla="*/ 25 w 25"/>
                <a:gd name="T35" fmla="*/ 4 h 137"/>
                <a:gd name="T36" fmla="*/ 25 w 25"/>
                <a:gd name="T3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7">
                  <a:moveTo>
                    <a:pt x="25" y="133"/>
                  </a:moveTo>
                  <a:cubicBezTo>
                    <a:pt x="25" y="133"/>
                    <a:pt x="25" y="134"/>
                    <a:pt x="24" y="135"/>
                  </a:cubicBezTo>
                  <a:cubicBezTo>
                    <a:pt x="24" y="135"/>
                    <a:pt x="23" y="135"/>
                    <a:pt x="22" y="136"/>
                  </a:cubicBezTo>
                  <a:cubicBezTo>
                    <a:pt x="21" y="136"/>
                    <a:pt x="20" y="136"/>
                    <a:pt x="18" y="137"/>
                  </a:cubicBezTo>
                  <a:cubicBezTo>
                    <a:pt x="17" y="137"/>
                    <a:pt x="15" y="137"/>
                    <a:pt x="12" y="137"/>
                  </a:cubicBezTo>
                  <a:cubicBezTo>
                    <a:pt x="10" y="137"/>
                    <a:pt x="8" y="137"/>
                    <a:pt x="7" y="137"/>
                  </a:cubicBezTo>
                  <a:cubicBezTo>
                    <a:pt x="5" y="136"/>
                    <a:pt x="4" y="136"/>
                    <a:pt x="3" y="136"/>
                  </a:cubicBezTo>
                  <a:cubicBezTo>
                    <a:pt x="2" y="135"/>
                    <a:pt x="1" y="135"/>
                    <a:pt x="1" y="135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771057" y="5882577"/>
              <a:ext cx="28484" cy="135050"/>
            </a:xfrm>
            <a:custGeom>
              <a:avLst/>
              <a:gdLst>
                <a:gd name="T0" fmla="*/ 28 w 28"/>
                <a:gd name="T1" fmla="*/ 12 h 133"/>
                <a:gd name="T2" fmla="*/ 25 w 28"/>
                <a:gd name="T3" fmla="*/ 22 h 133"/>
                <a:gd name="T4" fmla="*/ 14 w 28"/>
                <a:gd name="T5" fmla="*/ 25 h 133"/>
                <a:gd name="T6" fmla="*/ 2 w 28"/>
                <a:gd name="T7" fmla="*/ 23 h 133"/>
                <a:gd name="T8" fmla="*/ 0 w 28"/>
                <a:gd name="T9" fmla="*/ 13 h 133"/>
                <a:gd name="T10" fmla="*/ 3 w 28"/>
                <a:gd name="T11" fmla="*/ 2 h 133"/>
                <a:gd name="T12" fmla="*/ 14 w 28"/>
                <a:gd name="T13" fmla="*/ 0 h 133"/>
                <a:gd name="T14" fmla="*/ 25 w 28"/>
                <a:gd name="T15" fmla="*/ 2 h 133"/>
                <a:gd name="T16" fmla="*/ 28 w 28"/>
                <a:gd name="T17" fmla="*/ 12 h 133"/>
                <a:gd name="T18" fmla="*/ 26 w 28"/>
                <a:gd name="T19" fmla="*/ 129 h 133"/>
                <a:gd name="T20" fmla="*/ 25 w 28"/>
                <a:gd name="T21" fmla="*/ 131 h 133"/>
                <a:gd name="T22" fmla="*/ 23 w 28"/>
                <a:gd name="T23" fmla="*/ 132 h 133"/>
                <a:gd name="T24" fmla="*/ 20 w 28"/>
                <a:gd name="T25" fmla="*/ 133 h 133"/>
                <a:gd name="T26" fmla="*/ 14 w 28"/>
                <a:gd name="T27" fmla="*/ 133 h 133"/>
                <a:gd name="T28" fmla="*/ 8 w 28"/>
                <a:gd name="T29" fmla="*/ 133 h 133"/>
                <a:gd name="T30" fmla="*/ 4 w 28"/>
                <a:gd name="T31" fmla="*/ 132 h 133"/>
                <a:gd name="T32" fmla="*/ 2 w 28"/>
                <a:gd name="T33" fmla="*/ 131 h 133"/>
                <a:gd name="T34" fmla="*/ 1 w 28"/>
                <a:gd name="T35" fmla="*/ 129 h 133"/>
                <a:gd name="T36" fmla="*/ 1 w 28"/>
                <a:gd name="T37" fmla="*/ 42 h 133"/>
                <a:gd name="T38" fmla="*/ 2 w 28"/>
                <a:gd name="T39" fmla="*/ 40 h 133"/>
                <a:gd name="T40" fmla="*/ 4 w 28"/>
                <a:gd name="T41" fmla="*/ 39 h 133"/>
                <a:gd name="T42" fmla="*/ 8 w 28"/>
                <a:gd name="T43" fmla="*/ 38 h 133"/>
                <a:gd name="T44" fmla="*/ 14 w 28"/>
                <a:gd name="T45" fmla="*/ 38 h 133"/>
                <a:gd name="T46" fmla="*/ 20 w 28"/>
                <a:gd name="T47" fmla="*/ 38 h 133"/>
                <a:gd name="T48" fmla="*/ 23 w 28"/>
                <a:gd name="T49" fmla="*/ 39 h 133"/>
                <a:gd name="T50" fmla="*/ 25 w 28"/>
                <a:gd name="T51" fmla="*/ 40 h 133"/>
                <a:gd name="T52" fmla="*/ 26 w 28"/>
                <a:gd name="T53" fmla="*/ 42 h 133"/>
                <a:gd name="T54" fmla="*/ 26 w 28"/>
                <a:gd name="T55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33">
                  <a:moveTo>
                    <a:pt x="28" y="12"/>
                  </a:moveTo>
                  <a:cubicBezTo>
                    <a:pt x="28" y="17"/>
                    <a:pt x="27" y="21"/>
                    <a:pt x="25" y="22"/>
                  </a:cubicBezTo>
                  <a:cubicBezTo>
                    <a:pt x="23" y="24"/>
                    <a:pt x="19" y="25"/>
                    <a:pt x="14" y="25"/>
                  </a:cubicBezTo>
                  <a:cubicBezTo>
                    <a:pt x="8" y="25"/>
                    <a:pt x="4" y="24"/>
                    <a:pt x="2" y="23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1"/>
                    <a:pt x="8" y="0"/>
                    <a:pt x="14" y="0"/>
                  </a:cubicBezTo>
                  <a:cubicBezTo>
                    <a:pt x="19" y="0"/>
                    <a:pt x="23" y="0"/>
                    <a:pt x="25" y="2"/>
                  </a:cubicBezTo>
                  <a:cubicBezTo>
                    <a:pt x="27" y="4"/>
                    <a:pt x="28" y="7"/>
                    <a:pt x="28" y="12"/>
                  </a:cubicBezTo>
                  <a:close/>
                  <a:moveTo>
                    <a:pt x="26" y="129"/>
                  </a:moveTo>
                  <a:cubicBezTo>
                    <a:pt x="26" y="129"/>
                    <a:pt x="26" y="130"/>
                    <a:pt x="25" y="131"/>
                  </a:cubicBezTo>
                  <a:cubicBezTo>
                    <a:pt x="25" y="131"/>
                    <a:pt x="24" y="131"/>
                    <a:pt x="23" y="132"/>
                  </a:cubicBezTo>
                  <a:cubicBezTo>
                    <a:pt x="23" y="132"/>
                    <a:pt x="21" y="132"/>
                    <a:pt x="20" y="133"/>
                  </a:cubicBezTo>
                  <a:cubicBezTo>
                    <a:pt x="18" y="133"/>
                    <a:pt x="16" y="133"/>
                    <a:pt x="14" y="133"/>
                  </a:cubicBezTo>
                  <a:cubicBezTo>
                    <a:pt x="11" y="133"/>
                    <a:pt x="9" y="133"/>
                    <a:pt x="8" y="133"/>
                  </a:cubicBezTo>
                  <a:cubicBezTo>
                    <a:pt x="6" y="132"/>
                    <a:pt x="5" y="132"/>
                    <a:pt x="4" y="132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0"/>
                    <a:pt x="1" y="129"/>
                    <a:pt x="1" y="1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3" y="39"/>
                    <a:pt x="4" y="39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9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8"/>
                  </a:cubicBezTo>
                  <a:cubicBezTo>
                    <a:pt x="21" y="38"/>
                    <a:pt x="23" y="39"/>
                    <a:pt x="23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1"/>
                    <a:pt x="26" y="41"/>
                    <a:pt x="26" y="42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5813784" y="5879473"/>
              <a:ext cx="88618" cy="138155"/>
            </a:xfrm>
            <a:custGeom>
              <a:avLst/>
              <a:gdLst>
                <a:gd name="T0" fmla="*/ 88 w 88"/>
                <a:gd name="T1" fmla="*/ 132 h 137"/>
                <a:gd name="T2" fmla="*/ 87 w 88"/>
                <a:gd name="T3" fmla="*/ 134 h 137"/>
                <a:gd name="T4" fmla="*/ 85 w 88"/>
                <a:gd name="T5" fmla="*/ 135 h 137"/>
                <a:gd name="T6" fmla="*/ 82 w 88"/>
                <a:gd name="T7" fmla="*/ 136 h 137"/>
                <a:gd name="T8" fmla="*/ 77 w 88"/>
                <a:gd name="T9" fmla="*/ 136 h 137"/>
                <a:gd name="T10" fmla="*/ 72 w 88"/>
                <a:gd name="T11" fmla="*/ 136 h 137"/>
                <a:gd name="T12" fmla="*/ 69 w 88"/>
                <a:gd name="T13" fmla="*/ 135 h 137"/>
                <a:gd name="T14" fmla="*/ 67 w 88"/>
                <a:gd name="T15" fmla="*/ 134 h 137"/>
                <a:gd name="T16" fmla="*/ 67 w 88"/>
                <a:gd name="T17" fmla="*/ 132 h 137"/>
                <a:gd name="T18" fmla="*/ 67 w 88"/>
                <a:gd name="T19" fmla="*/ 122 h 137"/>
                <a:gd name="T20" fmla="*/ 52 w 88"/>
                <a:gd name="T21" fmla="*/ 133 h 137"/>
                <a:gd name="T22" fmla="*/ 36 w 88"/>
                <a:gd name="T23" fmla="*/ 137 h 137"/>
                <a:gd name="T24" fmla="*/ 19 w 88"/>
                <a:gd name="T25" fmla="*/ 134 h 137"/>
                <a:gd name="T26" fmla="*/ 8 w 88"/>
                <a:gd name="T27" fmla="*/ 123 h 137"/>
                <a:gd name="T28" fmla="*/ 2 w 88"/>
                <a:gd name="T29" fmla="*/ 108 h 137"/>
                <a:gd name="T30" fmla="*/ 0 w 88"/>
                <a:gd name="T31" fmla="*/ 89 h 137"/>
                <a:gd name="T32" fmla="*/ 2 w 88"/>
                <a:gd name="T33" fmla="*/ 69 h 137"/>
                <a:gd name="T34" fmla="*/ 9 w 88"/>
                <a:gd name="T35" fmla="*/ 53 h 137"/>
                <a:gd name="T36" fmla="*/ 21 w 88"/>
                <a:gd name="T37" fmla="*/ 43 h 137"/>
                <a:gd name="T38" fmla="*/ 38 w 88"/>
                <a:gd name="T39" fmla="*/ 39 h 137"/>
                <a:gd name="T40" fmla="*/ 51 w 88"/>
                <a:gd name="T41" fmla="*/ 42 h 137"/>
                <a:gd name="T42" fmla="*/ 63 w 88"/>
                <a:gd name="T43" fmla="*/ 51 h 137"/>
                <a:gd name="T44" fmla="*/ 63 w 88"/>
                <a:gd name="T45" fmla="*/ 4 h 137"/>
                <a:gd name="T46" fmla="*/ 64 w 88"/>
                <a:gd name="T47" fmla="*/ 2 h 137"/>
                <a:gd name="T48" fmla="*/ 66 w 88"/>
                <a:gd name="T49" fmla="*/ 1 h 137"/>
                <a:gd name="T50" fmla="*/ 69 w 88"/>
                <a:gd name="T51" fmla="*/ 0 h 137"/>
                <a:gd name="T52" fmla="*/ 75 w 88"/>
                <a:gd name="T53" fmla="*/ 0 h 137"/>
                <a:gd name="T54" fmla="*/ 81 w 88"/>
                <a:gd name="T55" fmla="*/ 0 h 137"/>
                <a:gd name="T56" fmla="*/ 85 w 88"/>
                <a:gd name="T57" fmla="*/ 1 h 137"/>
                <a:gd name="T58" fmla="*/ 87 w 88"/>
                <a:gd name="T59" fmla="*/ 2 h 137"/>
                <a:gd name="T60" fmla="*/ 88 w 88"/>
                <a:gd name="T61" fmla="*/ 4 h 137"/>
                <a:gd name="T62" fmla="*/ 88 w 88"/>
                <a:gd name="T63" fmla="*/ 132 h 137"/>
                <a:gd name="T64" fmla="*/ 63 w 88"/>
                <a:gd name="T65" fmla="*/ 74 h 137"/>
                <a:gd name="T66" fmla="*/ 53 w 88"/>
                <a:gd name="T67" fmla="*/ 63 h 137"/>
                <a:gd name="T68" fmla="*/ 43 w 88"/>
                <a:gd name="T69" fmla="*/ 60 h 137"/>
                <a:gd name="T70" fmla="*/ 34 w 88"/>
                <a:gd name="T71" fmla="*/ 62 h 137"/>
                <a:gd name="T72" fmla="*/ 29 w 88"/>
                <a:gd name="T73" fmla="*/ 69 h 137"/>
                <a:gd name="T74" fmla="*/ 26 w 88"/>
                <a:gd name="T75" fmla="*/ 78 h 137"/>
                <a:gd name="T76" fmla="*/ 25 w 88"/>
                <a:gd name="T77" fmla="*/ 88 h 137"/>
                <a:gd name="T78" fmla="*/ 26 w 88"/>
                <a:gd name="T79" fmla="*/ 98 h 137"/>
                <a:gd name="T80" fmla="*/ 28 w 88"/>
                <a:gd name="T81" fmla="*/ 108 h 137"/>
                <a:gd name="T82" fmla="*/ 34 w 88"/>
                <a:gd name="T83" fmla="*/ 114 h 137"/>
                <a:gd name="T84" fmla="*/ 42 w 88"/>
                <a:gd name="T85" fmla="*/ 117 h 137"/>
                <a:gd name="T86" fmla="*/ 47 w 88"/>
                <a:gd name="T87" fmla="*/ 116 h 137"/>
                <a:gd name="T88" fmla="*/ 52 w 88"/>
                <a:gd name="T89" fmla="*/ 113 h 137"/>
                <a:gd name="T90" fmla="*/ 57 w 88"/>
                <a:gd name="T91" fmla="*/ 109 h 137"/>
                <a:gd name="T92" fmla="*/ 63 w 88"/>
                <a:gd name="T93" fmla="*/ 103 h 137"/>
                <a:gd name="T94" fmla="*/ 63 w 88"/>
                <a:gd name="T95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37">
                  <a:moveTo>
                    <a:pt x="88" y="132"/>
                  </a:moveTo>
                  <a:cubicBezTo>
                    <a:pt x="88" y="133"/>
                    <a:pt x="87" y="133"/>
                    <a:pt x="87" y="134"/>
                  </a:cubicBezTo>
                  <a:cubicBezTo>
                    <a:pt x="87" y="134"/>
                    <a:pt x="86" y="135"/>
                    <a:pt x="85" y="135"/>
                  </a:cubicBezTo>
                  <a:cubicBezTo>
                    <a:pt x="85" y="135"/>
                    <a:pt x="84" y="135"/>
                    <a:pt x="82" y="136"/>
                  </a:cubicBezTo>
                  <a:cubicBezTo>
                    <a:pt x="81" y="136"/>
                    <a:pt x="79" y="136"/>
                    <a:pt x="77" y="136"/>
                  </a:cubicBezTo>
                  <a:cubicBezTo>
                    <a:pt x="75" y="136"/>
                    <a:pt x="73" y="136"/>
                    <a:pt x="72" y="136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8" y="134"/>
                    <a:pt x="67" y="134"/>
                  </a:cubicBezTo>
                  <a:cubicBezTo>
                    <a:pt x="67" y="133"/>
                    <a:pt x="67" y="133"/>
                    <a:pt x="67" y="13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2" y="127"/>
                    <a:pt x="57" y="131"/>
                    <a:pt x="52" y="133"/>
                  </a:cubicBezTo>
                  <a:cubicBezTo>
                    <a:pt x="48" y="136"/>
                    <a:pt x="42" y="137"/>
                    <a:pt x="36" y="137"/>
                  </a:cubicBezTo>
                  <a:cubicBezTo>
                    <a:pt x="29" y="137"/>
                    <a:pt x="24" y="136"/>
                    <a:pt x="19" y="134"/>
                  </a:cubicBezTo>
                  <a:cubicBezTo>
                    <a:pt x="15" y="131"/>
                    <a:pt x="11" y="128"/>
                    <a:pt x="8" y="123"/>
                  </a:cubicBezTo>
                  <a:cubicBezTo>
                    <a:pt x="5" y="119"/>
                    <a:pt x="3" y="114"/>
                    <a:pt x="2" y="108"/>
                  </a:cubicBezTo>
                  <a:cubicBezTo>
                    <a:pt x="0" y="102"/>
                    <a:pt x="0" y="96"/>
                    <a:pt x="0" y="89"/>
                  </a:cubicBezTo>
                  <a:cubicBezTo>
                    <a:pt x="0" y="82"/>
                    <a:pt x="0" y="75"/>
                    <a:pt x="2" y="69"/>
                  </a:cubicBezTo>
                  <a:cubicBezTo>
                    <a:pt x="4" y="62"/>
                    <a:pt x="6" y="57"/>
                    <a:pt x="9" y="53"/>
                  </a:cubicBezTo>
                  <a:cubicBezTo>
                    <a:pt x="13" y="48"/>
                    <a:pt x="17" y="45"/>
                    <a:pt x="21" y="43"/>
                  </a:cubicBezTo>
                  <a:cubicBezTo>
                    <a:pt x="26" y="40"/>
                    <a:pt x="32" y="39"/>
                    <a:pt x="38" y="39"/>
                  </a:cubicBezTo>
                  <a:cubicBezTo>
                    <a:pt x="43" y="39"/>
                    <a:pt x="47" y="40"/>
                    <a:pt x="51" y="42"/>
                  </a:cubicBezTo>
                  <a:cubicBezTo>
                    <a:pt x="55" y="44"/>
                    <a:pt x="59" y="47"/>
                    <a:pt x="63" y="5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1"/>
                    <a:pt x="65" y="1"/>
                    <a:pt x="66" y="1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0"/>
                    <a:pt x="80" y="0"/>
                    <a:pt x="81" y="0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7" y="1"/>
                    <a:pt x="87" y="2"/>
                  </a:cubicBezTo>
                  <a:cubicBezTo>
                    <a:pt x="87" y="2"/>
                    <a:pt x="88" y="3"/>
                    <a:pt x="88" y="4"/>
                  </a:cubicBezTo>
                  <a:lnTo>
                    <a:pt x="88" y="132"/>
                  </a:lnTo>
                  <a:close/>
                  <a:moveTo>
                    <a:pt x="63" y="74"/>
                  </a:moveTo>
                  <a:cubicBezTo>
                    <a:pt x="59" y="69"/>
                    <a:pt x="56" y="66"/>
                    <a:pt x="53" y="63"/>
                  </a:cubicBezTo>
                  <a:cubicBezTo>
                    <a:pt x="50" y="61"/>
                    <a:pt x="46" y="60"/>
                    <a:pt x="43" y="60"/>
                  </a:cubicBezTo>
                  <a:cubicBezTo>
                    <a:pt x="40" y="60"/>
                    <a:pt x="37" y="61"/>
                    <a:pt x="34" y="62"/>
                  </a:cubicBezTo>
                  <a:cubicBezTo>
                    <a:pt x="32" y="64"/>
                    <a:pt x="30" y="66"/>
                    <a:pt x="29" y="69"/>
                  </a:cubicBezTo>
                  <a:cubicBezTo>
                    <a:pt x="27" y="71"/>
                    <a:pt x="26" y="74"/>
                    <a:pt x="26" y="78"/>
                  </a:cubicBezTo>
                  <a:cubicBezTo>
                    <a:pt x="25" y="81"/>
                    <a:pt x="25" y="84"/>
                    <a:pt x="25" y="88"/>
                  </a:cubicBezTo>
                  <a:cubicBezTo>
                    <a:pt x="25" y="91"/>
                    <a:pt x="25" y="95"/>
                    <a:pt x="26" y="98"/>
                  </a:cubicBezTo>
                  <a:cubicBezTo>
                    <a:pt x="26" y="102"/>
                    <a:pt x="27" y="105"/>
                    <a:pt x="28" y="108"/>
                  </a:cubicBezTo>
                  <a:cubicBezTo>
                    <a:pt x="30" y="110"/>
                    <a:pt x="32" y="113"/>
                    <a:pt x="34" y="114"/>
                  </a:cubicBezTo>
                  <a:cubicBezTo>
                    <a:pt x="36" y="116"/>
                    <a:pt x="39" y="117"/>
                    <a:pt x="42" y="117"/>
                  </a:cubicBezTo>
                  <a:cubicBezTo>
                    <a:pt x="44" y="117"/>
                    <a:pt x="46" y="116"/>
                    <a:pt x="47" y="116"/>
                  </a:cubicBezTo>
                  <a:cubicBezTo>
                    <a:pt x="49" y="115"/>
                    <a:pt x="50" y="115"/>
                    <a:pt x="52" y="113"/>
                  </a:cubicBezTo>
                  <a:cubicBezTo>
                    <a:pt x="54" y="112"/>
                    <a:pt x="55" y="111"/>
                    <a:pt x="57" y="109"/>
                  </a:cubicBezTo>
                  <a:cubicBezTo>
                    <a:pt x="59" y="107"/>
                    <a:pt x="61" y="105"/>
                    <a:pt x="63" y="103"/>
                  </a:cubicBezTo>
                  <a:lnTo>
                    <a:pt x="63" y="7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5916644" y="5919832"/>
              <a:ext cx="88618" cy="97795"/>
            </a:xfrm>
            <a:custGeom>
              <a:avLst/>
              <a:gdLst>
                <a:gd name="T0" fmla="*/ 86 w 86"/>
                <a:gd name="T1" fmla="*/ 47 h 98"/>
                <a:gd name="T2" fmla="*/ 84 w 86"/>
                <a:gd name="T3" fmla="*/ 53 h 98"/>
                <a:gd name="T4" fmla="*/ 78 w 86"/>
                <a:gd name="T5" fmla="*/ 56 h 98"/>
                <a:gd name="T6" fmla="*/ 25 w 86"/>
                <a:gd name="T7" fmla="*/ 56 h 98"/>
                <a:gd name="T8" fmla="*/ 27 w 86"/>
                <a:gd name="T9" fmla="*/ 66 h 98"/>
                <a:gd name="T10" fmla="*/ 31 w 86"/>
                <a:gd name="T11" fmla="*/ 73 h 98"/>
                <a:gd name="T12" fmla="*/ 38 w 86"/>
                <a:gd name="T13" fmla="*/ 78 h 98"/>
                <a:gd name="T14" fmla="*/ 49 w 86"/>
                <a:gd name="T15" fmla="*/ 80 h 98"/>
                <a:gd name="T16" fmla="*/ 61 w 86"/>
                <a:gd name="T17" fmla="*/ 79 h 98"/>
                <a:gd name="T18" fmla="*/ 69 w 86"/>
                <a:gd name="T19" fmla="*/ 77 h 98"/>
                <a:gd name="T20" fmla="*/ 75 w 86"/>
                <a:gd name="T21" fmla="*/ 75 h 98"/>
                <a:gd name="T22" fmla="*/ 79 w 86"/>
                <a:gd name="T23" fmla="*/ 74 h 98"/>
                <a:gd name="T24" fmla="*/ 80 w 86"/>
                <a:gd name="T25" fmla="*/ 74 h 98"/>
                <a:gd name="T26" fmla="*/ 81 w 86"/>
                <a:gd name="T27" fmla="*/ 75 h 98"/>
                <a:gd name="T28" fmla="*/ 82 w 86"/>
                <a:gd name="T29" fmla="*/ 78 h 98"/>
                <a:gd name="T30" fmla="*/ 82 w 86"/>
                <a:gd name="T31" fmla="*/ 82 h 98"/>
                <a:gd name="T32" fmla="*/ 82 w 86"/>
                <a:gd name="T33" fmla="*/ 86 h 98"/>
                <a:gd name="T34" fmla="*/ 81 w 86"/>
                <a:gd name="T35" fmla="*/ 88 h 98"/>
                <a:gd name="T36" fmla="*/ 81 w 86"/>
                <a:gd name="T37" fmla="*/ 90 h 98"/>
                <a:gd name="T38" fmla="*/ 80 w 86"/>
                <a:gd name="T39" fmla="*/ 91 h 98"/>
                <a:gd name="T40" fmla="*/ 76 w 86"/>
                <a:gd name="T41" fmla="*/ 93 h 98"/>
                <a:gd name="T42" fmla="*/ 69 w 86"/>
                <a:gd name="T43" fmla="*/ 96 h 98"/>
                <a:gd name="T44" fmla="*/ 59 w 86"/>
                <a:gd name="T45" fmla="*/ 98 h 98"/>
                <a:gd name="T46" fmla="*/ 47 w 86"/>
                <a:gd name="T47" fmla="*/ 98 h 98"/>
                <a:gd name="T48" fmla="*/ 26 w 86"/>
                <a:gd name="T49" fmla="*/ 95 h 98"/>
                <a:gd name="T50" fmla="*/ 12 w 86"/>
                <a:gd name="T51" fmla="*/ 87 h 98"/>
                <a:gd name="T52" fmla="*/ 3 w 86"/>
                <a:gd name="T53" fmla="*/ 72 h 98"/>
                <a:gd name="T54" fmla="*/ 0 w 86"/>
                <a:gd name="T55" fmla="*/ 50 h 98"/>
                <a:gd name="T56" fmla="*/ 3 w 86"/>
                <a:gd name="T57" fmla="*/ 29 h 98"/>
                <a:gd name="T58" fmla="*/ 12 w 86"/>
                <a:gd name="T59" fmla="*/ 13 h 98"/>
                <a:gd name="T60" fmla="*/ 26 w 86"/>
                <a:gd name="T61" fmla="*/ 4 h 98"/>
                <a:gd name="T62" fmla="*/ 45 w 86"/>
                <a:gd name="T63" fmla="*/ 0 h 98"/>
                <a:gd name="T64" fmla="*/ 63 w 86"/>
                <a:gd name="T65" fmla="*/ 3 h 98"/>
                <a:gd name="T66" fmla="*/ 76 w 86"/>
                <a:gd name="T67" fmla="*/ 12 h 98"/>
                <a:gd name="T68" fmla="*/ 84 w 86"/>
                <a:gd name="T69" fmla="*/ 26 h 98"/>
                <a:gd name="T70" fmla="*/ 86 w 86"/>
                <a:gd name="T71" fmla="*/ 43 h 98"/>
                <a:gd name="T72" fmla="*/ 86 w 86"/>
                <a:gd name="T73" fmla="*/ 47 h 98"/>
                <a:gd name="T74" fmla="*/ 62 w 86"/>
                <a:gd name="T75" fmla="*/ 40 h 98"/>
                <a:gd name="T76" fmla="*/ 58 w 86"/>
                <a:gd name="T77" fmla="*/ 23 h 98"/>
                <a:gd name="T78" fmla="*/ 44 w 86"/>
                <a:gd name="T79" fmla="*/ 18 h 98"/>
                <a:gd name="T80" fmla="*/ 36 w 86"/>
                <a:gd name="T81" fmla="*/ 19 h 98"/>
                <a:gd name="T82" fmla="*/ 30 w 86"/>
                <a:gd name="T83" fmla="*/ 24 h 98"/>
                <a:gd name="T84" fmla="*/ 27 w 86"/>
                <a:gd name="T85" fmla="*/ 31 h 98"/>
                <a:gd name="T86" fmla="*/ 25 w 86"/>
                <a:gd name="T87" fmla="*/ 40 h 98"/>
                <a:gd name="T88" fmla="*/ 62 w 86"/>
                <a:gd name="T89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98">
                  <a:moveTo>
                    <a:pt x="86" y="47"/>
                  </a:moveTo>
                  <a:cubicBezTo>
                    <a:pt x="86" y="50"/>
                    <a:pt x="85" y="52"/>
                    <a:pt x="84" y="53"/>
                  </a:cubicBezTo>
                  <a:cubicBezTo>
                    <a:pt x="83" y="55"/>
                    <a:pt x="81" y="56"/>
                    <a:pt x="7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6" y="63"/>
                    <a:pt x="27" y="66"/>
                  </a:cubicBezTo>
                  <a:cubicBezTo>
                    <a:pt x="27" y="69"/>
                    <a:pt x="29" y="71"/>
                    <a:pt x="31" y="73"/>
                  </a:cubicBezTo>
                  <a:cubicBezTo>
                    <a:pt x="33" y="75"/>
                    <a:pt x="35" y="77"/>
                    <a:pt x="38" y="78"/>
                  </a:cubicBezTo>
                  <a:cubicBezTo>
                    <a:pt x="41" y="79"/>
                    <a:pt x="45" y="80"/>
                    <a:pt x="49" y="80"/>
                  </a:cubicBezTo>
                  <a:cubicBezTo>
                    <a:pt x="53" y="80"/>
                    <a:pt x="57" y="80"/>
                    <a:pt x="61" y="79"/>
                  </a:cubicBezTo>
                  <a:cubicBezTo>
                    <a:pt x="64" y="78"/>
                    <a:pt x="67" y="78"/>
                    <a:pt x="69" y="77"/>
                  </a:cubicBezTo>
                  <a:cubicBezTo>
                    <a:pt x="71" y="76"/>
                    <a:pt x="73" y="75"/>
                    <a:pt x="75" y="75"/>
                  </a:cubicBezTo>
                  <a:cubicBezTo>
                    <a:pt x="76" y="74"/>
                    <a:pt x="78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1" y="76"/>
                    <a:pt x="82" y="77"/>
                    <a:pt x="82" y="78"/>
                  </a:cubicBezTo>
                  <a:cubicBezTo>
                    <a:pt x="82" y="79"/>
                    <a:pt x="82" y="80"/>
                    <a:pt x="82" y="82"/>
                  </a:cubicBezTo>
                  <a:cubicBezTo>
                    <a:pt x="82" y="83"/>
                    <a:pt x="82" y="85"/>
                    <a:pt x="82" y="86"/>
                  </a:cubicBezTo>
                  <a:cubicBezTo>
                    <a:pt x="82" y="87"/>
                    <a:pt x="82" y="88"/>
                    <a:pt x="81" y="88"/>
                  </a:cubicBezTo>
                  <a:cubicBezTo>
                    <a:pt x="81" y="89"/>
                    <a:pt x="81" y="90"/>
                    <a:pt x="81" y="90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79" y="92"/>
                    <a:pt x="78" y="93"/>
                    <a:pt x="76" y="93"/>
                  </a:cubicBezTo>
                  <a:cubicBezTo>
                    <a:pt x="74" y="94"/>
                    <a:pt x="72" y="95"/>
                    <a:pt x="69" y="96"/>
                  </a:cubicBezTo>
                  <a:cubicBezTo>
                    <a:pt x="66" y="96"/>
                    <a:pt x="63" y="97"/>
                    <a:pt x="59" y="98"/>
                  </a:cubicBezTo>
                  <a:cubicBezTo>
                    <a:pt x="55" y="98"/>
                    <a:pt x="51" y="98"/>
                    <a:pt x="47" y="98"/>
                  </a:cubicBezTo>
                  <a:cubicBezTo>
                    <a:pt x="39" y="98"/>
                    <a:pt x="32" y="97"/>
                    <a:pt x="26" y="95"/>
                  </a:cubicBezTo>
                  <a:cubicBezTo>
                    <a:pt x="21" y="94"/>
                    <a:pt x="16" y="91"/>
                    <a:pt x="12" y="87"/>
                  </a:cubicBezTo>
                  <a:cubicBezTo>
                    <a:pt x="8" y="83"/>
                    <a:pt x="5" y="78"/>
                    <a:pt x="3" y="72"/>
                  </a:cubicBezTo>
                  <a:cubicBezTo>
                    <a:pt x="1" y="65"/>
                    <a:pt x="0" y="58"/>
                    <a:pt x="0" y="50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5" y="23"/>
                    <a:pt x="8" y="18"/>
                    <a:pt x="12" y="13"/>
                  </a:cubicBezTo>
                  <a:cubicBezTo>
                    <a:pt x="16" y="9"/>
                    <a:pt x="21" y="6"/>
                    <a:pt x="26" y="4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2" y="0"/>
                    <a:pt x="58" y="1"/>
                    <a:pt x="63" y="3"/>
                  </a:cubicBezTo>
                  <a:cubicBezTo>
                    <a:pt x="69" y="6"/>
                    <a:pt x="73" y="9"/>
                    <a:pt x="76" y="12"/>
                  </a:cubicBezTo>
                  <a:cubicBezTo>
                    <a:pt x="80" y="16"/>
                    <a:pt x="82" y="21"/>
                    <a:pt x="84" y="26"/>
                  </a:cubicBezTo>
                  <a:cubicBezTo>
                    <a:pt x="85" y="31"/>
                    <a:pt x="86" y="37"/>
                    <a:pt x="86" y="43"/>
                  </a:cubicBezTo>
                  <a:lnTo>
                    <a:pt x="86" y="47"/>
                  </a:lnTo>
                  <a:close/>
                  <a:moveTo>
                    <a:pt x="62" y="40"/>
                  </a:moveTo>
                  <a:cubicBezTo>
                    <a:pt x="62" y="33"/>
                    <a:pt x="61" y="27"/>
                    <a:pt x="58" y="23"/>
                  </a:cubicBezTo>
                  <a:cubicBezTo>
                    <a:pt x="55" y="20"/>
                    <a:pt x="50" y="18"/>
                    <a:pt x="44" y="18"/>
                  </a:cubicBezTo>
                  <a:cubicBezTo>
                    <a:pt x="41" y="18"/>
                    <a:pt x="38" y="18"/>
                    <a:pt x="36" y="19"/>
                  </a:cubicBezTo>
                  <a:cubicBezTo>
                    <a:pt x="34" y="20"/>
                    <a:pt x="32" y="22"/>
                    <a:pt x="30" y="24"/>
                  </a:cubicBezTo>
                  <a:cubicBezTo>
                    <a:pt x="29" y="26"/>
                    <a:pt x="27" y="28"/>
                    <a:pt x="27" y="31"/>
                  </a:cubicBezTo>
                  <a:cubicBezTo>
                    <a:pt x="26" y="34"/>
                    <a:pt x="25" y="37"/>
                    <a:pt x="25" y="40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6063814" y="5888786"/>
              <a:ext cx="134510" cy="128841"/>
            </a:xfrm>
            <a:custGeom>
              <a:avLst/>
              <a:gdLst>
                <a:gd name="T0" fmla="*/ 132 w 132"/>
                <a:gd name="T1" fmla="*/ 124 h 127"/>
                <a:gd name="T2" fmla="*/ 132 w 132"/>
                <a:gd name="T3" fmla="*/ 125 h 127"/>
                <a:gd name="T4" fmla="*/ 131 w 132"/>
                <a:gd name="T5" fmla="*/ 126 h 127"/>
                <a:gd name="T6" fmla="*/ 129 w 132"/>
                <a:gd name="T7" fmla="*/ 127 h 127"/>
                <a:gd name="T8" fmla="*/ 126 w 132"/>
                <a:gd name="T9" fmla="*/ 127 h 127"/>
                <a:gd name="T10" fmla="*/ 123 w 132"/>
                <a:gd name="T11" fmla="*/ 127 h 127"/>
                <a:gd name="T12" fmla="*/ 121 w 132"/>
                <a:gd name="T13" fmla="*/ 126 h 127"/>
                <a:gd name="T14" fmla="*/ 120 w 132"/>
                <a:gd name="T15" fmla="*/ 125 h 127"/>
                <a:gd name="T16" fmla="*/ 120 w 132"/>
                <a:gd name="T17" fmla="*/ 124 h 127"/>
                <a:gd name="T18" fmla="*/ 120 w 132"/>
                <a:gd name="T19" fmla="*/ 10 h 127"/>
                <a:gd name="T20" fmla="*/ 120 w 132"/>
                <a:gd name="T21" fmla="*/ 10 h 127"/>
                <a:gd name="T22" fmla="*/ 70 w 132"/>
                <a:gd name="T23" fmla="*/ 125 h 127"/>
                <a:gd name="T24" fmla="*/ 70 w 132"/>
                <a:gd name="T25" fmla="*/ 126 h 127"/>
                <a:gd name="T26" fmla="*/ 68 w 132"/>
                <a:gd name="T27" fmla="*/ 126 h 127"/>
                <a:gd name="T28" fmla="*/ 67 w 132"/>
                <a:gd name="T29" fmla="*/ 127 h 127"/>
                <a:gd name="T30" fmla="*/ 65 w 132"/>
                <a:gd name="T31" fmla="*/ 127 h 127"/>
                <a:gd name="T32" fmla="*/ 62 w 132"/>
                <a:gd name="T33" fmla="*/ 127 h 127"/>
                <a:gd name="T34" fmla="*/ 61 w 132"/>
                <a:gd name="T35" fmla="*/ 126 h 127"/>
                <a:gd name="T36" fmla="*/ 60 w 132"/>
                <a:gd name="T37" fmla="*/ 126 h 127"/>
                <a:gd name="T38" fmla="*/ 59 w 132"/>
                <a:gd name="T39" fmla="*/ 125 h 127"/>
                <a:gd name="T40" fmla="*/ 12 w 132"/>
                <a:gd name="T41" fmla="*/ 10 h 127"/>
                <a:gd name="T42" fmla="*/ 12 w 132"/>
                <a:gd name="T43" fmla="*/ 10 h 127"/>
                <a:gd name="T44" fmla="*/ 12 w 132"/>
                <a:gd name="T45" fmla="*/ 124 h 127"/>
                <a:gd name="T46" fmla="*/ 11 w 132"/>
                <a:gd name="T47" fmla="*/ 125 h 127"/>
                <a:gd name="T48" fmla="*/ 10 w 132"/>
                <a:gd name="T49" fmla="*/ 126 h 127"/>
                <a:gd name="T50" fmla="*/ 8 w 132"/>
                <a:gd name="T51" fmla="*/ 127 h 127"/>
                <a:gd name="T52" fmla="*/ 5 w 132"/>
                <a:gd name="T53" fmla="*/ 127 h 127"/>
                <a:gd name="T54" fmla="*/ 3 w 132"/>
                <a:gd name="T55" fmla="*/ 127 h 127"/>
                <a:gd name="T56" fmla="*/ 1 w 132"/>
                <a:gd name="T57" fmla="*/ 126 h 127"/>
                <a:gd name="T58" fmla="*/ 0 w 132"/>
                <a:gd name="T59" fmla="*/ 125 h 127"/>
                <a:gd name="T60" fmla="*/ 0 w 132"/>
                <a:gd name="T61" fmla="*/ 124 h 127"/>
                <a:gd name="T62" fmla="*/ 0 w 132"/>
                <a:gd name="T63" fmla="*/ 6 h 127"/>
                <a:gd name="T64" fmla="*/ 2 w 132"/>
                <a:gd name="T65" fmla="*/ 1 h 127"/>
                <a:gd name="T66" fmla="*/ 5 w 132"/>
                <a:gd name="T67" fmla="*/ 0 h 127"/>
                <a:gd name="T68" fmla="*/ 12 w 132"/>
                <a:gd name="T69" fmla="*/ 0 h 127"/>
                <a:gd name="T70" fmla="*/ 16 w 132"/>
                <a:gd name="T71" fmla="*/ 0 h 127"/>
                <a:gd name="T72" fmla="*/ 19 w 132"/>
                <a:gd name="T73" fmla="*/ 2 h 127"/>
                <a:gd name="T74" fmla="*/ 22 w 132"/>
                <a:gd name="T75" fmla="*/ 4 h 127"/>
                <a:gd name="T76" fmla="*/ 23 w 132"/>
                <a:gd name="T77" fmla="*/ 8 h 127"/>
                <a:gd name="T78" fmla="*/ 65 w 132"/>
                <a:gd name="T79" fmla="*/ 108 h 127"/>
                <a:gd name="T80" fmla="*/ 66 w 132"/>
                <a:gd name="T81" fmla="*/ 108 h 127"/>
                <a:gd name="T82" fmla="*/ 109 w 132"/>
                <a:gd name="T83" fmla="*/ 8 h 127"/>
                <a:gd name="T84" fmla="*/ 111 w 132"/>
                <a:gd name="T85" fmla="*/ 4 h 127"/>
                <a:gd name="T86" fmla="*/ 114 w 132"/>
                <a:gd name="T87" fmla="*/ 2 h 127"/>
                <a:gd name="T88" fmla="*/ 116 w 132"/>
                <a:gd name="T89" fmla="*/ 0 h 127"/>
                <a:gd name="T90" fmla="*/ 120 w 132"/>
                <a:gd name="T91" fmla="*/ 0 h 127"/>
                <a:gd name="T92" fmla="*/ 127 w 132"/>
                <a:gd name="T93" fmla="*/ 0 h 127"/>
                <a:gd name="T94" fmla="*/ 129 w 132"/>
                <a:gd name="T95" fmla="*/ 0 h 127"/>
                <a:gd name="T96" fmla="*/ 130 w 132"/>
                <a:gd name="T97" fmla="*/ 1 h 127"/>
                <a:gd name="T98" fmla="*/ 132 w 132"/>
                <a:gd name="T99" fmla="*/ 3 h 127"/>
                <a:gd name="T100" fmla="*/ 132 w 132"/>
                <a:gd name="T101" fmla="*/ 6 h 127"/>
                <a:gd name="T102" fmla="*/ 132 w 132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127">
                  <a:moveTo>
                    <a:pt x="132" y="124"/>
                  </a:move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29" y="127"/>
                  </a:cubicBezTo>
                  <a:cubicBezTo>
                    <a:pt x="128" y="127"/>
                    <a:pt x="127" y="127"/>
                    <a:pt x="126" y="127"/>
                  </a:cubicBezTo>
                  <a:cubicBezTo>
                    <a:pt x="125" y="127"/>
                    <a:pt x="124" y="127"/>
                    <a:pt x="123" y="127"/>
                  </a:cubicBezTo>
                  <a:cubicBezTo>
                    <a:pt x="123" y="126"/>
                    <a:pt x="122" y="126"/>
                    <a:pt x="121" y="126"/>
                  </a:cubicBezTo>
                  <a:cubicBezTo>
                    <a:pt x="121" y="126"/>
                    <a:pt x="121" y="126"/>
                    <a:pt x="120" y="125"/>
                  </a:cubicBezTo>
                  <a:cubicBezTo>
                    <a:pt x="120" y="125"/>
                    <a:pt x="120" y="125"/>
                    <a:pt x="120" y="12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69" y="126"/>
                    <a:pt x="69" y="126"/>
                    <a:pt x="68" y="126"/>
                  </a:cubicBezTo>
                  <a:cubicBezTo>
                    <a:pt x="68" y="126"/>
                    <a:pt x="67" y="127"/>
                    <a:pt x="67" y="127"/>
                  </a:cubicBezTo>
                  <a:cubicBezTo>
                    <a:pt x="66" y="127"/>
                    <a:pt x="66" y="127"/>
                    <a:pt x="65" y="127"/>
                  </a:cubicBezTo>
                  <a:cubicBezTo>
                    <a:pt x="64" y="127"/>
                    <a:pt x="63" y="127"/>
                    <a:pt x="62" y="127"/>
                  </a:cubicBezTo>
                  <a:cubicBezTo>
                    <a:pt x="62" y="127"/>
                    <a:pt x="61" y="126"/>
                    <a:pt x="61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1" y="125"/>
                  </a:cubicBezTo>
                  <a:cubicBezTo>
                    <a:pt x="11" y="126"/>
                    <a:pt x="11" y="126"/>
                    <a:pt x="10" y="126"/>
                  </a:cubicBezTo>
                  <a:cubicBezTo>
                    <a:pt x="10" y="126"/>
                    <a:pt x="9" y="126"/>
                    <a:pt x="8" y="127"/>
                  </a:cubicBezTo>
                  <a:cubicBezTo>
                    <a:pt x="8" y="127"/>
                    <a:pt x="7" y="127"/>
                    <a:pt x="5" y="127"/>
                  </a:cubicBezTo>
                  <a:cubicBezTo>
                    <a:pt x="4" y="127"/>
                    <a:pt x="3" y="127"/>
                    <a:pt x="3" y="127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3"/>
                    <a:pt x="22" y="4"/>
                  </a:cubicBezTo>
                  <a:cubicBezTo>
                    <a:pt x="22" y="5"/>
                    <a:pt x="23" y="6"/>
                    <a:pt x="23" y="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7"/>
                    <a:pt x="111" y="5"/>
                    <a:pt x="111" y="4"/>
                  </a:cubicBezTo>
                  <a:cubicBezTo>
                    <a:pt x="112" y="3"/>
                    <a:pt x="113" y="2"/>
                    <a:pt x="114" y="2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7" y="0"/>
                    <a:pt x="118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31" y="2"/>
                    <a:pt x="131" y="2"/>
                    <a:pt x="132" y="3"/>
                  </a:cubicBezTo>
                  <a:cubicBezTo>
                    <a:pt x="132" y="4"/>
                    <a:pt x="132" y="5"/>
                    <a:pt x="132" y="6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6217312" y="5921385"/>
              <a:ext cx="79123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4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8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5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5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9" y="91"/>
                    <a:pt x="66" y="92"/>
                    <a:pt x="64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5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8" y="0"/>
                    <a:pt x="53" y="1"/>
                    <a:pt x="58" y="4"/>
                  </a:cubicBezTo>
                  <a:cubicBezTo>
                    <a:pt x="63" y="6"/>
                    <a:pt x="66" y="9"/>
                    <a:pt x="69" y="12"/>
                  </a:cubicBezTo>
                  <a:cubicBezTo>
                    <a:pt x="73" y="16"/>
                    <a:pt x="75" y="21"/>
                    <a:pt x="76" y="26"/>
                  </a:cubicBezTo>
                  <a:cubicBezTo>
                    <a:pt x="78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8" y="22"/>
                    <a:pt x="16" y="25"/>
                    <a:pt x="14" y="29"/>
                  </a:cubicBezTo>
                  <a:cubicBezTo>
                    <a:pt x="13" y="32"/>
                    <a:pt x="13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313843" y="5921385"/>
              <a:ext cx="129762" cy="96242"/>
            </a:xfrm>
            <a:custGeom>
              <a:avLst/>
              <a:gdLst>
                <a:gd name="T0" fmla="*/ 126 w 126"/>
                <a:gd name="T1" fmla="*/ 93 h 95"/>
                <a:gd name="T2" fmla="*/ 123 w 126"/>
                <a:gd name="T3" fmla="*/ 95 h 95"/>
                <a:gd name="T4" fmla="*/ 118 w 126"/>
                <a:gd name="T5" fmla="*/ 95 h 95"/>
                <a:gd name="T6" fmla="*/ 115 w 126"/>
                <a:gd name="T7" fmla="*/ 93 h 95"/>
                <a:gd name="T8" fmla="*/ 115 w 126"/>
                <a:gd name="T9" fmla="*/ 38 h 95"/>
                <a:gd name="T10" fmla="*/ 110 w 126"/>
                <a:gd name="T11" fmla="*/ 18 h 95"/>
                <a:gd name="T12" fmla="*/ 95 w 126"/>
                <a:gd name="T13" fmla="*/ 10 h 95"/>
                <a:gd name="T14" fmla="*/ 69 w 126"/>
                <a:gd name="T15" fmla="*/ 29 h 95"/>
                <a:gd name="T16" fmla="*/ 69 w 126"/>
                <a:gd name="T17" fmla="*/ 93 h 95"/>
                <a:gd name="T18" fmla="*/ 66 w 126"/>
                <a:gd name="T19" fmla="*/ 95 h 95"/>
                <a:gd name="T20" fmla="*/ 60 w 126"/>
                <a:gd name="T21" fmla="*/ 95 h 95"/>
                <a:gd name="T22" fmla="*/ 58 w 126"/>
                <a:gd name="T23" fmla="*/ 93 h 95"/>
                <a:gd name="T24" fmla="*/ 57 w 126"/>
                <a:gd name="T25" fmla="*/ 38 h 95"/>
                <a:gd name="T26" fmla="*/ 53 w 126"/>
                <a:gd name="T27" fmla="*/ 18 h 95"/>
                <a:gd name="T28" fmla="*/ 38 w 126"/>
                <a:gd name="T29" fmla="*/ 10 h 95"/>
                <a:gd name="T30" fmla="*/ 12 w 126"/>
                <a:gd name="T31" fmla="*/ 29 h 95"/>
                <a:gd name="T32" fmla="*/ 11 w 126"/>
                <a:gd name="T33" fmla="*/ 93 h 95"/>
                <a:gd name="T34" fmla="*/ 9 w 126"/>
                <a:gd name="T35" fmla="*/ 95 h 95"/>
                <a:gd name="T36" fmla="*/ 3 w 126"/>
                <a:gd name="T37" fmla="*/ 95 h 95"/>
                <a:gd name="T38" fmla="*/ 0 w 126"/>
                <a:gd name="T39" fmla="*/ 93 h 95"/>
                <a:gd name="T40" fmla="*/ 0 w 126"/>
                <a:gd name="T41" fmla="*/ 4 h 95"/>
                <a:gd name="T42" fmla="*/ 1 w 126"/>
                <a:gd name="T43" fmla="*/ 2 h 95"/>
                <a:gd name="T44" fmla="*/ 6 w 126"/>
                <a:gd name="T45" fmla="*/ 1 h 95"/>
                <a:gd name="T46" fmla="*/ 10 w 126"/>
                <a:gd name="T47" fmla="*/ 2 h 95"/>
                <a:gd name="T48" fmla="*/ 11 w 126"/>
                <a:gd name="T49" fmla="*/ 4 h 95"/>
                <a:gd name="T50" fmla="*/ 26 w 126"/>
                <a:gd name="T51" fmla="*/ 4 h 95"/>
                <a:gd name="T52" fmla="*/ 49 w 126"/>
                <a:gd name="T53" fmla="*/ 2 h 95"/>
                <a:gd name="T54" fmla="*/ 63 w 126"/>
                <a:gd name="T55" fmla="*/ 11 h 95"/>
                <a:gd name="T56" fmla="*/ 75 w 126"/>
                <a:gd name="T57" fmla="*/ 10 h 95"/>
                <a:gd name="T58" fmla="*/ 90 w 126"/>
                <a:gd name="T59" fmla="*/ 1 h 95"/>
                <a:gd name="T60" fmla="*/ 111 w 126"/>
                <a:gd name="T61" fmla="*/ 3 h 95"/>
                <a:gd name="T62" fmla="*/ 125 w 126"/>
                <a:gd name="T63" fmla="*/ 23 h 95"/>
                <a:gd name="T64" fmla="*/ 126 w 126"/>
                <a:gd name="T65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95">
                  <a:moveTo>
                    <a:pt x="126" y="92"/>
                  </a:moveTo>
                  <a:cubicBezTo>
                    <a:pt x="126" y="93"/>
                    <a:pt x="126" y="93"/>
                    <a:pt x="126" y="93"/>
                  </a:cubicBezTo>
                  <a:cubicBezTo>
                    <a:pt x="126" y="94"/>
                    <a:pt x="126" y="94"/>
                    <a:pt x="125" y="94"/>
                  </a:cubicBezTo>
                  <a:cubicBezTo>
                    <a:pt x="125" y="94"/>
                    <a:pt x="124" y="94"/>
                    <a:pt x="123" y="95"/>
                  </a:cubicBezTo>
                  <a:cubicBezTo>
                    <a:pt x="123" y="95"/>
                    <a:pt x="122" y="95"/>
                    <a:pt x="121" y="95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4"/>
                    <a:pt x="116" y="94"/>
                    <a:pt x="116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5" y="93"/>
                    <a:pt x="115" y="92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4" y="30"/>
                    <a:pt x="114" y="26"/>
                  </a:cubicBezTo>
                  <a:cubicBezTo>
                    <a:pt x="113" y="23"/>
                    <a:pt x="112" y="20"/>
                    <a:pt x="110" y="18"/>
                  </a:cubicBezTo>
                  <a:cubicBezTo>
                    <a:pt x="109" y="15"/>
                    <a:pt x="106" y="13"/>
                    <a:pt x="104" y="12"/>
                  </a:cubicBezTo>
                  <a:cubicBezTo>
                    <a:pt x="102" y="11"/>
                    <a:pt x="99" y="10"/>
                    <a:pt x="95" y="10"/>
                  </a:cubicBezTo>
                  <a:cubicBezTo>
                    <a:pt x="91" y="10"/>
                    <a:pt x="87" y="12"/>
                    <a:pt x="83" y="15"/>
                  </a:cubicBezTo>
                  <a:cubicBezTo>
                    <a:pt x="79" y="18"/>
                    <a:pt x="74" y="23"/>
                    <a:pt x="69" y="2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7" y="94"/>
                    <a:pt x="67" y="94"/>
                    <a:pt x="66" y="95"/>
                  </a:cubicBezTo>
                  <a:cubicBezTo>
                    <a:pt x="65" y="95"/>
                    <a:pt x="64" y="95"/>
                    <a:pt x="63" y="95"/>
                  </a:cubicBezTo>
                  <a:cubicBezTo>
                    <a:pt x="62" y="95"/>
                    <a:pt x="61" y="95"/>
                    <a:pt x="60" y="95"/>
                  </a:cubicBezTo>
                  <a:cubicBezTo>
                    <a:pt x="60" y="94"/>
                    <a:pt x="59" y="94"/>
                    <a:pt x="59" y="94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3"/>
                    <a:pt x="57" y="93"/>
                    <a:pt x="57" y="92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4"/>
                    <a:pt x="57" y="30"/>
                    <a:pt x="56" y="26"/>
                  </a:cubicBezTo>
                  <a:cubicBezTo>
                    <a:pt x="56" y="23"/>
                    <a:pt x="54" y="20"/>
                    <a:pt x="53" y="18"/>
                  </a:cubicBezTo>
                  <a:cubicBezTo>
                    <a:pt x="51" y="15"/>
                    <a:pt x="49" y="13"/>
                    <a:pt x="47" y="12"/>
                  </a:cubicBezTo>
                  <a:cubicBezTo>
                    <a:pt x="44" y="11"/>
                    <a:pt x="41" y="10"/>
                    <a:pt x="38" y="10"/>
                  </a:cubicBezTo>
                  <a:cubicBezTo>
                    <a:pt x="34" y="10"/>
                    <a:pt x="30" y="12"/>
                    <a:pt x="25" y="15"/>
                  </a:cubicBezTo>
                  <a:cubicBezTo>
                    <a:pt x="21" y="18"/>
                    <a:pt x="17" y="23"/>
                    <a:pt x="12" y="29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1"/>
                    <a:pt x="21" y="7"/>
                    <a:pt x="26" y="4"/>
                  </a:cubicBezTo>
                  <a:cubicBezTo>
                    <a:pt x="30" y="1"/>
                    <a:pt x="35" y="0"/>
                    <a:pt x="39" y="0"/>
                  </a:cubicBezTo>
                  <a:cubicBezTo>
                    <a:pt x="43" y="0"/>
                    <a:pt x="46" y="1"/>
                    <a:pt x="49" y="2"/>
                  </a:cubicBezTo>
                  <a:cubicBezTo>
                    <a:pt x="52" y="2"/>
                    <a:pt x="55" y="4"/>
                    <a:pt x="57" y="5"/>
                  </a:cubicBezTo>
                  <a:cubicBezTo>
                    <a:pt x="59" y="7"/>
                    <a:pt x="61" y="9"/>
                    <a:pt x="63" y="11"/>
                  </a:cubicBezTo>
                  <a:cubicBezTo>
                    <a:pt x="64" y="13"/>
                    <a:pt x="65" y="16"/>
                    <a:pt x="66" y="18"/>
                  </a:cubicBezTo>
                  <a:cubicBezTo>
                    <a:pt x="69" y="15"/>
                    <a:pt x="72" y="12"/>
                    <a:pt x="75" y="10"/>
                  </a:cubicBezTo>
                  <a:cubicBezTo>
                    <a:pt x="78" y="7"/>
                    <a:pt x="80" y="6"/>
                    <a:pt x="83" y="4"/>
                  </a:cubicBezTo>
                  <a:cubicBezTo>
                    <a:pt x="85" y="3"/>
                    <a:pt x="88" y="2"/>
                    <a:pt x="90" y="1"/>
                  </a:cubicBezTo>
                  <a:cubicBezTo>
                    <a:pt x="92" y="1"/>
                    <a:pt x="94" y="0"/>
                    <a:pt x="97" y="0"/>
                  </a:cubicBezTo>
                  <a:cubicBezTo>
                    <a:pt x="102" y="0"/>
                    <a:pt x="107" y="1"/>
                    <a:pt x="111" y="3"/>
                  </a:cubicBezTo>
                  <a:cubicBezTo>
                    <a:pt x="115" y="5"/>
                    <a:pt x="118" y="8"/>
                    <a:pt x="120" y="11"/>
                  </a:cubicBezTo>
                  <a:cubicBezTo>
                    <a:pt x="122" y="14"/>
                    <a:pt x="124" y="18"/>
                    <a:pt x="125" y="23"/>
                  </a:cubicBezTo>
                  <a:cubicBezTo>
                    <a:pt x="126" y="27"/>
                    <a:pt x="126" y="32"/>
                    <a:pt x="126" y="37"/>
                  </a:cubicBezTo>
                  <a:lnTo>
                    <a:pt x="126" y="9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6467342" y="5879473"/>
              <a:ext cx="77541" cy="138155"/>
            </a:xfrm>
            <a:custGeom>
              <a:avLst/>
              <a:gdLst>
                <a:gd name="T0" fmla="*/ 77 w 77"/>
                <a:gd name="T1" fmla="*/ 89 h 138"/>
                <a:gd name="T2" fmla="*/ 75 w 77"/>
                <a:gd name="T3" fmla="*/ 109 h 138"/>
                <a:gd name="T4" fmla="*/ 67 w 77"/>
                <a:gd name="T5" fmla="*/ 125 h 138"/>
                <a:gd name="T6" fmla="*/ 55 w 77"/>
                <a:gd name="T7" fmla="*/ 134 h 138"/>
                <a:gd name="T8" fmla="*/ 39 w 77"/>
                <a:gd name="T9" fmla="*/ 138 h 138"/>
                <a:gd name="T10" fmla="*/ 31 w 77"/>
                <a:gd name="T11" fmla="*/ 137 h 138"/>
                <a:gd name="T12" fmla="*/ 25 w 77"/>
                <a:gd name="T13" fmla="*/ 134 h 138"/>
                <a:gd name="T14" fmla="*/ 18 w 77"/>
                <a:gd name="T15" fmla="*/ 130 h 138"/>
                <a:gd name="T16" fmla="*/ 10 w 77"/>
                <a:gd name="T17" fmla="*/ 123 h 138"/>
                <a:gd name="T18" fmla="*/ 10 w 77"/>
                <a:gd name="T19" fmla="*/ 134 h 138"/>
                <a:gd name="T20" fmla="*/ 10 w 77"/>
                <a:gd name="T21" fmla="*/ 135 h 138"/>
                <a:gd name="T22" fmla="*/ 9 w 77"/>
                <a:gd name="T23" fmla="*/ 136 h 138"/>
                <a:gd name="T24" fmla="*/ 7 w 77"/>
                <a:gd name="T25" fmla="*/ 137 h 138"/>
                <a:gd name="T26" fmla="*/ 5 w 77"/>
                <a:gd name="T27" fmla="*/ 137 h 138"/>
                <a:gd name="T28" fmla="*/ 2 w 77"/>
                <a:gd name="T29" fmla="*/ 137 h 138"/>
                <a:gd name="T30" fmla="*/ 1 w 77"/>
                <a:gd name="T31" fmla="*/ 136 h 138"/>
                <a:gd name="T32" fmla="*/ 0 w 77"/>
                <a:gd name="T33" fmla="*/ 135 h 138"/>
                <a:gd name="T34" fmla="*/ 0 w 77"/>
                <a:gd name="T35" fmla="*/ 134 h 138"/>
                <a:gd name="T36" fmla="*/ 0 w 77"/>
                <a:gd name="T37" fmla="*/ 3 h 138"/>
                <a:gd name="T38" fmla="*/ 0 w 77"/>
                <a:gd name="T39" fmla="*/ 1 h 138"/>
                <a:gd name="T40" fmla="*/ 1 w 77"/>
                <a:gd name="T41" fmla="*/ 1 h 138"/>
                <a:gd name="T42" fmla="*/ 3 w 77"/>
                <a:gd name="T43" fmla="*/ 0 h 138"/>
                <a:gd name="T44" fmla="*/ 5 w 77"/>
                <a:gd name="T45" fmla="*/ 0 h 138"/>
                <a:gd name="T46" fmla="*/ 8 w 77"/>
                <a:gd name="T47" fmla="*/ 0 h 138"/>
                <a:gd name="T48" fmla="*/ 10 w 77"/>
                <a:gd name="T49" fmla="*/ 1 h 138"/>
                <a:gd name="T50" fmla="*/ 11 w 77"/>
                <a:gd name="T51" fmla="*/ 1 h 138"/>
                <a:gd name="T52" fmla="*/ 11 w 77"/>
                <a:gd name="T53" fmla="*/ 3 h 138"/>
                <a:gd name="T54" fmla="*/ 11 w 77"/>
                <a:gd name="T55" fmla="*/ 58 h 138"/>
                <a:gd name="T56" fmla="*/ 19 w 77"/>
                <a:gd name="T57" fmla="*/ 50 h 138"/>
                <a:gd name="T58" fmla="*/ 27 w 77"/>
                <a:gd name="T59" fmla="*/ 46 h 138"/>
                <a:gd name="T60" fmla="*/ 34 w 77"/>
                <a:gd name="T61" fmla="*/ 43 h 138"/>
                <a:gd name="T62" fmla="*/ 41 w 77"/>
                <a:gd name="T63" fmla="*/ 42 h 138"/>
                <a:gd name="T64" fmla="*/ 58 w 77"/>
                <a:gd name="T65" fmla="*/ 46 h 138"/>
                <a:gd name="T66" fmla="*/ 69 w 77"/>
                <a:gd name="T67" fmla="*/ 56 h 138"/>
                <a:gd name="T68" fmla="*/ 75 w 77"/>
                <a:gd name="T69" fmla="*/ 71 h 138"/>
                <a:gd name="T70" fmla="*/ 77 w 77"/>
                <a:gd name="T71" fmla="*/ 89 h 138"/>
                <a:gd name="T72" fmla="*/ 65 w 77"/>
                <a:gd name="T73" fmla="*/ 91 h 138"/>
                <a:gd name="T74" fmla="*/ 64 w 77"/>
                <a:gd name="T75" fmla="*/ 76 h 138"/>
                <a:gd name="T76" fmla="*/ 60 w 77"/>
                <a:gd name="T77" fmla="*/ 64 h 138"/>
                <a:gd name="T78" fmla="*/ 52 w 77"/>
                <a:gd name="T79" fmla="*/ 55 h 138"/>
                <a:gd name="T80" fmla="*/ 40 w 77"/>
                <a:gd name="T81" fmla="*/ 52 h 138"/>
                <a:gd name="T82" fmla="*/ 34 w 77"/>
                <a:gd name="T83" fmla="*/ 53 h 138"/>
                <a:gd name="T84" fmla="*/ 27 w 77"/>
                <a:gd name="T85" fmla="*/ 56 h 138"/>
                <a:gd name="T86" fmla="*/ 19 w 77"/>
                <a:gd name="T87" fmla="*/ 62 h 138"/>
                <a:gd name="T88" fmla="*/ 11 w 77"/>
                <a:gd name="T89" fmla="*/ 71 h 138"/>
                <a:gd name="T90" fmla="*/ 11 w 77"/>
                <a:gd name="T91" fmla="*/ 110 h 138"/>
                <a:gd name="T92" fmla="*/ 26 w 77"/>
                <a:gd name="T93" fmla="*/ 123 h 138"/>
                <a:gd name="T94" fmla="*/ 40 w 77"/>
                <a:gd name="T95" fmla="*/ 128 h 138"/>
                <a:gd name="T96" fmla="*/ 51 w 77"/>
                <a:gd name="T97" fmla="*/ 125 h 138"/>
                <a:gd name="T98" fmla="*/ 59 w 77"/>
                <a:gd name="T99" fmla="*/ 116 h 138"/>
                <a:gd name="T100" fmla="*/ 63 w 77"/>
                <a:gd name="T101" fmla="*/ 104 h 138"/>
                <a:gd name="T102" fmla="*/ 65 w 77"/>
                <a:gd name="T103" fmla="*/ 9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38">
                  <a:moveTo>
                    <a:pt x="77" y="89"/>
                  </a:moveTo>
                  <a:cubicBezTo>
                    <a:pt x="77" y="96"/>
                    <a:pt x="76" y="103"/>
                    <a:pt x="75" y="109"/>
                  </a:cubicBezTo>
                  <a:cubicBezTo>
                    <a:pt x="73" y="115"/>
                    <a:pt x="71" y="120"/>
                    <a:pt x="67" y="125"/>
                  </a:cubicBezTo>
                  <a:cubicBezTo>
                    <a:pt x="64" y="129"/>
                    <a:pt x="60" y="132"/>
                    <a:pt x="55" y="134"/>
                  </a:cubicBezTo>
                  <a:cubicBezTo>
                    <a:pt x="51" y="137"/>
                    <a:pt x="45" y="138"/>
                    <a:pt x="39" y="138"/>
                  </a:cubicBezTo>
                  <a:cubicBezTo>
                    <a:pt x="36" y="138"/>
                    <a:pt x="34" y="138"/>
                    <a:pt x="31" y="137"/>
                  </a:cubicBezTo>
                  <a:cubicBezTo>
                    <a:pt x="29" y="136"/>
                    <a:pt x="27" y="136"/>
                    <a:pt x="25" y="134"/>
                  </a:cubicBezTo>
                  <a:cubicBezTo>
                    <a:pt x="22" y="133"/>
                    <a:pt x="20" y="132"/>
                    <a:pt x="18" y="130"/>
                  </a:cubicBezTo>
                  <a:cubicBezTo>
                    <a:pt x="16" y="128"/>
                    <a:pt x="13" y="125"/>
                    <a:pt x="10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6"/>
                    <a:pt x="9" y="136"/>
                  </a:cubicBezTo>
                  <a:cubicBezTo>
                    <a:pt x="9" y="136"/>
                    <a:pt x="8" y="137"/>
                    <a:pt x="7" y="137"/>
                  </a:cubicBezTo>
                  <a:cubicBezTo>
                    <a:pt x="7" y="137"/>
                    <a:pt x="6" y="137"/>
                    <a:pt x="5" y="137"/>
                  </a:cubicBezTo>
                  <a:cubicBezTo>
                    <a:pt x="4" y="137"/>
                    <a:pt x="3" y="137"/>
                    <a:pt x="2" y="137"/>
                  </a:cubicBezTo>
                  <a:cubicBezTo>
                    <a:pt x="2" y="137"/>
                    <a:pt x="1" y="136"/>
                    <a:pt x="1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5"/>
                    <a:pt x="17" y="52"/>
                    <a:pt x="19" y="50"/>
                  </a:cubicBezTo>
                  <a:cubicBezTo>
                    <a:pt x="22" y="48"/>
                    <a:pt x="24" y="47"/>
                    <a:pt x="27" y="46"/>
                  </a:cubicBezTo>
                  <a:cubicBezTo>
                    <a:pt x="29" y="44"/>
                    <a:pt x="32" y="44"/>
                    <a:pt x="34" y="43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8" y="42"/>
                    <a:pt x="53" y="43"/>
                    <a:pt x="58" y="46"/>
                  </a:cubicBezTo>
                  <a:cubicBezTo>
                    <a:pt x="62" y="48"/>
                    <a:pt x="66" y="52"/>
                    <a:pt x="69" y="56"/>
                  </a:cubicBezTo>
                  <a:cubicBezTo>
                    <a:pt x="72" y="60"/>
                    <a:pt x="74" y="65"/>
                    <a:pt x="75" y="71"/>
                  </a:cubicBezTo>
                  <a:cubicBezTo>
                    <a:pt x="76" y="76"/>
                    <a:pt x="77" y="83"/>
                    <a:pt x="77" y="89"/>
                  </a:cubicBezTo>
                  <a:close/>
                  <a:moveTo>
                    <a:pt x="65" y="91"/>
                  </a:moveTo>
                  <a:cubicBezTo>
                    <a:pt x="65" y="86"/>
                    <a:pt x="64" y="81"/>
                    <a:pt x="64" y="76"/>
                  </a:cubicBezTo>
                  <a:cubicBezTo>
                    <a:pt x="63" y="72"/>
                    <a:pt x="62" y="68"/>
                    <a:pt x="60" y="64"/>
                  </a:cubicBezTo>
                  <a:cubicBezTo>
                    <a:pt x="58" y="61"/>
                    <a:pt x="55" y="58"/>
                    <a:pt x="52" y="55"/>
                  </a:cubicBezTo>
                  <a:cubicBezTo>
                    <a:pt x="49" y="53"/>
                    <a:pt x="45" y="52"/>
                    <a:pt x="40" y="52"/>
                  </a:cubicBezTo>
                  <a:cubicBezTo>
                    <a:pt x="38" y="52"/>
                    <a:pt x="36" y="53"/>
                    <a:pt x="34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8"/>
                    <a:pt x="22" y="60"/>
                    <a:pt x="19" y="62"/>
                  </a:cubicBezTo>
                  <a:cubicBezTo>
                    <a:pt x="17" y="65"/>
                    <a:pt x="14" y="68"/>
                    <a:pt x="11" y="7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6" y="115"/>
                    <a:pt x="21" y="120"/>
                    <a:pt x="26" y="123"/>
                  </a:cubicBezTo>
                  <a:cubicBezTo>
                    <a:pt x="30" y="126"/>
                    <a:pt x="35" y="128"/>
                    <a:pt x="40" y="128"/>
                  </a:cubicBezTo>
                  <a:cubicBezTo>
                    <a:pt x="44" y="128"/>
                    <a:pt x="48" y="127"/>
                    <a:pt x="51" y="125"/>
                  </a:cubicBezTo>
                  <a:cubicBezTo>
                    <a:pt x="54" y="122"/>
                    <a:pt x="57" y="120"/>
                    <a:pt x="59" y="116"/>
                  </a:cubicBezTo>
                  <a:cubicBezTo>
                    <a:pt x="61" y="113"/>
                    <a:pt x="63" y="109"/>
                    <a:pt x="63" y="104"/>
                  </a:cubicBezTo>
                  <a:cubicBezTo>
                    <a:pt x="64" y="100"/>
                    <a:pt x="65" y="95"/>
                    <a:pt x="65" y="9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6555960" y="5921385"/>
              <a:ext cx="80706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3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7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4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8" y="91"/>
                    <a:pt x="66" y="92"/>
                    <a:pt x="63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4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7" y="0"/>
                    <a:pt x="53" y="1"/>
                    <a:pt x="58" y="4"/>
                  </a:cubicBezTo>
                  <a:cubicBezTo>
                    <a:pt x="62" y="6"/>
                    <a:pt x="66" y="9"/>
                    <a:pt x="69" y="12"/>
                  </a:cubicBezTo>
                  <a:cubicBezTo>
                    <a:pt x="72" y="16"/>
                    <a:pt x="75" y="21"/>
                    <a:pt x="76" y="26"/>
                  </a:cubicBezTo>
                  <a:cubicBezTo>
                    <a:pt x="77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7" y="22"/>
                    <a:pt x="16" y="25"/>
                    <a:pt x="14" y="29"/>
                  </a:cubicBezTo>
                  <a:cubicBezTo>
                    <a:pt x="13" y="32"/>
                    <a:pt x="12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6654072" y="5921385"/>
              <a:ext cx="49057" cy="96242"/>
            </a:xfrm>
            <a:custGeom>
              <a:avLst/>
              <a:gdLst>
                <a:gd name="T0" fmla="*/ 49 w 49"/>
                <a:gd name="T1" fmla="*/ 8 h 95"/>
                <a:gd name="T2" fmla="*/ 49 w 49"/>
                <a:gd name="T3" fmla="*/ 11 h 95"/>
                <a:gd name="T4" fmla="*/ 49 w 49"/>
                <a:gd name="T5" fmla="*/ 12 h 95"/>
                <a:gd name="T6" fmla="*/ 48 w 49"/>
                <a:gd name="T7" fmla="*/ 13 h 95"/>
                <a:gd name="T8" fmla="*/ 47 w 49"/>
                <a:gd name="T9" fmla="*/ 14 h 95"/>
                <a:gd name="T10" fmla="*/ 45 w 49"/>
                <a:gd name="T11" fmla="*/ 13 h 95"/>
                <a:gd name="T12" fmla="*/ 42 w 49"/>
                <a:gd name="T13" fmla="*/ 12 h 95"/>
                <a:gd name="T14" fmla="*/ 39 w 49"/>
                <a:gd name="T15" fmla="*/ 11 h 95"/>
                <a:gd name="T16" fmla="*/ 35 w 49"/>
                <a:gd name="T17" fmla="*/ 11 h 95"/>
                <a:gd name="T18" fmla="*/ 30 w 49"/>
                <a:gd name="T19" fmla="*/ 12 h 95"/>
                <a:gd name="T20" fmla="*/ 24 w 49"/>
                <a:gd name="T21" fmla="*/ 16 h 95"/>
                <a:gd name="T22" fmla="*/ 18 w 49"/>
                <a:gd name="T23" fmla="*/ 22 h 95"/>
                <a:gd name="T24" fmla="*/ 12 w 49"/>
                <a:gd name="T25" fmla="*/ 32 h 95"/>
                <a:gd name="T26" fmla="*/ 12 w 49"/>
                <a:gd name="T27" fmla="*/ 92 h 95"/>
                <a:gd name="T28" fmla="*/ 11 w 49"/>
                <a:gd name="T29" fmla="*/ 93 h 95"/>
                <a:gd name="T30" fmla="*/ 10 w 49"/>
                <a:gd name="T31" fmla="*/ 94 h 95"/>
                <a:gd name="T32" fmla="*/ 9 w 49"/>
                <a:gd name="T33" fmla="*/ 95 h 95"/>
                <a:gd name="T34" fmla="*/ 6 w 49"/>
                <a:gd name="T35" fmla="*/ 95 h 95"/>
                <a:gd name="T36" fmla="*/ 3 w 49"/>
                <a:gd name="T37" fmla="*/ 95 h 95"/>
                <a:gd name="T38" fmla="*/ 1 w 49"/>
                <a:gd name="T39" fmla="*/ 94 h 95"/>
                <a:gd name="T40" fmla="*/ 0 w 49"/>
                <a:gd name="T41" fmla="*/ 93 h 95"/>
                <a:gd name="T42" fmla="*/ 0 w 49"/>
                <a:gd name="T43" fmla="*/ 92 h 95"/>
                <a:gd name="T44" fmla="*/ 0 w 49"/>
                <a:gd name="T45" fmla="*/ 4 h 95"/>
                <a:gd name="T46" fmla="*/ 0 w 49"/>
                <a:gd name="T47" fmla="*/ 3 h 95"/>
                <a:gd name="T48" fmla="*/ 1 w 49"/>
                <a:gd name="T49" fmla="*/ 2 h 95"/>
                <a:gd name="T50" fmla="*/ 3 w 49"/>
                <a:gd name="T51" fmla="*/ 1 h 95"/>
                <a:gd name="T52" fmla="*/ 6 w 49"/>
                <a:gd name="T53" fmla="*/ 1 h 95"/>
                <a:gd name="T54" fmla="*/ 8 w 49"/>
                <a:gd name="T55" fmla="*/ 1 h 95"/>
                <a:gd name="T56" fmla="*/ 10 w 49"/>
                <a:gd name="T57" fmla="*/ 2 h 95"/>
                <a:gd name="T58" fmla="*/ 11 w 49"/>
                <a:gd name="T59" fmla="*/ 3 h 95"/>
                <a:gd name="T60" fmla="*/ 11 w 49"/>
                <a:gd name="T61" fmla="*/ 4 h 95"/>
                <a:gd name="T62" fmla="*/ 11 w 49"/>
                <a:gd name="T63" fmla="*/ 18 h 95"/>
                <a:gd name="T64" fmla="*/ 18 w 49"/>
                <a:gd name="T65" fmla="*/ 9 h 95"/>
                <a:gd name="T66" fmla="*/ 24 w 49"/>
                <a:gd name="T67" fmla="*/ 3 h 95"/>
                <a:gd name="T68" fmla="*/ 30 w 49"/>
                <a:gd name="T69" fmla="*/ 1 h 95"/>
                <a:gd name="T70" fmla="*/ 36 w 49"/>
                <a:gd name="T71" fmla="*/ 0 h 95"/>
                <a:gd name="T72" fmla="*/ 39 w 49"/>
                <a:gd name="T73" fmla="*/ 0 h 95"/>
                <a:gd name="T74" fmla="*/ 42 w 49"/>
                <a:gd name="T75" fmla="*/ 1 h 95"/>
                <a:gd name="T76" fmla="*/ 46 w 49"/>
                <a:gd name="T77" fmla="*/ 2 h 95"/>
                <a:gd name="T78" fmla="*/ 48 w 49"/>
                <a:gd name="T79" fmla="*/ 3 h 95"/>
                <a:gd name="T80" fmla="*/ 49 w 49"/>
                <a:gd name="T81" fmla="*/ 4 h 95"/>
                <a:gd name="T82" fmla="*/ 49 w 49"/>
                <a:gd name="T83" fmla="*/ 4 h 95"/>
                <a:gd name="T84" fmla="*/ 49 w 49"/>
                <a:gd name="T85" fmla="*/ 6 h 95"/>
                <a:gd name="T86" fmla="*/ 49 w 49"/>
                <a:gd name="T8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95">
                  <a:moveTo>
                    <a:pt x="49" y="8"/>
                  </a:moveTo>
                  <a:cubicBezTo>
                    <a:pt x="49" y="9"/>
                    <a:pt x="49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4" y="13"/>
                    <a:pt x="43" y="13"/>
                    <a:pt x="42" y="12"/>
                  </a:cubicBezTo>
                  <a:cubicBezTo>
                    <a:pt x="41" y="12"/>
                    <a:pt x="40" y="12"/>
                    <a:pt x="39" y="11"/>
                  </a:cubicBezTo>
                  <a:cubicBezTo>
                    <a:pt x="38" y="11"/>
                    <a:pt x="36" y="11"/>
                    <a:pt x="35" y="11"/>
                  </a:cubicBezTo>
                  <a:cubicBezTo>
                    <a:pt x="33" y="11"/>
                    <a:pt x="31" y="11"/>
                    <a:pt x="30" y="12"/>
                  </a:cubicBezTo>
                  <a:cubicBezTo>
                    <a:pt x="28" y="13"/>
                    <a:pt x="26" y="14"/>
                    <a:pt x="24" y="16"/>
                  </a:cubicBezTo>
                  <a:cubicBezTo>
                    <a:pt x="22" y="17"/>
                    <a:pt x="20" y="20"/>
                    <a:pt x="18" y="22"/>
                  </a:cubicBezTo>
                  <a:cubicBezTo>
                    <a:pt x="16" y="25"/>
                    <a:pt x="14" y="28"/>
                    <a:pt x="12" y="3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4"/>
                    <a:pt x="16" y="11"/>
                    <a:pt x="18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7" y="3"/>
                    <a:pt x="48" y="3"/>
                  </a:cubicBezTo>
                  <a:cubicBezTo>
                    <a:pt x="48" y="3"/>
                    <a:pt x="48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7"/>
                    <a:pt x="49" y="7"/>
                    <a:pt x="49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6701546" y="5921385"/>
              <a:ext cx="61717" cy="96242"/>
            </a:xfrm>
            <a:custGeom>
              <a:avLst/>
              <a:gdLst>
                <a:gd name="T0" fmla="*/ 60 w 60"/>
                <a:gd name="T1" fmla="*/ 69 h 96"/>
                <a:gd name="T2" fmla="*/ 58 w 60"/>
                <a:gd name="T3" fmla="*/ 80 h 96"/>
                <a:gd name="T4" fmla="*/ 51 w 60"/>
                <a:gd name="T5" fmla="*/ 89 h 96"/>
                <a:gd name="T6" fmla="*/ 41 w 60"/>
                <a:gd name="T7" fmla="*/ 94 h 96"/>
                <a:gd name="T8" fmla="*/ 27 w 60"/>
                <a:gd name="T9" fmla="*/ 96 h 96"/>
                <a:gd name="T10" fmla="*/ 19 w 60"/>
                <a:gd name="T11" fmla="*/ 95 h 96"/>
                <a:gd name="T12" fmla="*/ 11 w 60"/>
                <a:gd name="T13" fmla="*/ 93 h 96"/>
                <a:gd name="T14" fmla="*/ 6 w 60"/>
                <a:gd name="T15" fmla="*/ 91 h 96"/>
                <a:gd name="T16" fmla="*/ 2 w 60"/>
                <a:gd name="T17" fmla="*/ 89 h 96"/>
                <a:gd name="T18" fmla="*/ 1 w 60"/>
                <a:gd name="T19" fmla="*/ 86 h 96"/>
                <a:gd name="T20" fmla="*/ 0 w 60"/>
                <a:gd name="T21" fmla="*/ 82 h 96"/>
                <a:gd name="T22" fmla="*/ 0 w 60"/>
                <a:gd name="T23" fmla="*/ 80 h 96"/>
                <a:gd name="T24" fmla="*/ 1 w 60"/>
                <a:gd name="T25" fmla="*/ 78 h 96"/>
                <a:gd name="T26" fmla="*/ 2 w 60"/>
                <a:gd name="T27" fmla="*/ 77 h 96"/>
                <a:gd name="T28" fmla="*/ 3 w 60"/>
                <a:gd name="T29" fmla="*/ 77 h 96"/>
                <a:gd name="T30" fmla="*/ 6 w 60"/>
                <a:gd name="T31" fmla="*/ 78 h 96"/>
                <a:gd name="T32" fmla="*/ 11 w 60"/>
                <a:gd name="T33" fmla="*/ 81 h 96"/>
                <a:gd name="T34" fmla="*/ 18 w 60"/>
                <a:gd name="T35" fmla="*/ 84 h 96"/>
                <a:gd name="T36" fmla="*/ 28 w 60"/>
                <a:gd name="T37" fmla="*/ 86 h 96"/>
                <a:gd name="T38" fmla="*/ 36 w 60"/>
                <a:gd name="T39" fmla="*/ 85 h 96"/>
                <a:gd name="T40" fmla="*/ 43 w 60"/>
                <a:gd name="T41" fmla="*/ 82 h 96"/>
                <a:gd name="T42" fmla="*/ 47 w 60"/>
                <a:gd name="T43" fmla="*/ 77 h 96"/>
                <a:gd name="T44" fmla="*/ 49 w 60"/>
                <a:gd name="T45" fmla="*/ 70 h 96"/>
                <a:gd name="T46" fmla="*/ 47 w 60"/>
                <a:gd name="T47" fmla="*/ 63 h 96"/>
                <a:gd name="T48" fmla="*/ 42 w 60"/>
                <a:gd name="T49" fmla="*/ 58 h 96"/>
                <a:gd name="T50" fmla="*/ 34 w 60"/>
                <a:gd name="T51" fmla="*/ 54 h 96"/>
                <a:gd name="T52" fmla="*/ 26 w 60"/>
                <a:gd name="T53" fmla="*/ 51 h 96"/>
                <a:gd name="T54" fmla="*/ 18 w 60"/>
                <a:gd name="T55" fmla="*/ 47 h 96"/>
                <a:gd name="T56" fmla="*/ 10 w 60"/>
                <a:gd name="T57" fmla="*/ 42 h 96"/>
                <a:gd name="T58" fmla="*/ 5 w 60"/>
                <a:gd name="T59" fmla="*/ 35 h 96"/>
                <a:gd name="T60" fmla="*/ 3 w 60"/>
                <a:gd name="T61" fmla="*/ 25 h 96"/>
                <a:gd name="T62" fmla="*/ 5 w 60"/>
                <a:gd name="T63" fmla="*/ 16 h 96"/>
                <a:gd name="T64" fmla="*/ 10 w 60"/>
                <a:gd name="T65" fmla="*/ 8 h 96"/>
                <a:gd name="T66" fmla="*/ 20 w 60"/>
                <a:gd name="T67" fmla="*/ 2 h 96"/>
                <a:gd name="T68" fmla="*/ 33 w 60"/>
                <a:gd name="T69" fmla="*/ 0 h 96"/>
                <a:gd name="T70" fmla="*/ 40 w 60"/>
                <a:gd name="T71" fmla="*/ 1 h 96"/>
                <a:gd name="T72" fmla="*/ 46 w 60"/>
                <a:gd name="T73" fmla="*/ 2 h 96"/>
                <a:gd name="T74" fmla="*/ 51 w 60"/>
                <a:gd name="T75" fmla="*/ 4 h 96"/>
                <a:gd name="T76" fmla="*/ 54 w 60"/>
                <a:gd name="T77" fmla="*/ 6 h 96"/>
                <a:gd name="T78" fmla="*/ 55 w 60"/>
                <a:gd name="T79" fmla="*/ 7 h 96"/>
                <a:gd name="T80" fmla="*/ 56 w 60"/>
                <a:gd name="T81" fmla="*/ 8 h 96"/>
                <a:gd name="T82" fmla="*/ 56 w 60"/>
                <a:gd name="T83" fmla="*/ 10 h 96"/>
                <a:gd name="T84" fmla="*/ 56 w 60"/>
                <a:gd name="T85" fmla="*/ 12 h 96"/>
                <a:gd name="T86" fmla="*/ 56 w 60"/>
                <a:gd name="T87" fmla="*/ 14 h 96"/>
                <a:gd name="T88" fmla="*/ 55 w 60"/>
                <a:gd name="T89" fmla="*/ 15 h 96"/>
                <a:gd name="T90" fmla="*/ 55 w 60"/>
                <a:gd name="T91" fmla="*/ 16 h 96"/>
                <a:gd name="T92" fmla="*/ 54 w 60"/>
                <a:gd name="T93" fmla="*/ 17 h 96"/>
                <a:gd name="T94" fmla="*/ 51 w 60"/>
                <a:gd name="T95" fmla="*/ 16 h 96"/>
                <a:gd name="T96" fmla="*/ 47 w 60"/>
                <a:gd name="T97" fmla="*/ 13 h 96"/>
                <a:gd name="T98" fmla="*/ 41 w 60"/>
                <a:gd name="T99" fmla="*/ 11 h 96"/>
                <a:gd name="T100" fmla="*/ 33 w 60"/>
                <a:gd name="T101" fmla="*/ 10 h 96"/>
                <a:gd name="T102" fmla="*/ 25 w 60"/>
                <a:gd name="T103" fmla="*/ 11 h 96"/>
                <a:gd name="T104" fmla="*/ 19 w 60"/>
                <a:gd name="T105" fmla="*/ 14 h 96"/>
                <a:gd name="T106" fmla="*/ 16 w 60"/>
                <a:gd name="T107" fmla="*/ 19 h 96"/>
                <a:gd name="T108" fmla="*/ 15 w 60"/>
                <a:gd name="T109" fmla="*/ 24 h 96"/>
                <a:gd name="T110" fmla="*/ 16 w 60"/>
                <a:gd name="T111" fmla="*/ 32 h 96"/>
                <a:gd name="T112" fmla="*/ 22 w 60"/>
                <a:gd name="T113" fmla="*/ 37 h 96"/>
                <a:gd name="T114" fmla="*/ 29 w 60"/>
                <a:gd name="T115" fmla="*/ 41 h 96"/>
                <a:gd name="T116" fmla="*/ 37 w 60"/>
                <a:gd name="T117" fmla="*/ 44 h 96"/>
                <a:gd name="T118" fmla="*/ 46 w 60"/>
                <a:gd name="T119" fmla="*/ 48 h 96"/>
                <a:gd name="T120" fmla="*/ 53 w 60"/>
                <a:gd name="T121" fmla="*/ 52 h 96"/>
                <a:gd name="T122" fmla="*/ 58 w 60"/>
                <a:gd name="T123" fmla="*/ 59 h 96"/>
                <a:gd name="T124" fmla="*/ 60 w 60"/>
                <a:gd name="T125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6">
                  <a:moveTo>
                    <a:pt x="60" y="69"/>
                  </a:moveTo>
                  <a:cubicBezTo>
                    <a:pt x="60" y="73"/>
                    <a:pt x="59" y="77"/>
                    <a:pt x="58" y="80"/>
                  </a:cubicBezTo>
                  <a:cubicBezTo>
                    <a:pt x="56" y="83"/>
                    <a:pt x="54" y="86"/>
                    <a:pt x="51" y="89"/>
                  </a:cubicBezTo>
                  <a:cubicBezTo>
                    <a:pt x="48" y="91"/>
                    <a:pt x="45" y="93"/>
                    <a:pt x="41" y="94"/>
                  </a:cubicBezTo>
                  <a:cubicBezTo>
                    <a:pt x="37" y="95"/>
                    <a:pt x="32" y="96"/>
                    <a:pt x="27" y="96"/>
                  </a:cubicBezTo>
                  <a:cubicBezTo>
                    <a:pt x="24" y="96"/>
                    <a:pt x="21" y="96"/>
                    <a:pt x="19" y="95"/>
                  </a:cubicBezTo>
                  <a:cubicBezTo>
                    <a:pt x="16" y="95"/>
                    <a:pt x="13" y="94"/>
                    <a:pt x="11" y="93"/>
                  </a:cubicBezTo>
                  <a:cubicBezTo>
                    <a:pt x="9" y="92"/>
                    <a:pt x="7" y="92"/>
                    <a:pt x="6" y="91"/>
                  </a:cubicBezTo>
                  <a:cubicBezTo>
                    <a:pt x="4" y="90"/>
                    <a:pt x="3" y="89"/>
                    <a:pt x="2" y="89"/>
                  </a:cubicBezTo>
                  <a:cubicBezTo>
                    <a:pt x="1" y="88"/>
                    <a:pt x="1" y="87"/>
                    <a:pt x="1" y="86"/>
                  </a:cubicBezTo>
                  <a:cubicBezTo>
                    <a:pt x="0" y="85"/>
                    <a:pt x="0" y="84"/>
                    <a:pt x="0" y="82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1" y="78"/>
                    <a:pt x="1" y="78"/>
                    <a:pt x="2" y="77"/>
                  </a:cubicBezTo>
                  <a:cubicBezTo>
                    <a:pt x="2" y="77"/>
                    <a:pt x="2" y="77"/>
                    <a:pt x="3" y="77"/>
                  </a:cubicBezTo>
                  <a:cubicBezTo>
                    <a:pt x="3" y="77"/>
                    <a:pt x="4" y="77"/>
                    <a:pt x="6" y="78"/>
                  </a:cubicBezTo>
                  <a:cubicBezTo>
                    <a:pt x="7" y="79"/>
                    <a:pt x="9" y="80"/>
                    <a:pt x="11" y="81"/>
                  </a:cubicBezTo>
                  <a:cubicBezTo>
                    <a:pt x="13" y="82"/>
                    <a:pt x="15" y="83"/>
                    <a:pt x="18" y="84"/>
                  </a:cubicBezTo>
                  <a:cubicBezTo>
                    <a:pt x="21" y="85"/>
                    <a:pt x="24" y="86"/>
                    <a:pt x="28" y="86"/>
                  </a:cubicBezTo>
                  <a:cubicBezTo>
                    <a:pt x="31" y="86"/>
                    <a:pt x="34" y="85"/>
                    <a:pt x="36" y="85"/>
                  </a:cubicBezTo>
                  <a:cubicBezTo>
                    <a:pt x="39" y="84"/>
                    <a:pt x="41" y="83"/>
                    <a:pt x="43" y="82"/>
                  </a:cubicBezTo>
                  <a:cubicBezTo>
                    <a:pt x="45" y="80"/>
                    <a:pt x="46" y="79"/>
                    <a:pt x="47" y="77"/>
                  </a:cubicBezTo>
                  <a:cubicBezTo>
                    <a:pt x="48" y="75"/>
                    <a:pt x="49" y="72"/>
                    <a:pt x="49" y="70"/>
                  </a:cubicBezTo>
                  <a:cubicBezTo>
                    <a:pt x="49" y="67"/>
                    <a:pt x="48" y="65"/>
                    <a:pt x="47" y="63"/>
                  </a:cubicBezTo>
                  <a:cubicBezTo>
                    <a:pt x="45" y="61"/>
                    <a:pt x="44" y="59"/>
                    <a:pt x="42" y="58"/>
                  </a:cubicBezTo>
                  <a:cubicBezTo>
                    <a:pt x="39" y="56"/>
                    <a:pt x="37" y="55"/>
                    <a:pt x="34" y="54"/>
                  </a:cubicBezTo>
                  <a:cubicBezTo>
                    <a:pt x="32" y="53"/>
                    <a:pt x="29" y="52"/>
                    <a:pt x="26" y="51"/>
                  </a:cubicBezTo>
                  <a:cubicBezTo>
                    <a:pt x="23" y="50"/>
                    <a:pt x="20" y="48"/>
                    <a:pt x="18" y="47"/>
                  </a:cubicBezTo>
                  <a:cubicBezTo>
                    <a:pt x="15" y="46"/>
                    <a:pt x="12" y="44"/>
                    <a:pt x="10" y="42"/>
                  </a:cubicBezTo>
                  <a:cubicBezTo>
                    <a:pt x="8" y="40"/>
                    <a:pt x="7" y="38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2" y="1"/>
                    <a:pt x="44" y="2"/>
                    <a:pt x="46" y="2"/>
                  </a:cubicBezTo>
                  <a:cubicBezTo>
                    <a:pt x="48" y="3"/>
                    <a:pt x="49" y="3"/>
                    <a:pt x="51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4" y="6"/>
                    <a:pt x="55" y="7"/>
                    <a:pt x="55" y="7"/>
                  </a:cubicBezTo>
                  <a:cubicBezTo>
                    <a:pt x="55" y="8"/>
                    <a:pt x="55" y="8"/>
                    <a:pt x="56" y="8"/>
                  </a:cubicBezTo>
                  <a:cubicBezTo>
                    <a:pt x="56" y="9"/>
                    <a:pt x="56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0" y="15"/>
                    <a:pt x="49" y="14"/>
                    <a:pt x="47" y="13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39" y="10"/>
                    <a:pt x="36" y="10"/>
                    <a:pt x="33" y="10"/>
                  </a:cubicBezTo>
                  <a:cubicBezTo>
                    <a:pt x="30" y="10"/>
                    <a:pt x="27" y="10"/>
                    <a:pt x="25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6" y="17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7"/>
                    <a:pt x="15" y="30"/>
                    <a:pt x="16" y="32"/>
                  </a:cubicBezTo>
                  <a:cubicBezTo>
                    <a:pt x="18" y="34"/>
                    <a:pt x="20" y="35"/>
                    <a:pt x="22" y="37"/>
                  </a:cubicBezTo>
                  <a:cubicBezTo>
                    <a:pt x="24" y="38"/>
                    <a:pt x="26" y="39"/>
                    <a:pt x="29" y="41"/>
                  </a:cubicBezTo>
                  <a:cubicBezTo>
                    <a:pt x="32" y="42"/>
                    <a:pt x="35" y="43"/>
                    <a:pt x="37" y="44"/>
                  </a:cubicBezTo>
                  <a:cubicBezTo>
                    <a:pt x="40" y="45"/>
                    <a:pt x="43" y="46"/>
                    <a:pt x="46" y="48"/>
                  </a:cubicBezTo>
                  <a:cubicBezTo>
                    <a:pt x="49" y="49"/>
                    <a:pt x="51" y="50"/>
                    <a:pt x="53" y="52"/>
                  </a:cubicBezTo>
                  <a:cubicBezTo>
                    <a:pt x="55" y="54"/>
                    <a:pt x="57" y="57"/>
                    <a:pt x="58" y="59"/>
                  </a:cubicBezTo>
                  <a:cubicBezTo>
                    <a:pt x="60" y="62"/>
                    <a:pt x="60" y="65"/>
                    <a:pt x="60" y="6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55B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427663" y="5804963"/>
              <a:ext cx="136092" cy="152125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98 h 98"/>
                <a:gd name="T4" fmla="*/ 86 w 86"/>
                <a:gd name="T5" fmla="*/ 48 h 98"/>
                <a:gd name="T6" fmla="*/ 86 w 86"/>
                <a:gd name="T7" fmla="*/ 48 h 98"/>
                <a:gd name="T8" fmla="*/ 0 w 8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8">
                  <a:moveTo>
                    <a:pt x="0" y="0"/>
                  </a:moveTo>
                  <a:lnTo>
                    <a:pt x="0" y="9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432410" y="5894996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582745" y="5711825"/>
              <a:ext cx="136092" cy="153678"/>
            </a:xfrm>
            <a:custGeom>
              <a:avLst/>
              <a:gdLst>
                <a:gd name="T0" fmla="*/ 86 w 86"/>
                <a:gd name="T1" fmla="*/ 50 h 99"/>
                <a:gd name="T2" fmla="*/ 0 w 86"/>
                <a:gd name="T3" fmla="*/ 0 h 99"/>
                <a:gd name="T4" fmla="*/ 0 w 86"/>
                <a:gd name="T5" fmla="*/ 99 h 99"/>
                <a:gd name="T6" fmla="*/ 86 w 86"/>
                <a:gd name="T7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5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문서 및 증거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6981973-0EBE-C481-5C29-86BC0C70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44" y="1124744"/>
            <a:ext cx="5600712" cy="50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5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문서 및 증거</a:t>
            </a:r>
          </a:p>
        </p:txBody>
      </p:sp>
      <p:pic>
        <p:nvPicPr>
          <p:cNvPr id="8194" name="Picture 2" descr="🇰🇷 독도가 우리땅인 역사적 증거는? 🇰🇷 : 한국청소년진흥협회">
            <a:extLst>
              <a:ext uri="{FF2B5EF4-FFF2-40B4-BE49-F238E27FC236}">
                <a16:creationId xmlns:a16="http://schemas.microsoft.com/office/drawing/2014/main" id="{8760D89B-2FE1-E1CB-21BD-9197C1CB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포토] '독도'가 우리 땅이라는 역사적 증거 7 - 최신 호주정보뉴스제공 호주 No.1 모바일앱">
            <a:extLst>
              <a:ext uri="{FF2B5EF4-FFF2-40B4-BE49-F238E27FC236}">
                <a16:creationId xmlns:a16="http://schemas.microsoft.com/office/drawing/2014/main" id="{0739B021-CDF7-2F84-6E5E-E3650984E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680520" cy="26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384" y="1725376"/>
            <a:ext cx="244575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8000"/>
                    </a:prstClr>
                  </a:outerShdw>
                </a:effectLst>
                <a:latin typeface="+mj-lt"/>
                <a:ea typeface="맑은 고딕" pitchFamily="50" charset="-127"/>
              </a:rPr>
              <a:t>CONTENTS</a:t>
            </a:r>
            <a:endParaRPr lang="ko-KR" altLang="en-US" sz="3000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18000"/>
                  </a:prstClr>
                </a:outerShdw>
              </a:effectLst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692653"/>
            <a:ext cx="2502694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lt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0" y="2330828"/>
            <a:ext cx="2502694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lt"/>
              <a:ea typeface="맑은 고딕" pitchFamily="50" charset="-127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3793436" y="116632"/>
            <a:ext cx="4955028" cy="709092"/>
            <a:chOff x="3909713" y="1724824"/>
            <a:chExt cx="4382469" cy="709092"/>
          </a:xfrm>
        </p:grpSpPr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i="0" dirty="0"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독도의 지리적 위치와 특징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3931423" y="2187695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Geographical location and characteristics of Dokdo</a:t>
              </a:r>
            </a:p>
          </p:txBody>
        </p:sp>
        <p:sp>
          <p:nvSpPr>
            <p:cNvPr id="10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01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3793436" y="836712"/>
            <a:ext cx="4955028" cy="711847"/>
            <a:chOff x="3909713" y="1724824"/>
            <a:chExt cx="4382469" cy="711847"/>
          </a:xfrm>
        </p:grpSpPr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5189565" y="1875982"/>
              <a:ext cx="29527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i="0" dirty="0"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역사적 배경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09" name="Text Box 11"/>
            <p:cNvSpPr txBox="1">
              <a:spLocks noChangeArrowheads="1"/>
            </p:cNvSpPr>
            <p:nvPr/>
          </p:nvSpPr>
          <p:spPr bwMode="auto">
            <a:xfrm>
              <a:off x="3931423" y="219045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historical background</a:t>
              </a:r>
            </a:p>
          </p:txBody>
        </p:sp>
        <p:sp>
          <p:nvSpPr>
            <p:cNvPr id="110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02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3793436" y="1617983"/>
            <a:ext cx="4955028" cy="730897"/>
            <a:chOff x="3909713" y="1724824"/>
            <a:chExt cx="4382469" cy="730897"/>
          </a:xfrm>
        </p:grpSpPr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생태계 및 생물 다양성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14" name="Text Box 11"/>
            <p:cNvSpPr txBox="1">
              <a:spLocks noChangeArrowheads="1"/>
            </p:cNvSpPr>
            <p:nvPr/>
          </p:nvSpPr>
          <p:spPr bwMode="auto">
            <a:xfrm>
              <a:off x="3931423" y="220950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Ecosystems and Biodiversity</a:t>
              </a:r>
            </a:p>
          </p:txBody>
        </p:sp>
        <p:sp>
          <p:nvSpPr>
            <p:cNvPr id="11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03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3793436" y="2347588"/>
            <a:ext cx="4955028" cy="721372"/>
            <a:chOff x="3909713" y="1724824"/>
            <a:chExt cx="4382469" cy="721372"/>
          </a:xfrm>
        </p:grpSpPr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독도의 경제적 가치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19" name="Text Box 11"/>
            <p:cNvSpPr txBox="1">
              <a:spLocks noChangeArrowheads="1"/>
            </p:cNvSpPr>
            <p:nvPr/>
          </p:nvSpPr>
          <p:spPr bwMode="auto">
            <a:xfrm>
              <a:off x="3931423" y="2199975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Dokdo’s economic value</a:t>
              </a:r>
            </a:p>
          </p:txBody>
        </p:sp>
        <p:sp>
          <p:nvSpPr>
            <p:cNvPr id="120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04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3793436" y="3975197"/>
            <a:ext cx="4965796" cy="749947"/>
            <a:chOff x="3909713" y="1724824"/>
            <a:chExt cx="4391994" cy="749947"/>
          </a:xfrm>
        </p:grpSpPr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현재 상황 및 미래 전망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24" name="Text Box 11"/>
            <p:cNvSpPr txBox="1">
              <a:spLocks noChangeArrowheads="1"/>
            </p:cNvSpPr>
            <p:nvPr/>
          </p:nvSpPr>
          <p:spPr bwMode="auto">
            <a:xfrm>
              <a:off x="3940948" y="222855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Current situation and future prospects</a:t>
              </a:r>
            </a:p>
          </p:txBody>
        </p:sp>
        <p:sp>
          <p:nvSpPr>
            <p:cNvPr id="12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06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8767F-82B6-05C8-6604-0966A28C55CE}"/>
              </a:ext>
            </a:extLst>
          </p:cNvPr>
          <p:cNvGrpSpPr/>
          <p:nvPr/>
        </p:nvGrpSpPr>
        <p:grpSpPr>
          <a:xfrm>
            <a:off x="3793436" y="3111101"/>
            <a:ext cx="4965796" cy="749947"/>
            <a:chOff x="3909713" y="1724824"/>
            <a:chExt cx="4391994" cy="749947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4E026BE5-9A6C-2A61-70BB-FDF2A9589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국제적 관점 및 분쟁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156A56A5-8FB0-21C4-45CC-511EF6FF3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948" y="222855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International perspectives and disputes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91B0E3B-52A1-7E00-1EC8-E097E539C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05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C4F09B9-4126-C1E6-BE24-2CB0D01E4697}"/>
                </a:ext>
              </a:extLst>
            </p:cNvPr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CD076A4-7538-E1BC-4133-10DCF20E65A4}"/>
              </a:ext>
            </a:extLst>
          </p:cNvPr>
          <p:cNvGrpSpPr/>
          <p:nvPr/>
        </p:nvGrpSpPr>
        <p:grpSpPr>
          <a:xfrm>
            <a:off x="3793436" y="4767285"/>
            <a:ext cx="4965796" cy="749947"/>
            <a:chOff x="3909713" y="1724824"/>
            <a:chExt cx="4391994" cy="749947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E26F230E-57EC-5043-6D67-60E89CA19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결론 및 제안</a:t>
              </a:r>
              <a:endPara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033CDD98-6B61-5183-B17B-A07318803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948" y="222855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Conclusion and suggestions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CBEFE0E-B058-AD3C-9D15-2D1A6B87D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07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5157766-F0B0-4881-9E7F-B6BCB5D37B75}"/>
                </a:ext>
              </a:extLst>
            </p:cNvPr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C83DBFB-7A9C-3C25-C8A1-9E1289FE6740}"/>
              </a:ext>
            </a:extLst>
          </p:cNvPr>
          <p:cNvGrpSpPr/>
          <p:nvPr/>
        </p:nvGrpSpPr>
        <p:grpSpPr>
          <a:xfrm>
            <a:off x="3793436" y="5611910"/>
            <a:ext cx="4965796" cy="749947"/>
            <a:chOff x="3909713" y="1724824"/>
            <a:chExt cx="4391994" cy="749947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D6DC9135-8134-83B4-7150-E8BD36DAD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050" dirty="0">
                  <a:latin typeface="+mj-lt"/>
                  <a:ea typeface="맑은 고딕" pitchFamily="50" charset="-127"/>
                </a:rPr>
                <a:t>참고자료</a:t>
              </a:r>
              <a:endParaRPr lang="en-US" altLang="ko-KR" sz="1050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6E9C6FA7-D67A-9A0F-0C5A-59A083D31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948" y="2228550"/>
              <a:ext cx="4360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References and Sources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6854341-20C9-4128-3452-D990C064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+mj-lt"/>
                  <a:ea typeface="맑은 고딕" pitchFamily="50" charset="-127"/>
                </a:rPr>
                <a:t>08</a:t>
              </a:r>
              <a:endParaRPr lang="ko-KR" altLang="en-US" sz="2500" b="1" dirty="0">
                <a:solidFill>
                  <a:srgbClr val="396C87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FF9B797-B85D-5BD4-F3C6-FF5ECEBDCE11}"/>
                </a:ext>
              </a:extLst>
            </p:cNvPr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70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01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독도의 지리적 위치와 특징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779912" y="3429000"/>
            <a:ext cx="2016224" cy="12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위치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지형 및 기후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주변 환경 및 해양 조건</a:t>
            </a:r>
            <a:endParaRPr kumimoji="1" lang="en-US" altLang="ko-KR" sz="13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89712" y="3295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2285374" y="3012746"/>
            <a:ext cx="4572000" cy="26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Geographical location and characteristics of Dokdo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7" y="1268760"/>
            <a:ext cx="4176464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1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동도좌표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: 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북위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37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14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26.8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초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동경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131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52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10.4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초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1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서도좌표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: 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북위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37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14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30.6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초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동경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131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51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54.6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초</a:t>
            </a:r>
          </a:p>
          <a:p>
            <a:endParaRPr lang="en-US" altLang="ko-KR" sz="1200" i="0" dirty="0">
              <a:latin typeface="+mn-ea"/>
              <a:ea typeface="+mn-ea"/>
            </a:endParaRP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우편번호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: 40240</a:t>
            </a: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행정구역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: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경상북도 울릉군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울릉읍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독도리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외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100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필지</a:t>
            </a: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도로명 주소</a:t>
            </a:r>
            <a:b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</a:b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동도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-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경상북도 울릉군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울릉읍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독도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이사부길</a:t>
            </a:r>
            <a:b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</a:b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서도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-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경상북도 울릉군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울릉읍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독도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안용복길</a:t>
            </a:r>
            <a:endParaRPr lang="ko-KR" altLang="en-US" sz="1200" b="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endParaRPr lang="en-US" altLang="ko-KR" sz="1200" i="0" dirty="0">
              <a:latin typeface="+mn-ea"/>
              <a:ea typeface="+mn-ea"/>
            </a:endParaRPr>
          </a:p>
          <a:p>
            <a:r>
              <a:rPr lang="en-US" altLang="ko-KR" sz="1200" i="0" dirty="0">
                <a:latin typeface="+mn-ea"/>
                <a:ea typeface="+mn-ea"/>
              </a:rPr>
              <a:t>※ </a:t>
            </a:r>
            <a:r>
              <a:rPr lang="ko-KR" altLang="en-US" sz="1200" i="0" dirty="0">
                <a:latin typeface="+mn-ea"/>
                <a:ea typeface="+mn-ea"/>
              </a:rPr>
              <a:t>울릉도에서는 독도의 조망이 가능하지만</a:t>
            </a:r>
            <a:r>
              <a:rPr lang="en-US" altLang="ko-KR" sz="1200" i="0" dirty="0">
                <a:latin typeface="+mn-ea"/>
                <a:ea typeface="+mn-ea"/>
              </a:rPr>
              <a:t>,</a:t>
            </a:r>
          </a:p>
          <a:p>
            <a:r>
              <a:rPr lang="ko-KR" altLang="en-US" sz="1200" i="0" dirty="0">
                <a:latin typeface="+mn-ea"/>
                <a:ea typeface="+mn-ea"/>
              </a:rPr>
              <a:t>독도와 가장 가까운 일본의 </a:t>
            </a:r>
            <a:r>
              <a:rPr lang="ko-KR" altLang="en-US" sz="1200" i="0" dirty="0" err="1">
                <a:latin typeface="+mn-ea"/>
                <a:ea typeface="+mn-ea"/>
              </a:rPr>
              <a:t>오키</a:t>
            </a:r>
            <a:r>
              <a:rPr lang="ko-KR" altLang="en-US" sz="1200" i="0" dirty="0">
                <a:latin typeface="+mn-ea"/>
                <a:ea typeface="+mn-ea"/>
              </a:rPr>
              <a:t> 섬에서는</a:t>
            </a:r>
            <a:endParaRPr lang="en-US" altLang="ko-KR" sz="1200" i="0" dirty="0">
              <a:latin typeface="+mn-ea"/>
              <a:ea typeface="+mn-ea"/>
            </a:endParaRPr>
          </a:p>
          <a:p>
            <a:r>
              <a:rPr lang="ko-KR" altLang="en-US" sz="1200" i="0" dirty="0">
                <a:latin typeface="+mn-ea"/>
                <a:ea typeface="+mn-ea"/>
              </a:rPr>
              <a:t>조망이 불가능하다</a:t>
            </a:r>
            <a:r>
              <a:rPr lang="en-US" altLang="ko-KR" sz="1200" i="0" dirty="0">
                <a:latin typeface="+mn-ea"/>
                <a:ea typeface="+mn-ea"/>
              </a:rPr>
              <a:t>.</a:t>
            </a:r>
            <a:endParaRPr lang="ko-KR" altLang="en-US" sz="1200" i="0" dirty="0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지리적 위치</a:t>
            </a:r>
          </a:p>
        </p:txBody>
      </p:sp>
      <p:pic>
        <p:nvPicPr>
          <p:cNvPr id="1028" name="Picture 4" descr="재) 독도재단 독도 , 한반도의 아침이 시작되는 최동단!">
            <a:extLst>
              <a:ext uri="{FF2B5EF4-FFF2-40B4-BE49-F238E27FC236}">
                <a16:creationId xmlns:a16="http://schemas.microsoft.com/office/drawing/2014/main" id="{B78D7645-1593-4A88-D068-4234C5C9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727" y="3661028"/>
            <a:ext cx="3910769" cy="31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독도의 위치 - 울릉도 ~ 독도 : 동남쪽방향 87.4km, 울진군(죽변) ~ 독도 : 216km, 일본 오키섬 ~ 독도 : 157.5km">
            <a:extLst>
              <a:ext uri="{FF2B5EF4-FFF2-40B4-BE49-F238E27FC236}">
                <a16:creationId xmlns:a16="http://schemas.microsoft.com/office/drawing/2014/main" id="{F10CA4F0-B0D8-376A-FF5E-CACE1865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947" y="1245558"/>
            <a:ext cx="3926549" cy="22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20" y="1268760"/>
            <a:ext cx="4320480" cy="5097710"/>
          </a:xfrm>
        </p:spPr>
        <p:txBody>
          <a:bodyPr>
            <a:normAutofit/>
          </a:bodyPr>
          <a:lstStyle/>
          <a:p>
            <a:pPr algn="l"/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지형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독도는 해저 약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2,000m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에서 솟은 용암이 굳어져 형성된 화산섬으로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신생대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1200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플라이오세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전기부터 후기 사이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460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 년 전부 터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250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 년 전 사이에 전체적인 지형 양상이 만들어졌다</a:t>
            </a:r>
            <a:r>
              <a:rPr lang="en-US" altLang="ko-KR" sz="1200" i="0" dirty="0">
                <a:solidFill>
                  <a:srgbClr val="444444"/>
                </a:solidFill>
                <a:latin typeface="맑은 고딕" panose="020B0503020000020004" pitchFamily="50" charset="-127"/>
              </a:rPr>
              <a:t>.</a:t>
            </a:r>
            <a:endParaRPr lang="en-US" altLang="ko-KR" sz="1200" b="0" i="0" dirty="0">
              <a:solidFill>
                <a:srgbClr val="44444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바다 위에 보이는 독도는 섬 전체의 극히 일부분에 불과한 것으로 전체적인 높이는 한라산보다 높은 약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2,300m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이르고 상부 직경이 약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10km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넘는 거대한 </a:t>
            </a:r>
            <a:r>
              <a:rPr lang="ko-KR" altLang="en-US" sz="1200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화산체이다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한편 서도와 동도 사이에는 폭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110~160m,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약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330m 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수심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5~10m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해협이 존재한다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동도에 비해서 서도는 인근 해역의 수심이 얕으나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동도는 해안에서 조금만 떨어져도 수심이 수 백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이른다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endParaRPr lang="en-US" altLang="ko-KR" sz="1200" i="0" dirty="0">
              <a:latin typeface="+mn-ea"/>
              <a:ea typeface="+mn-ea"/>
            </a:endParaRPr>
          </a:p>
          <a:p>
            <a:pPr algn="l"/>
            <a:r>
              <a:rPr lang="ko-KR" altLang="en-US" sz="1200" i="0" dirty="0">
                <a:latin typeface="+mn-ea"/>
                <a:ea typeface="+mn-ea"/>
              </a:rPr>
              <a:t>기후 </a:t>
            </a:r>
            <a:r>
              <a:rPr lang="en-US" altLang="ko-KR" sz="1200" i="0" dirty="0">
                <a:latin typeface="+mn-ea"/>
                <a:ea typeface="+mn-ea"/>
              </a:rPr>
              <a:t>-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독도의 기후는 난류의 영향을 많이 받는 전형적인 해양성 기후로 연평균기온이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12.4℃,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가장 추운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월 평균기온이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1℃,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가장 더운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8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월 평균기온이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23℃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로 비교적 온난한 편이다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바람이 많은 독도의 연평균 풍속은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4.3m/s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로 남서풍이 우세한 반면 겨울에는 북동풍이 우세를 보이고 있다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.</a:t>
            </a:r>
          </a:p>
          <a:p>
            <a:pPr algn="l"/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독도는 안개가 잦고 연중 흐린 날이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160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일 이상이며 강우일수는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150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일 정도로 연중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85%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가 흐리거나 눈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비가 내려 비교적 습한 지역 이다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연평균 강수량은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1,383.4mm, </a:t>
            </a:r>
          </a:p>
          <a:p>
            <a:pPr algn="l"/>
            <a:r>
              <a:rPr lang="en-US" altLang="ko-KR" sz="1200" i="0" dirty="0">
                <a:solidFill>
                  <a:srgbClr val="444444"/>
                </a:solidFill>
                <a:latin typeface="+mn-ea"/>
                <a:ea typeface="+mn-ea"/>
              </a:rPr>
              <a:t>      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겨울철 강수는 대부분 적설 형태이며 폭설이 많이 내리는 것이 특징이다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+mn-ea"/>
                <a:ea typeface="+mn-ea"/>
              </a:rPr>
              <a:t>.</a:t>
            </a:r>
          </a:p>
          <a:p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지형 및 기후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FC742A-8D36-AB4B-8DEC-03CC7A94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20" y="914210"/>
            <a:ext cx="3964235" cy="24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김철환 작가 사진 4점">
            <a:extLst>
              <a:ext uri="{FF2B5EF4-FFF2-40B4-BE49-F238E27FC236}">
                <a16:creationId xmlns:a16="http://schemas.microsoft.com/office/drawing/2014/main" id="{6E0E30A8-8F46-0721-698A-F96A5FA1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20" y="3462465"/>
            <a:ext cx="4040037" cy="24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529C0-1D5E-E64C-FBC3-F4865A8D5606}"/>
              </a:ext>
            </a:extLst>
          </p:cNvPr>
          <p:cNvSpPr txBox="1"/>
          <p:nvPr/>
        </p:nvSpPr>
        <p:spPr>
          <a:xfrm>
            <a:off x="5868144" y="6013767"/>
            <a:ext cx="16561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11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사진 </a:t>
            </a:r>
            <a:r>
              <a:rPr lang="en-US" altLang="ko-KR" sz="11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김철환</a:t>
            </a:r>
            <a:r>
              <a:rPr lang="ko-KR" altLang="en-US" sz="11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작가 </a:t>
            </a:r>
            <a:r>
              <a:rPr lang="en-US" altLang="ko-KR" sz="11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809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30918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70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02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독도의 역사적 배경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728638" y="3444691"/>
            <a:ext cx="2217914" cy="11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ko-KR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역사적 배경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시대별 주요 역사적 사건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L="180975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역사적 문서 및 증거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89712" y="3295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2285374" y="3012746"/>
            <a:ext cx="4572000" cy="26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Historical Background of Dokdo</a:t>
            </a:r>
          </a:p>
        </p:txBody>
      </p:sp>
    </p:spTree>
    <p:extLst>
      <p:ext uri="{BB962C8B-B14F-4D97-AF65-F5344CB8AC3E}">
        <p14:creationId xmlns:p14="http://schemas.microsoft.com/office/powerpoint/2010/main" val="333637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역사적 배경</a:t>
            </a:r>
          </a:p>
        </p:txBody>
      </p:sp>
    </p:spTree>
    <p:extLst>
      <p:ext uri="{BB962C8B-B14F-4D97-AF65-F5344CB8AC3E}">
        <p14:creationId xmlns:p14="http://schemas.microsoft.com/office/powerpoint/2010/main" val="63391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시대별 주요 역사적 사건</a:t>
            </a:r>
          </a:p>
        </p:txBody>
      </p:sp>
    </p:spTree>
    <p:extLst>
      <p:ext uri="{BB962C8B-B14F-4D97-AF65-F5344CB8AC3E}">
        <p14:creationId xmlns:p14="http://schemas.microsoft.com/office/powerpoint/2010/main" val="16137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439</Words>
  <Application>Microsoft Office PowerPoint</Application>
  <PresentationFormat>화면 슬라이드 쇼(4:3)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Arial</vt:lpstr>
      <vt:lpstr>굴림체</vt:lpstr>
      <vt:lpstr>맑은 고딕</vt:lpstr>
      <vt:lpstr>Calibri Light</vt:lpstr>
      <vt:lpstr>HY헤드라인M</vt:lpstr>
      <vt:lpstr>함초롬바탕</vt:lpstr>
      <vt:lpstr>Office 테마</vt:lpstr>
      <vt:lpstr>독도, 한국의 마음속에 살아 숨 쉬는 섬</vt:lpstr>
      <vt:lpstr>PowerPoint 프레젠테이션</vt:lpstr>
      <vt:lpstr>PowerPoint 프레젠테이션</vt:lpstr>
      <vt:lpstr>독도의 지리적 위치</vt:lpstr>
      <vt:lpstr>독도의 지형 및 기후</vt:lpstr>
      <vt:lpstr>주변 환경 및 해양 조건</vt:lpstr>
      <vt:lpstr>PowerPoint 프레젠테이션</vt:lpstr>
      <vt:lpstr>독도의 역사적 배경</vt:lpstr>
      <vt:lpstr>시대별 주요 역사적 사건</vt:lpstr>
      <vt:lpstr>역사적 문서 및 증거</vt:lpstr>
      <vt:lpstr>역사적 문서 및 증거</vt:lpstr>
    </vt:vector>
  </TitlesOfParts>
  <Manager>Slide Members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권재민</cp:lastModifiedBy>
  <cp:revision>5</cp:revision>
  <dcterms:created xsi:type="dcterms:W3CDTF">2010-02-01T08:03:16Z</dcterms:created>
  <dcterms:modified xsi:type="dcterms:W3CDTF">2024-05-31T17:56:22Z</dcterms:modified>
  <cp:category>www.slidemembers.com</cp:category>
  <cp:version>YESFORM Co.,Ltd.</cp:version>
</cp:coreProperties>
</file>