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339" r:id="rId3"/>
    <p:sldId id="329" r:id="rId4"/>
    <p:sldId id="304" r:id="rId5"/>
    <p:sldId id="342" r:id="rId6"/>
    <p:sldId id="292" r:id="rId7"/>
    <p:sldId id="336" r:id="rId8"/>
    <p:sldId id="303" r:id="rId9"/>
    <p:sldId id="310" r:id="rId10"/>
    <p:sldId id="340" r:id="rId1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97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B3AF1F9-7C34-6F09-E258-81143CD91B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438851D1-AE7B-392F-E924-1F105B7EFA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74DF277-DBE2-5D54-A0A7-823EF8DD0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9D8BA-B344-4D3B-A7F7-0AEDBF0C892A}" type="datetimeFigureOut">
              <a:rPr lang="ko-KR" altLang="en-US" smtClean="0"/>
              <a:t>2024-06-01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61557CD-EFF8-9C41-118F-D9B0B6087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2B905E9-AE5D-BA35-04BF-F83907CE9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EBA97-076C-4423-9E8B-AE486CF01A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9590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41A8E63-736A-6E51-BF26-25F285CBE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3294C67-72EA-8A92-064E-5B491B38DE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AA54161-A482-73A0-50BA-723EAB8C7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9D8BA-B344-4D3B-A7F7-0AEDBF0C892A}" type="datetimeFigureOut">
              <a:rPr lang="ko-KR" altLang="en-US" smtClean="0"/>
              <a:t>2024-06-01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8F06140-AA14-1635-B0E2-13F79D2FF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B778B7E-4CDB-30BB-2113-98F0FC87C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EBA97-076C-4423-9E8B-AE486CF01A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1093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B7DDFD78-EF6A-4C2A-55E9-6751EE7AD8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F2C08F7-720E-3F04-FC72-2A3F986C77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8710253-A758-4B48-57FC-A006BA637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9D8BA-B344-4D3B-A7F7-0AEDBF0C892A}" type="datetimeFigureOut">
              <a:rPr lang="ko-KR" altLang="en-US" smtClean="0"/>
              <a:t>2024-06-01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C9C060A-4730-8C68-36C8-B92970A78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50FDD2B-AC49-037B-D91C-8A519430C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EBA97-076C-4423-9E8B-AE486CF01A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8150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3DBF4F9-312A-718B-3898-B1510A613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5BB5AB4-CE60-212F-3990-661BD3A0A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B72E4ED-6044-D8C0-27F2-5082F168C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9D8BA-B344-4D3B-A7F7-0AEDBF0C892A}" type="datetimeFigureOut">
              <a:rPr lang="ko-KR" altLang="en-US" smtClean="0"/>
              <a:t>2024-06-01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43CF33F-07DD-79BB-FB16-04F6F06E8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BF70F8D-4B87-D3CB-290B-9CB43A26F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EBA97-076C-4423-9E8B-AE486CF01A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6420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F31B8F9-B2CF-73B1-3121-22876B3F4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1BF36C5-023F-C5E0-169F-C9310C1E25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9ED0E32-FEC0-DAE0-6A96-A6FD0290D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9D8BA-B344-4D3B-A7F7-0AEDBF0C892A}" type="datetimeFigureOut">
              <a:rPr lang="ko-KR" altLang="en-US" smtClean="0"/>
              <a:t>2024-06-01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06C5A52-0873-4716-626C-24D37BB8D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81C1EC9-9553-E166-3FD0-3DA1DBD12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EBA97-076C-4423-9E8B-AE486CF01A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2509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8A228E6-88C7-B857-79BF-7994D4282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06476FC-F504-6589-5C04-FB6514FDDC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F0C8EA6-060C-B828-E38E-226C2C74BB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56A38EC-1075-7764-635B-1FC529E5A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9D8BA-B344-4D3B-A7F7-0AEDBF0C892A}" type="datetimeFigureOut">
              <a:rPr lang="ko-KR" altLang="en-US" smtClean="0"/>
              <a:t>2024-06-01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3C63400-19FC-1EA0-5121-DECDEF66C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FB48AA6-83DD-84F8-1F8F-83D7B560D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EBA97-076C-4423-9E8B-AE486CF01A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1315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FE74016-0547-EE45-E9B3-EE1098A00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03B5E31-5065-59A5-B678-C349DC804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39C2C75-7445-816D-077B-CA7DB35D3B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1AEC804-9C41-E34C-2267-70AF6C6CD9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E264620A-B690-3CDF-85BC-8DF20A984C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8858C46A-0DDF-02DC-DD6F-DC4AA96B2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9D8BA-B344-4D3B-A7F7-0AEDBF0C892A}" type="datetimeFigureOut">
              <a:rPr lang="ko-KR" altLang="en-US" smtClean="0"/>
              <a:t>2024-06-01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4B003B2-4FAF-9D42-8872-F5C662BCD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03EE601E-F5C9-27BC-5F34-C6B47307E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EBA97-076C-4423-9E8B-AE486CF01A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2718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13C3CC6-FC96-1AA2-5F67-2EC07AD28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D3067109-635A-AA1E-B9DF-DD4F7D023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9D8BA-B344-4D3B-A7F7-0AEDBF0C892A}" type="datetimeFigureOut">
              <a:rPr lang="ko-KR" altLang="en-US" smtClean="0"/>
              <a:t>2024-06-01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FE18CD0B-603D-0E00-5E8C-5DE83C41D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6472A608-C034-A5DB-AB62-3489A0C25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EBA97-076C-4423-9E8B-AE486CF01A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4914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EF49C5F2-9AB5-AF77-6CD7-2B3C9D8A8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9D8BA-B344-4D3B-A7F7-0AEDBF0C892A}" type="datetimeFigureOut">
              <a:rPr lang="ko-KR" altLang="en-US" smtClean="0"/>
              <a:t>2024-06-01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38038D40-B514-1521-C871-88BCA1E3E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05169D0-E174-F781-4D4C-498C61F57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EBA97-076C-4423-9E8B-AE486CF01A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5355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EC5BA2E-3844-58B8-B931-C2D2B78F7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C96C797-AAB7-17D1-5D6C-9034E9D0D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71A9131-352C-FCE0-D32E-7617EAA8EE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562F330-D199-559C-7C29-45534E66F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9D8BA-B344-4D3B-A7F7-0AEDBF0C892A}" type="datetimeFigureOut">
              <a:rPr lang="ko-KR" altLang="en-US" smtClean="0"/>
              <a:t>2024-06-01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4A3C4B0-5A11-5AAA-DEF2-B8E3AFA09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3B81FE8-93C4-E0B4-852B-CDF50B56D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EBA97-076C-4423-9E8B-AE486CF01A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7173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566B928-016F-FE81-25CC-A187B4F85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2CDBF2C-51EB-5413-8190-B1DAEBBBBF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6F1C98E-BD33-4B8A-B10D-B3623DE891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9404863-1B5A-D36D-A6AB-A8536C96C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9D8BA-B344-4D3B-A7F7-0AEDBF0C892A}" type="datetimeFigureOut">
              <a:rPr lang="ko-KR" altLang="en-US" smtClean="0"/>
              <a:t>2024-06-01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A01DCFC-EAA0-18CF-A82F-F4E9A2EC9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28103AB-3940-63E6-DC04-A93B0DDAD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EBA97-076C-4423-9E8B-AE486CF01A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1388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306C872D-F26F-5176-369B-0738EF73E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82302BD-CE29-10CC-2416-C59A2977FD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0519FFF-3090-64E7-50D9-DE3AA8E251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FC9D8BA-B344-4D3B-A7F7-0AEDBF0C892A}" type="datetimeFigureOut">
              <a:rPr lang="ko-KR" altLang="en-US" smtClean="0"/>
              <a:t>2024-06-01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42A44D0-3C4E-36E2-53B2-D729B8893A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8CDACB1-DC97-5184-36C3-59102BA6F4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9AEBA97-076C-4423-9E8B-AE486CF01A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3472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자유형 152"/>
          <p:cNvSpPr/>
          <p:nvPr/>
        </p:nvSpPr>
        <p:spPr>
          <a:xfrm>
            <a:off x="957957" y="2159215"/>
            <a:ext cx="4814790" cy="45719"/>
          </a:xfrm>
          <a:custGeom>
            <a:avLst/>
            <a:gdLst>
              <a:gd name="connsiteX0" fmla="*/ 0 w 5476875"/>
              <a:gd name="connsiteY0" fmla="*/ 0 h 26669"/>
              <a:gd name="connsiteX1" fmla="*/ 5476875 w 5476875"/>
              <a:gd name="connsiteY1" fmla="*/ 0 h 26669"/>
              <a:gd name="connsiteX2" fmla="*/ 5476875 w 5476875"/>
              <a:gd name="connsiteY2" fmla="*/ 26669 h 26669"/>
              <a:gd name="connsiteX3" fmla="*/ 0 w 5476875"/>
              <a:gd name="connsiteY3" fmla="*/ 26669 h 26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6875" h="26669">
                <a:moveTo>
                  <a:pt x="0" y="0"/>
                </a:moveTo>
                <a:lnTo>
                  <a:pt x="5476875" y="0"/>
                </a:lnTo>
                <a:lnTo>
                  <a:pt x="5476875" y="26669"/>
                </a:lnTo>
                <a:lnTo>
                  <a:pt x="0" y="26669"/>
                </a:lnTo>
                <a:close/>
              </a:path>
            </a:pathLst>
          </a:cu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1F816A-D55F-1511-9D4E-A3F70932BA34}"/>
              </a:ext>
            </a:extLst>
          </p:cNvPr>
          <p:cNvSpPr txBox="1"/>
          <p:nvPr/>
        </p:nvSpPr>
        <p:spPr>
          <a:xfrm>
            <a:off x="392545" y="325432"/>
            <a:ext cx="61052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01. </a:t>
            </a:r>
            <a:r>
              <a:rPr lang="ko-KR" altLang="en-US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일본 문헌 속 증거</a:t>
            </a:r>
          </a:p>
        </p:txBody>
      </p:sp>
      <p:sp>
        <p:nvSpPr>
          <p:cNvPr id="10" name="액자 9">
            <a:extLst>
              <a:ext uri="{FF2B5EF4-FFF2-40B4-BE49-F238E27FC236}">
                <a16:creationId xmlns:a16="http://schemas.microsoft.com/office/drawing/2014/main" id="{478617FA-CB14-3697-AB8E-19692699F5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167"/>
            </a:avLst>
          </a:pr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5AB61AF0-F805-3B08-0336-BD285772CB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4" t="22675" r="9599" b="22963"/>
          <a:stretch/>
        </p:blipFill>
        <p:spPr bwMode="auto">
          <a:xfrm>
            <a:off x="2860648" y="325432"/>
            <a:ext cx="658406" cy="4357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81D749B-A876-7F71-44DF-AF7A8E7D0C58}"/>
              </a:ext>
            </a:extLst>
          </p:cNvPr>
          <p:cNvSpPr txBox="1"/>
          <p:nvPr/>
        </p:nvSpPr>
        <p:spPr>
          <a:xfrm>
            <a:off x="246564" y="1424422"/>
            <a:ext cx="71045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/>
              <a:t>7.</a:t>
            </a:r>
            <a:r>
              <a:rPr lang="ko-KR" altLang="en-US" sz="4000" b="1" dirty="0" err="1"/>
              <a:t>개정일본여지노정전도</a:t>
            </a:r>
            <a:r>
              <a:rPr lang="en-US" altLang="ko-KR" sz="4000" b="1" dirty="0"/>
              <a:t>(1791)</a:t>
            </a:r>
            <a:endParaRPr lang="ko-KR" altLang="en-US" sz="4000" b="1" dirty="0"/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4BEA45B8-3BD1-D81A-745B-8FF3AC1623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6846" y="780570"/>
            <a:ext cx="3400425" cy="2667000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67926BFA-01C5-7743-B5C2-92B424E0C3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1088" y="3645035"/>
            <a:ext cx="2828925" cy="2667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A020D4A-7A8F-F281-8DDE-B818FFE49C68}"/>
              </a:ext>
            </a:extLst>
          </p:cNvPr>
          <p:cNvSpPr txBox="1"/>
          <p:nvPr/>
        </p:nvSpPr>
        <p:spPr>
          <a:xfrm>
            <a:off x="1138234" y="4445701"/>
            <a:ext cx="60992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800" b="1" dirty="0" err="1"/>
              <a:t>일본막부</a:t>
            </a:r>
            <a:r>
              <a:rPr lang="ko-KR" altLang="en-US" sz="2800" b="1" dirty="0"/>
              <a:t> </a:t>
            </a:r>
            <a:r>
              <a:rPr lang="en-US" altLang="ko-KR" sz="2800" b="1" dirty="0"/>
              <a:t>: </a:t>
            </a:r>
            <a:r>
              <a:rPr lang="ko-KR" altLang="en-US" sz="2800" b="1" dirty="0"/>
              <a:t>독도</a:t>
            </a:r>
            <a:r>
              <a:rPr lang="en-US" altLang="ko-KR" sz="2800" b="1" dirty="0"/>
              <a:t>, </a:t>
            </a:r>
            <a:r>
              <a:rPr lang="ko-KR" altLang="en-US" sz="2800" b="1" dirty="0"/>
              <a:t> 일본 영토</a:t>
            </a:r>
            <a:r>
              <a:rPr lang="en-US" altLang="ko-KR" sz="2800" b="1" dirty="0"/>
              <a:t>X</a:t>
            </a:r>
            <a:endParaRPr lang="ko-KR" altLang="en-US" sz="28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0AF2650-4147-BA05-E444-CDBB874329C7}"/>
              </a:ext>
            </a:extLst>
          </p:cNvPr>
          <p:cNvSpPr txBox="1"/>
          <p:nvPr/>
        </p:nvSpPr>
        <p:spPr>
          <a:xfrm>
            <a:off x="1138234" y="2618407"/>
            <a:ext cx="60992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800" b="1" dirty="0"/>
              <a:t>일본영토 </a:t>
            </a:r>
            <a:r>
              <a:rPr lang="en-US" altLang="ko-KR" sz="2800" b="1" dirty="0"/>
              <a:t>: </a:t>
            </a:r>
            <a:r>
              <a:rPr lang="ko-KR" altLang="en-US" sz="2800" b="1" dirty="0"/>
              <a:t>채색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69D44D1-0E83-4D41-E9FD-6065D34FDF3F}"/>
              </a:ext>
            </a:extLst>
          </p:cNvPr>
          <p:cNvSpPr txBox="1"/>
          <p:nvPr/>
        </p:nvSpPr>
        <p:spPr>
          <a:xfrm>
            <a:off x="1094361" y="3658392"/>
            <a:ext cx="60992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800" b="1" dirty="0"/>
              <a:t>독도 </a:t>
            </a:r>
            <a:r>
              <a:rPr lang="en-US" altLang="ko-KR" sz="2800" b="1" dirty="0"/>
              <a:t>: </a:t>
            </a:r>
            <a:r>
              <a:rPr lang="ko-KR" altLang="en-US" sz="2800" b="1" dirty="0"/>
              <a:t>무채색</a:t>
            </a:r>
          </a:p>
        </p:txBody>
      </p:sp>
      <p:sp>
        <p:nvSpPr>
          <p:cNvPr id="19" name="원형: 비어 있음 18">
            <a:extLst>
              <a:ext uri="{FF2B5EF4-FFF2-40B4-BE49-F238E27FC236}">
                <a16:creationId xmlns:a16="http://schemas.microsoft.com/office/drawing/2014/main" id="{4879DD8F-A859-D98E-6AD3-950ABA6030ED}"/>
              </a:ext>
            </a:extLst>
          </p:cNvPr>
          <p:cNvSpPr/>
          <p:nvPr/>
        </p:nvSpPr>
        <p:spPr>
          <a:xfrm>
            <a:off x="8258783" y="982494"/>
            <a:ext cx="369651" cy="369652"/>
          </a:xfrm>
          <a:prstGeom prst="donut">
            <a:avLst>
              <a:gd name="adj" fmla="val 857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0" name="원형: 비어 있음 19">
            <a:extLst>
              <a:ext uri="{FF2B5EF4-FFF2-40B4-BE49-F238E27FC236}">
                <a16:creationId xmlns:a16="http://schemas.microsoft.com/office/drawing/2014/main" id="{E0413B03-7AA1-BA20-E31A-FC5C42B7F7D9}"/>
              </a:ext>
            </a:extLst>
          </p:cNvPr>
          <p:cNvSpPr/>
          <p:nvPr/>
        </p:nvSpPr>
        <p:spPr>
          <a:xfrm>
            <a:off x="8937688" y="5191326"/>
            <a:ext cx="642485" cy="691131"/>
          </a:xfrm>
          <a:prstGeom prst="donut">
            <a:avLst>
              <a:gd name="adj" fmla="val 857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1" name="원형: 비어 있음 20">
            <a:extLst>
              <a:ext uri="{FF2B5EF4-FFF2-40B4-BE49-F238E27FC236}">
                <a16:creationId xmlns:a16="http://schemas.microsoft.com/office/drawing/2014/main" id="{4A2EA73C-A462-42AE-60ED-CFED20C0F60C}"/>
              </a:ext>
            </a:extLst>
          </p:cNvPr>
          <p:cNvSpPr/>
          <p:nvPr/>
        </p:nvSpPr>
        <p:spPr>
          <a:xfrm rot="20028817">
            <a:off x="6964018" y="1361960"/>
            <a:ext cx="4126080" cy="1640229"/>
          </a:xfrm>
          <a:prstGeom prst="donut">
            <a:avLst>
              <a:gd name="adj" fmla="val 328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34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  <p:bldP spid="18" grpId="0"/>
      <p:bldP spid="19" grpId="0" animBg="1"/>
      <p:bldP spid="20" grpId="0" animBg="1"/>
      <p:bldP spid="2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자유형 152"/>
          <p:cNvSpPr/>
          <p:nvPr/>
        </p:nvSpPr>
        <p:spPr>
          <a:xfrm>
            <a:off x="957957" y="2159215"/>
            <a:ext cx="4814790" cy="45719"/>
          </a:xfrm>
          <a:custGeom>
            <a:avLst/>
            <a:gdLst>
              <a:gd name="connsiteX0" fmla="*/ 0 w 5476875"/>
              <a:gd name="connsiteY0" fmla="*/ 0 h 26669"/>
              <a:gd name="connsiteX1" fmla="*/ 5476875 w 5476875"/>
              <a:gd name="connsiteY1" fmla="*/ 0 h 26669"/>
              <a:gd name="connsiteX2" fmla="*/ 5476875 w 5476875"/>
              <a:gd name="connsiteY2" fmla="*/ 26669 h 26669"/>
              <a:gd name="connsiteX3" fmla="*/ 0 w 5476875"/>
              <a:gd name="connsiteY3" fmla="*/ 26669 h 26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6875" h="26669">
                <a:moveTo>
                  <a:pt x="0" y="0"/>
                </a:moveTo>
                <a:lnTo>
                  <a:pt x="5476875" y="0"/>
                </a:lnTo>
                <a:lnTo>
                  <a:pt x="5476875" y="26669"/>
                </a:lnTo>
                <a:lnTo>
                  <a:pt x="0" y="26669"/>
                </a:lnTo>
                <a:close/>
              </a:path>
            </a:pathLst>
          </a:cu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액자 9">
            <a:extLst>
              <a:ext uri="{FF2B5EF4-FFF2-40B4-BE49-F238E27FC236}">
                <a16:creationId xmlns:a16="http://schemas.microsoft.com/office/drawing/2014/main" id="{478617FA-CB14-3697-AB8E-19692699F5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167"/>
            </a:avLst>
          </a:pr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0C958F54-4D41-DBAA-3131-BB72FD9E35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158" y="2733226"/>
            <a:ext cx="3447882" cy="3154925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2D8ADD86-EE7F-7951-0B9F-1027A0A50D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557" y="2760228"/>
            <a:ext cx="3207470" cy="2245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74524F0-6331-63F4-2DBC-75988734D5BD}"/>
              </a:ext>
            </a:extLst>
          </p:cNvPr>
          <p:cNvSpPr txBox="1"/>
          <p:nvPr/>
        </p:nvSpPr>
        <p:spPr>
          <a:xfrm>
            <a:off x="796330" y="1407251"/>
            <a:ext cx="5138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/>
              <a:t>13.</a:t>
            </a:r>
            <a:r>
              <a:rPr lang="ko-KR" altLang="en-US" sz="4000" b="1" dirty="0"/>
              <a:t>태정관 지령</a:t>
            </a:r>
            <a:r>
              <a:rPr lang="en-US" altLang="ko-KR" sz="4000" b="1" dirty="0"/>
              <a:t>(1877)</a:t>
            </a:r>
            <a:endParaRPr lang="ko-KR" altLang="en-US" sz="40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F5C339-C8C8-96E8-F230-AAA507EAE9C6}"/>
              </a:ext>
            </a:extLst>
          </p:cNvPr>
          <p:cNvSpPr txBox="1"/>
          <p:nvPr/>
        </p:nvSpPr>
        <p:spPr>
          <a:xfrm>
            <a:off x="8394728" y="5093650"/>
            <a:ext cx="3326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/>
              <a:t>&lt;</a:t>
            </a:r>
            <a:r>
              <a:rPr lang="ko-KR" altLang="en-US" sz="2800" b="1" dirty="0" err="1"/>
              <a:t>기죽도</a:t>
            </a:r>
            <a:r>
              <a:rPr lang="ko-KR" altLang="en-US" sz="2800" b="1" dirty="0"/>
              <a:t> 약도</a:t>
            </a:r>
            <a:r>
              <a:rPr lang="en-US" altLang="ko-KR" sz="2800" b="1" dirty="0"/>
              <a:t>&gt;</a:t>
            </a:r>
            <a:endParaRPr lang="ko-KR" altLang="en-US" sz="28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2176B6-F4FE-C464-ADCD-55F6C7357742}"/>
              </a:ext>
            </a:extLst>
          </p:cNvPr>
          <p:cNvSpPr txBox="1"/>
          <p:nvPr/>
        </p:nvSpPr>
        <p:spPr>
          <a:xfrm>
            <a:off x="4584970" y="3977469"/>
            <a:ext cx="3326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/>
              <a:t>1</a:t>
            </a:r>
            <a:r>
              <a:rPr lang="ko-KR" altLang="en-US" sz="2800" b="1" dirty="0"/>
              <a:t>도 </a:t>
            </a:r>
            <a:r>
              <a:rPr lang="en-US" altLang="ko-KR" sz="2800" b="1" dirty="0"/>
              <a:t>(</a:t>
            </a:r>
            <a:r>
              <a:rPr lang="ko-KR" altLang="en-US" sz="2800" b="1" dirty="0"/>
              <a:t>독도</a:t>
            </a:r>
            <a:r>
              <a:rPr lang="en-US" altLang="ko-KR" sz="2800" b="1" dirty="0"/>
              <a:t>)</a:t>
            </a:r>
            <a:endParaRPr lang="ko-KR" altLang="en-US" sz="2800" b="1" dirty="0"/>
          </a:p>
        </p:txBody>
      </p:sp>
      <p:sp>
        <p:nvSpPr>
          <p:cNvPr id="7" name="원형: 비어 있음 6">
            <a:extLst>
              <a:ext uri="{FF2B5EF4-FFF2-40B4-BE49-F238E27FC236}">
                <a16:creationId xmlns:a16="http://schemas.microsoft.com/office/drawing/2014/main" id="{906D164B-8C2B-20A0-5B37-DA028BC2EEA2}"/>
              </a:ext>
            </a:extLst>
          </p:cNvPr>
          <p:cNvSpPr/>
          <p:nvPr/>
        </p:nvSpPr>
        <p:spPr>
          <a:xfrm>
            <a:off x="2445099" y="3176610"/>
            <a:ext cx="428417" cy="2672239"/>
          </a:xfrm>
          <a:prstGeom prst="donut">
            <a:avLst>
              <a:gd name="adj" fmla="val 857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C4DC66-740E-C526-F8E2-3A389F6F8EBD}"/>
              </a:ext>
            </a:extLst>
          </p:cNvPr>
          <p:cNvSpPr txBox="1"/>
          <p:nvPr/>
        </p:nvSpPr>
        <p:spPr>
          <a:xfrm>
            <a:off x="4584970" y="3122898"/>
            <a:ext cx="3326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다케시마 외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18DB03-FC1B-D827-A9C0-57FA1A4AFC67}"/>
              </a:ext>
            </a:extLst>
          </p:cNvPr>
          <p:cNvSpPr txBox="1"/>
          <p:nvPr/>
        </p:nvSpPr>
        <p:spPr>
          <a:xfrm>
            <a:off x="4597457" y="4832040"/>
            <a:ext cx="3326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일본과 관계 </a:t>
            </a:r>
            <a:r>
              <a:rPr lang="en-US" altLang="ko-KR" sz="2800" b="1" dirty="0"/>
              <a:t>X</a:t>
            </a:r>
            <a:endParaRPr lang="ko-KR" altLang="en-US" sz="28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516BD1-ABF1-96CA-7CBD-9280360F356D}"/>
              </a:ext>
            </a:extLst>
          </p:cNvPr>
          <p:cNvSpPr txBox="1"/>
          <p:nvPr/>
        </p:nvSpPr>
        <p:spPr>
          <a:xfrm>
            <a:off x="392545" y="325432"/>
            <a:ext cx="61052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01. </a:t>
            </a:r>
            <a:r>
              <a:rPr lang="ko-KR" altLang="en-US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일본 문헌 속 증거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D714EC46-D3F8-6333-DE65-6E8A21D5D3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4" t="22675" r="9599" b="22963"/>
          <a:stretch/>
        </p:blipFill>
        <p:spPr bwMode="auto">
          <a:xfrm>
            <a:off x="2860648" y="325432"/>
            <a:ext cx="658406" cy="4357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58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  <p:bldP spid="8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자유형 152"/>
          <p:cNvSpPr/>
          <p:nvPr/>
        </p:nvSpPr>
        <p:spPr>
          <a:xfrm>
            <a:off x="957957" y="2159215"/>
            <a:ext cx="4814790" cy="45719"/>
          </a:xfrm>
          <a:custGeom>
            <a:avLst/>
            <a:gdLst>
              <a:gd name="connsiteX0" fmla="*/ 0 w 5476875"/>
              <a:gd name="connsiteY0" fmla="*/ 0 h 26669"/>
              <a:gd name="connsiteX1" fmla="*/ 5476875 w 5476875"/>
              <a:gd name="connsiteY1" fmla="*/ 0 h 26669"/>
              <a:gd name="connsiteX2" fmla="*/ 5476875 w 5476875"/>
              <a:gd name="connsiteY2" fmla="*/ 26669 h 26669"/>
              <a:gd name="connsiteX3" fmla="*/ 0 w 5476875"/>
              <a:gd name="connsiteY3" fmla="*/ 26669 h 26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6875" h="26669">
                <a:moveTo>
                  <a:pt x="0" y="0"/>
                </a:moveTo>
                <a:lnTo>
                  <a:pt x="5476875" y="0"/>
                </a:lnTo>
                <a:lnTo>
                  <a:pt x="5476875" y="26669"/>
                </a:lnTo>
                <a:lnTo>
                  <a:pt x="0" y="26669"/>
                </a:lnTo>
                <a:close/>
              </a:path>
            </a:pathLst>
          </a:cu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액자 9">
            <a:extLst>
              <a:ext uri="{FF2B5EF4-FFF2-40B4-BE49-F238E27FC236}">
                <a16:creationId xmlns:a16="http://schemas.microsoft.com/office/drawing/2014/main" id="{478617FA-CB14-3697-AB8E-19692699F5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167"/>
            </a:avLst>
          </a:pr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C4DC66-740E-C526-F8E2-3A389F6F8EBD}"/>
              </a:ext>
            </a:extLst>
          </p:cNvPr>
          <p:cNvSpPr txBox="1"/>
          <p:nvPr/>
        </p:nvSpPr>
        <p:spPr>
          <a:xfrm>
            <a:off x="7258839" y="5226338"/>
            <a:ext cx="4286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/>
              <a:t>&lt;</a:t>
            </a:r>
            <a:r>
              <a:rPr lang="ko-KR" altLang="en-US" sz="2800" b="1" dirty="0"/>
              <a:t>쓰시마번 답변서</a:t>
            </a:r>
            <a:r>
              <a:rPr lang="en-US" altLang="ko-KR" sz="2800" b="1" dirty="0"/>
              <a:t>&gt;</a:t>
            </a:r>
            <a:endParaRPr lang="ko-KR" altLang="en-US" sz="28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449ABB-6330-D09D-65BE-466557234181}"/>
              </a:ext>
            </a:extLst>
          </p:cNvPr>
          <p:cNvSpPr txBox="1"/>
          <p:nvPr/>
        </p:nvSpPr>
        <p:spPr>
          <a:xfrm>
            <a:off x="1943220" y="2776188"/>
            <a:ext cx="4286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/>
              <a:t>&lt;</a:t>
            </a:r>
            <a:r>
              <a:rPr lang="ko-KR" altLang="en-US" sz="2800" b="1" dirty="0"/>
              <a:t>막부의 질문  </a:t>
            </a:r>
            <a:r>
              <a:rPr lang="en-US" altLang="ko-KR" sz="2800" b="1" dirty="0"/>
              <a:t>- &gt; </a:t>
            </a:r>
            <a:r>
              <a:rPr lang="ko-KR" altLang="en-US" sz="2800" b="1" dirty="0"/>
              <a:t>답변</a:t>
            </a:r>
            <a:r>
              <a:rPr lang="en-US" altLang="ko-KR" sz="2800" b="1" dirty="0"/>
              <a:t>&gt;</a:t>
            </a:r>
            <a:r>
              <a:rPr lang="ko-KR" altLang="en-US" sz="2800" b="1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D9AA39-7D9A-2D39-E309-4171774E6747}"/>
              </a:ext>
            </a:extLst>
          </p:cNvPr>
          <p:cNvSpPr txBox="1"/>
          <p:nvPr/>
        </p:nvSpPr>
        <p:spPr>
          <a:xfrm>
            <a:off x="870021" y="1428732"/>
            <a:ext cx="59049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/>
              <a:t>8.</a:t>
            </a:r>
            <a:r>
              <a:rPr lang="ko-KR" altLang="en-US" sz="4000" b="1" dirty="0"/>
              <a:t>쓰시마번 답변서</a:t>
            </a:r>
            <a:r>
              <a:rPr lang="en-US" altLang="ko-KR" sz="4000" b="1" dirty="0"/>
              <a:t>(1836)</a:t>
            </a:r>
            <a:r>
              <a:rPr lang="ko-KR" altLang="en-US" sz="4000" b="1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856C29-70BD-3965-F861-0CC3C7C8F438}"/>
              </a:ext>
            </a:extLst>
          </p:cNvPr>
          <p:cNvSpPr txBox="1"/>
          <p:nvPr/>
        </p:nvSpPr>
        <p:spPr>
          <a:xfrm>
            <a:off x="1553806" y="3434056"/>
            <a:ext cx="3359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/>
              <a:t>1.</a:t>
            </a:r>
            <a:r>
              <a:rPr lang="ko-KR" altLang="en-US" sz="2800" b="1" dirty="0"/>
              <a:t>조선의 지도로는 울릉</a:t>
            </a:r>
            <a:r>
              <a:rPr lang="en-US" altLang="ko-KR" sz="2800" b="1" dirty="0"/>
              <a:t>, </a:t>
            </a:r>
            <a:r>
              <a:rPr lang="ko-KR" altLang="en-US" sz="2800" b="1" dirty="0"/>
              <a:t>우산 </a:t>
            </a:r>
            <a:r>
              <a:rPr lang="en-US" altLang="ko-KR" sz="2800" b="1" dirty="0"/>
              <a:t>2</a:t>
            </a:r>
            <a:r>
              <a:rPr lang="ko-KR" altLang="en-US" sz="2800" b="1" dirty="0"/>
              <a:t>섬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D1F60C-C11A-67C3-7EF4-BCFEB8F9B8F5}"/>
              </a:ext>
            </a:extLst>
          </p:cNvPr>
          <p:cNvSpPr txBox="1"/>
          <p:nvPr/>
        </p:nvSpPr>
        <p:spPr>
          <a:xfrm>
            <a:off x="1486092" y="4865398"/>
            <a:ext cx="42866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/>
              <a:t> 2. </a:t>
            </a:r>
            <a:r>
              <a:rPr lang="ko-KR" altLang="en-US" sz="2800" b="1" dirty="0"/>
              <a:t>조선의 관리가 때때로     관리 중  </a:t>
            </a: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6CC433E6-6A6D-BFF0-43C6-9F5378E46D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0003" y="1992602"/>
            <a:ext cx="3170808" cy="2872796"/>
          </a:xfrm>
          <a:prstGeom prst="rect">
            <a:avLst/>
          </a:prstGeom>
        </p:spPr>
      </p:pic>
      <p:sp>
        <p:nvSpPr>
          <p:cNvPr id="15" name="원형: 비어 있음 14">
            <a:extLst>
              <a:ext uri="{FF2B5EF4-FFF2-40B4-BE49-F238E27FC236}">
                <a16:creationId xmlns:a16="http://schemas.microsoft.com/office/drawing/2014/main" id="{7645D993-AD64-9611-D70C-BE47A2D7E411}"/>
              </a:ext>
            </a:extLst>
          </p:cNvPr>
          <p:cNvSpPr/>
          <p:nvPr/>
        </p:nvSpPr>
        <p:spPr>
          <a:xfrm>
            <a:off x="8114729" y="2257237"/>
            <a:ext cx="722239" cy="488129"/>
          </a:xfrm>
          <a:prstGeom prst="donut">
            <a:avLst>
              <a:gd name="adj" fmla="val 857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437AA68-B7E7-C2F4-E951-43EBF30B8F4D}"/>
              </a:ext>
            </a:extLst>
          </p:cNvPr>
          <p:cNvSpPr txBox="1"/>
          <p:nvPr/>
        </p:nvSpPr>
        <p:spPr>
          <a:xfrm>
            <a:off x="392545" y="325432"/>
            <a:ext cx="61052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01. </a:t>
            </a:r>
            <a:r>
              <a:rPr lang="ko-KR" altLang="en-US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일본 문헌 속 증거</a:t>
            </a: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58632DFC-77A0-766C-BBAA-9F8DBEE011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4" t="22675" r="9599" b="22963"/>
          <a:stretch/>
        </p:blipFill>
        <p:spPr bwMode="auto">
          <a:xfrm>
            <a:off x="2860648" y="325432"/>
            <a:ext cx="658406" cy="4357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67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11" grpId="0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자유형 152"/>
          <p:cNvSpPr/>
          <p:nvPr/>
        </p:nvSpPr>
        <p:spPr>
          <a:xfrm>
            <a:off x="967127" y="1830917"/>
            <a:ext cx="4814790" cy="45719"/>
          </a:xfrm>
          <a:custGeom>
            <a:avLst/>
            <a:gdLst>
              <a:gd name="connsiteX0" fmla="*/ 0 w 5476875"/>
              <a:gd name="connsiteY0" fmla="*/ 0 h 26669"/>
              <a:gd name="connsiteX1" fmla="*/ 5476875 w 5476875"/>
              <a:gd name="connsiteY1" fmla="*/ 0 h 26669"/>
              <a:gd name="connsiteX2" fmla="*/ 5476875 w 5476875"/>
              <a:gd name="connsiteY2" fmla="*/ 26669 h 26669"/>
              <a:gd name="connsiteX3" fmla="*/ 0 w 5476875"/>
              <a:gd name="connsiteY3" fmla="*/ 26669 h 26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6875" h="26669">
                <a:moveTo>
                  <a:pt x="0" y="0"/>
                </a:moveTo>
                <a:lnTo>
                  <a:pt x="5476875" y="0"/>
                </a:lnTo>
                <a:lnTo>
                  <a:pt x="5476875" y="26669"/>
                </a:lnTo>
                <a:lnTo>
                  <a:pt x="0" y="26669"/>
                </a:lnTo>
                <a:close/>
              </a:path>
            </a:pathLst>
          </a:cu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액자 9">
            <a:extLst>
              <a:ext uri="{FF2B5EF4-FFF2-40B4-BE49-F238E27FC236}">
                <a16:creationId xmlns:a16="http://schemas.microsoft.com/office/drawing/2014/main" id="{478617FA-CB14-3697-AB8E-19692699F5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167"/>
            </a:avLst>
          </a:pr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77396C-815F-9E20-DC4B-90E98D935F12}"/>
              </a:ext>
            </a:extLst>
          </p:cNvPr>
          <p:cNvSpPr txBox="1"/>
          <p:nvPr/>
        </p:nvSpPr>
        <p:spPr>
          <a:xfrm>
            <a:off x="568960" y="1123031"/>
            <a:ext cx="9572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4000" b="1" i="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9.</a:t>
            </a:r>
            <a:r>
              <a:rPr lang="ko-KR" altLang="en-US" sz="4000" b="1" i="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「</a:t>
            </a:r>
            <a:r>
              <a:rPr lang="ko-KR" altLang="en-US" sz="4000" b="1" i="0" dirty="0" err="1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조선국팔계도도</a:t>
            </a:r>
            <a:r>
              <a:rPr lang="en-US" altLang="ko-KR" sz="4000" b="1" i="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4000" b="1" i="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朝鮮國八界道圖</a:t>
            </a:r>
            <a:r>
              <a:rPr lang="en-US" altLang="ko-KR" sz="4000" b="1" i="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4000" b="1" i="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」</a:t>
            </a:r>
            <a:r>
              <a:rPr lang="en-US" altLang="ko-KR" sz="4000" b="1" i="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(1836)</a:t>
            </a:r>
            <a:endParaRPr lang="ko-KR" altLang="en-US" sz="4000" b="1" i="0" dirty="0"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3D3AAA-4ABB-0CDA-33C8-E7F3DE130804}"/>
              </a:ext>
            </a:extLst>
          </p:cNvPr>
          <p:cNvSpPr txBox="1"/>
          <p:nvPr/>
        </p:nvSpPr>
        <p:spPr>
          <a:xfrm>
            <a:off x="1577685" y="2626216"/>
            <a:ext cx="33268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err="1"/>
              <a:t>하치에몬</a:t>
            </a:r>
            <a:r>
              <a:rPr lang="ko-KR" altLang="en-US" sz="2800" b="1" dirty="0"/>
              <a:t> 사건 당시 </a:t>
            </a:r>
            <a:endParaRPr lang="en-US" altLang="ko-KR" sz="2800" b="1" dirty="0"/>
          </a:p>
          <a:p>
            <a:r>
              <a:rPr lang="ko-KR" altLang="en-US" sz="2800" b="1" dirty="0"/>
              <a:t>쓰시마번 제출 자료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74038F-CA1D-640E-FB39-2A1FD00BD1D9}"/>
              </a:ext>
            </a:extLst>
          </p:cNvPr>
          <p:cNvSpPr txBox="1"/>
          <p:nvPr/>
        </p:nvSpPr>
        <p:spPr>
          <a:xfrm>
            <a:off x="1623812" y="3892663"/>
            <a:ext cx="38149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강원도 항목 </a:t>
            </a:r>
            <a:r>
              <a:rPr lang="en-US" altLang="ko-KR" sz="2800" b="1" dirty="0"/>
              <a:t>-&gt; 26</a:t>
            </a:r>
            <a:r>
              <a:rPr lang="ko-KR" altLang="en-US" sz="2800" b="1" dirty="0"/>
              <a:t>개 군현과 </a:t>
            </a:r>
            <a:r>
              <a:rPr lang="en-US" altLang="ko-KR" sz="2800" b="1" dirty="0"/>
              <a:t>2</a:t>
            </a:r>
            <a:r>
              <a:rPr lang="ko-KR" altLang="en-US" sz="2800" b="1" dirty="0"/>
              <a:t>도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A7DEDAA6-0F58-1C05-6609-E39675775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8697" y="2220036"/>
            <a:ext cx="3105427" cy="39886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E9FD47-067C-133E-BC31-AB32A2012AD9}"/>
              </a:ext>
            </a:extLst>
          </p:cNvPr>
          <p:cNvSpPr txBox="1"/>
          <p:nvPr/>
        </p:nvSpPr>
        <p:spPr>
          <a:xfrm>
            <a:off x="1570180" y="4948420"/>
            <a:ext cx="41023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/>
              <a:t>2</a:t>
            </a:r>
            <a:r>
              <a:rPr lang="ko-KR" altLang="en-US" sz="2800" b="1" dirty="0"/>
              <a:t>도 </a:t>
            </a:r>
            <a:r>
              <a:rPr lang="en-US" altLang="ko-KR" sz="2800" b="1" dirty="0"/>
              <a:t>: </a:t>
            </a:r>
            <a:r>
              <a:rPr lang="ko-KR" altLang="en-US" sz="2800" b="1" dirty="0"/>
              <a:t>울릉도 동방도 </a:t>
            </a:r>
            <a:r>
              <a:rPr lang="en-US" altLang="ko-KR" sz="2800" b="1" dirty="0"/>
              <a:t>, </a:t>
            </a:r>
            <a:r>
              <a:rPr lang="ko-KR" altLang="en-US" sz="2800" b="1" dirty="0"/>
              <a:t>우산도 동방도</a:t>
            </a:r>
          </a:p>
        </p:txBody>
      </p:sp>
      <p:sp>
        <p:nvSpPr>
          <p:cNvPr id="8" name="원형: 비어 있음 7">
            <a:extLst>
              <a:ext uri="{FF2B5EF4-FFF2-40B4-BE49-F238E27FC236}">
                <a16:creationId xmlns:a16="http://schemas.microsoft.com/office/drawing/2014/main" id="{F37B0448-1AD6-B641-5D62-07F09A8F102E}"/>
              </a:ext>
            </a:extLst>
          </p:cNvPr>
          <p:cNvSpPr/>
          <p:nvPr/>
        </p:nvSpPr>
        <p:spPr>
          <a:xfrm>
            <a:off x="8368764" y="3503833"/>
            <a:ext cx="722239" cy="2617308"/>
          </a:xfrm>
          <a:prstGeom prst="donut">
            <a:avLst>
              <a:gd name="adj" fmla="val 857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5CA742-5288-4533-3887-97870B6E82EF}"/>
              </a:ext>
            </a:extLst>
          </p:cNvPr>
          <p:cNvSpPr txBox="1"/>
          <p:nvPr/>
        </p:nvSpPr>
        <p:spPr>
          <a:xfrm>
            <a:off x="392545" y="325432"/>
            <a:ext cx="61052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01. </a:t>
            </a:r>
            <a:r>
              <a:rPr lang="ko-KR" altLang="en-US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일본 문헌 속 증거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C0A0E843-88B1-A08C-C5FF-2F6AAD390F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4" t="22675" r="9599" b="22963"/>
          <a:stretch/>
        </p:blipFill>
        <p:spPr bwMode="auto">
          <a:xfrm>
            <a:off x="2860648" y="325432"/>
            <a:ext cx="658406" cy="4357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원형: 비어 있음 1">
            <a:extLst>
              <a:ext uri="{FF2B5EF4-FFF2-40B4-BE49-F238E27FC236}">
                <a16:creationId xmlns:a16="http://schemas.microsoft.com/office/drawing/2014/main" id="{F7E3C532-8E7B-0C3A-BB7F-FADC756E1BE3}"/>
              </a:ext>
            </a:extLst>
          </p:cNvPr>
          <p:cNvSpPr/>
          <p:nvPr/>
        </p:nvSpPr>
        <p:spPr>
          <a:xfrm>
            <a:off x="9647326" y="2120345"/>
            <a:ext cx="722239" cy="3614623"/>
          </a:xfrm>
          <a:prstGeom prst="donut">
            <a:avLst>
              <a:gd name="adj" fmla="val 857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56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4" grpId="0"/>
      <p:bldP spid="6" grpId="0"/>
      <p:bldP spid="8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자유형 152"/>
          <p:cNvSpPr/>
          <p:nvPr/>
        </p:nvSpPr>
        <p:spPr>
          <a:xfrm>
            <a:off x="957957" y="2159215"/>
            <a:ext cx="4814790" cy="45719"/>
          </a:xfrm>
          <a:custGeom>
            <a:avLst/>
            <a:gdLst>
              <a:gd name="connsiteX0" fmla="*/ 0 w 5476875"/>
              <a:gd name="connsiteY0" fmla="*/ 0 h 26669"/>
              <a:gd name="connsiteX1" fmla="*/ 5476875 w 5476875"/>
              <a:gd name="connsiteY1" fmla="*/ 0 h 26669"/>
              <a:gd name="connsiteX2" fmla="*/ 5476875 w 5476875"/>
              <a:gd name="connsiteY2" fmla="*/ 26669 h 26669"/>
              <a:gd name="connsiteX3" fmla="*/ 0 w 5476875"/>
              <a:gd name="connsiteY3" fmla="*/ 26669 h 26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6875" h="26669">
                <a:moveTo>
                  <a:pt x="0" y="0"/>
                </a:moveTo>
                <a:lnTo>
                  <a:pt x="5476875" y="0"/>
                </a:lnTo>
                <a:lnTo>
                  <a:pt x="5476875" y="26669"/>
                </a:lnTo>
                <a:lnTo>
                  <a:pt x="0" y="26669"/>
                </a:lnTo>
                <a:close/>
              </a:path>
            </a:pathLst>
          </a:cu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액자 9">
            <a:extLst>
              <a:ext uri="{FF2B5EF4-FFF2-40B4-BE49-F238E27FC236}">
                <a16:creationId xmlns:a16="http://schemas.microsoft.com/office/drawing/2014/main" id="{478617FA-CB14-3697-AB8E-19692699F5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167"/>
            </a:avLst>
          </a:pr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4524F0-6331-63F4-2DBC-75988734D5BD}"/>
              </a:ext>
            </a:extLst>
          </p:cNvPr>
          <p:cNvSpPr txBox="1"/>
          <p:nvPr/>
        </p:nvSpPr>
        <p:spPr>
          <a:xfrm>
            <a:off x="250181" y="1427010"/>
            <a:ext cx="68312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/>
              <a:t>10.</a:t>
            </a:r>
            <a:r>
              <a:rPr lang="ko-KR" altLang="en-US" sz="4000" b="1" dirty="0"/>
              <a:t>울릉도 도해 </a:t>
            </a:r>
            <a:r>
              <a:rPr lang="ko-KR" altLang="en-US" sz="4000" b="1" dirty="0" err="1"/>
              <a:t>일건기</a:t>
            </a:r>
            <a:r>
              <a:rPr lang="en-US" altLang="ko-KR" sz="4000" b="1" dirty="0"/>
              <a:t>(1836)</a:t>
            </a:r>
            <a:endParaRPr lang="ko-KR" altLang="en-US" sz="40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C4DC66-740E-C526-F8E2-3A389F6F8EBD}"/>
              </a:ext>
            </a:extLst>
          </p:cNvPr>
          <p:cNvSpPr txBox="1"/>
          <p:nvPr/>
        </p:nvSpPr>
        <p:spPr>
          <a:xfrm>
            <a:off x="1526421" y="2373054"/>
            <a:ext cx="436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/>
              <a:t>&lt;</a:t>
            </a:r>
            <a:r>
              <a:rPr lang="ko-KR" altLang="en-US" sz="2800" b="1" dirty="0"/>
              <a:t>울릉도 도해 </a:t>
            </a:r>
            <a:r>
              <a:rPr lang="ko-KR" altLang="en-US" sz="2800" b="1" dirty="0" err="1"/>
              <a:t>일건기</a:t>
            </a:r>
            <a:r>
              <a:rPr lang="ko-KR" altLang="en-US" sz="2800" b="1" dirty="0"/>
              <a:t> 中</a:t>
            </a:r>
            <a:r>
              <a:rPr lang="en-US" altLang="ko-KR" sz="2800" b="1" dirty="0"/>
              <a:t>&gt;</a:t>
            </a:r>
            <a:endParaRPr lang="ko-KR" altLang="en-US" sz="28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E98C39-D678-DBE1-5003-552DE4B92930}"/>
              </a:ext>
            </a:extLst>
          </p:cNvPr>
          <p:cNvSpPr txBox="1"/>
          <p:nvPr/>
        </p:nvSpPr>
        <p:spPr>
          <a:xfrm>
            <a:off x="1482497" y="5460055"/>
            <a:ext cx="43665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err="1"/>
              <a:t>하치에몬</a:t>
            </a:r>
            <a:r>
              <a:rPr lang="ko-KR" altLang="en-US" sz="2800" b="1" dirty="0"/>
              <a:t> 曰</a:t>
            </a:r>
            <a:r>
              <a:rPr lang="en-US" altLang="ko-KR" sz="2800" b="1" dirty="0"/>
              <a:t>, </a:t>
            </a:r>
            <a:r>
              <a:rPr lang="ko-KR" altLang="en-US" sz="2800" b="1" dirty="0"/>
              <a:t>울릉도에만 안가면 되는 줄</a:t>
            </a:r>
            <a:r>
              <a:rPr lang="en-US" altLang="ko-KR" sz="2800" b="1" dirty="0"/>
              <a:t>…</a:t>
            </a:r>
            <a:endParaRPr lang="ko-KR" altLang="en-US" sz="28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A6CC750-CB9A-40B0-9535-83F96429010F}"/>
              </a:ext>
            </a:extLst>
          </p:cNvPr>
          <p:cNvSpPr txBox="1"/>
          <p:nvPr/>
        </p:nvSpPr>
        <p:spPr>
          <a:xfrm>
            <a:off x="1482497" y="3645066"/>
            <a:ext cx="33268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막부의 재판기록</a:t>
            </a:r>
            <a:r>
              <a:rPr lang="en-US" altLang="ko-KR" sz="2800" b="1" dirty="0"/>
              <a:t>, </a:t>
            </a:r>
          </a:p>
          <a:p>
            <a:endParaRPr lang="en-US" altLang="ko-KR" sz="2800" b="1" dirty="0"/>
          </a:p>
          <a:p>
            <a:r>
              <a:rPr lang="ko-KR" altLang="en-US" sz="2800" b="1" dirty="0" err="1"/>
              <a:t>하치에문의</a:t>
            </a:r>
            <a:r>
              <a:rPr lang="ko-KR" altLang="en-US" sz="2800" b="1" dirty="0"/>
              <a:t> 진술</a:t>
            </a: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B0CBB924-232B-9ABF-4BFF-88AC353C4D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01" t="9504" r="11250" b="-1547"/>
          <a:stretch/>
        </p:blipFill>
        <p:spPr>
          <a:xfrm>
            <a:off x="6885712" y="1885995"/>
            <a:ext cx="4239688" cy="308601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6D3D641-B208-7D3B-C9E9-21749DEA0535}"/>
              </a:ext>
            </a:extLst>
          </p:cNvPr>
          <p:cNvSpPr txBox="1"/>
          <p:nvPr/>
        </p:nvSpPr>
        <p:spPr>
          <a:xfrm>
            <a:off x="392545" y="325432"/>
            <a:ext cx="61052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01. </a:t>
            </a:r>
            <a:r>
              <a:rPr lang="ko-KR" altLang="en-US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일본 문헌 속 증거</a:t>
            </a: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9DA31599-B424-8A98-B1C5-8F937C3897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4" t="22675" r="9599" b="22963"/>
          <a:stretch/>
        </p:blipFill>
        <p:spPr bwMode="auto">
          <a:xfrm>
            <a:off x="2860648" y="325432"/>
            <a:ext cx="658406" cy="4357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34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자유형 152"/>
          <p:cNvSpPr/>
          <p:nvPr/>
        </p:nvSpPr>
        <p:spPr>
          <a:xfrm>
            <a:off x="957957" y="2159215"/>
            <a:ext cx="4814790" cy="45719"/>
          </a:xfrm>
          <a:custGeom>
            <a:avLst/>
            <a:gdLst>
              <a:gd name="connsiteX0" fmla="*/ 0 w 5476875"/>
              <a:gd name="connsiteY0" fmla="*/ 0 h 26669"/>
              <a:gd name="connsiteX1" fmla="*/ 5476875 w 5476875"/>
              <a:gd name="connsiteY1" fmla="*/ 0 h 26669"/>
              <a:gd name="connsiteX2" fmla="*/ 5476875 w 5476875"/>
              <a:gd name="connsiteY2" fmla="*/ 26669 h 26669"/>
              <a:gd name="connsiteX3" fmla="*/ 0 w 5476875"/>
              <a:gd name="connsiteY3" fmla="*/ 26669 h 26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6875" h="26669">
                <a:moveTo>
                  <a:pt x="0" y="0"/>
                </a:moveTo>
                <a:lnTo>
                  <a:pt x="5476875" y="0"/>
                </a:lnTo>
                <a:lnTo>
                  <a:pt x="5476875" y="26669"/>
                </a:lnTo>
                <a:lnTo>
                  <a:pt x="0" y="26669"/>
                </a:lnTo>
                <a:close/>
              </a:path>
            </a:pathLst>
          </a:cu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액자 9">
            <a:extLst>
              <a:ext uri="{FF2B5EF4-FFF2-40B4-BE49-F238E27FC236}">
                <a16:creationId xmlns:a16="http://schemas.microsoft.com/office/drawing/2014/main" id="{478617FA-CB14-3697-AB8E-19692699F5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167"/>
            </a:avLst>
          </a:pr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E98C39-D678-DBE1-5003-552DE4B92930}"/>
              </a:ext>
            </a:extLst>
          </p:cNvPr>
          <p:cNvSpPr txBox="1"/>
          <p:nvPr/>
        </p:nvSpPr>
        <p:spPr>
          <a:xfrm>
            <a:off x="1578401" y="3497807"/>
            <a:ext cx="43665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err="1"/>
              <a:t>하치에몬</a:t>
            </a:r>
            <a:r>
              <a:rPr lang="en-US" altLang="ko-KR" sz="2800" b="1" dirty="0"/>
              <a:t>,</a:t>
            </a:r>
            <a:r>
              <a:rPr lang="ko-KR" altLang="en-US" sz="2800" b="1" dirty="0"/>
              <a:t> 재판 과정 </a:t>
            </a:r>
            <a:endParaRPr lang="en-US" altLang="ko-KR" sz="2800" b="1" dirty="0"/>
          </a:p>
          <a:p>
            <a:r>
              <a:rPr lang="ko-KR" altLang="en-US" sz="2800" b="1" dirty="0"/>
              <a:t>제시 문서</a:t>
            </a:r>
          </a:p>
        </p:txBody>
      </p:sp>
      <p:sp>
        <p:nvSpPr>
          <p:cNvPr id="5" name="화살표: 아래쪽 4">
            <a:extLst>
              <a:ext uri="{FF2B5EF4-FFF2-40B4-BE49-F238E27FC236}">
                <a16:creationId xmlns:a16="http://schemas.microsoft.com/office/drawing/2014/main" id="{6869355B-5550-1F0C-AACB-3335A9158A9D}"/>
              </a:ext>
            </a:extLst>
          </p:cNvPr>
          <p:cNvSpPr/>
          <p:nvPr/>
        </p:nvSpPr>
        <p:spPr>
          <a:xfrm rot="15674601">
            <a:off x="6405743" y="2325405"/>
            <a:ext cx="335115" cy="24730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55C786-D88C-8270-E72D-EFC08EEEB75A}"/>
              </a:ext>
            </a:extLst>
          </p:cNvPr>
          <p:cNvSpPr txBox="1"/>
          <p:nvPr/>
        </p:nvSpPr>
        <p:spPr>
          <a:xfrm>
            <a:off x="8151373" y="4028504"/>
            <a:ext cx="33268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조선</a:t>
            </a:r>
            <a:r>
              <a:rPr lang="en-US" altLang="ko-KR" sz="2800" b="1" dirty="0"/>
              <a:t>, </a:t>
            </a:r>
            <a:r>
              <a:rPr lang="ko-KR" altLang="en-US" sz="2800" b="1" dirty="0"/>
              <a:t>울릉도</a:t>
            </a:r>
            <a:r>
              <a:rPr lang="en-US" altLang="ko-KR" sz="2800" b="1" dirty="0"/>
              <a:t>, </a:t>
            </a:r>
            <a:r>
              <a:rPr lang="ko-KR" altLang="en-US" sz="2800" b="1" dirty="0"/>
              <a:t>독도 </a:t>
            </a:r>
            <a:r>
              <a:rPr lang="en-US" altLang="ko-KR" sz="2800" b="1" dirty="0"/>
              <a:t>-&gt; </a:t>
            </a:r>
            <a:r>
              <a:rPr lang="ko-KR" altLang="en-US" sz="2800" b="1" dirty="0"/>
              <a:t>빨간색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E55ABD71-AC2F-67B9-7F47-64BE697588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163" b="39347"/>
          <a:stretch/>
        </p:blipFill>
        <p:spPr>
          <a:xfrm>
            <a:off x="8218634" y="1503496"/>
            <a:ext cx="3326860" cy="231777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480F6CE-47C9-4819-8E9D-D45BDD486BF3}"/>
              </a:ext>
            </a:extLst>
          </p:cNvPr>
          <p:cNvSpPr txBox="1"/>
          <p:nvPr/>
        </p:nvSpPr>
        <p:spPr>
          <a:xfrm>
            <a:off x="8151373" y="5397085"/>
            <a:ext cx="3940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일본</a:t>
            </a:r>
            <a:r>
              <a:rPr lang="en-US" altLang="ko-KR" sz="2800" b="1" dirty="0"/>
              <a:t>, </a:t>
            </a:r>
            <a:r>
              <a:rPr lang="ko-KR" altLang="en-US" sz="2800" b="1" dirty="0" err="1"/>
              <a:t>오키</a:t>
            </a:r>
            <a:r>
              <a:rPr lang="en-US" altLang="ko-KR" sz="2800" b="1" dirty="0"/>
              <a:t>-&gt; </a:t>
            </a:r>
            <a:r>
              <a:rPr lang="ko-KR" altLang="en-US" sz="2800" b="1" dirty="0"/>
              <a:t>노란색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59042A-9120-6197-7F6C-69AF3AE65B91}"/>
              </a:ext>
            </a:extLst>
          </p:cNvPr>
          <p:cNvSpPr txBox="1"/>
          <p:nvPr/>
        </p:nvSpPr>
        <p:spPr>
          <a:xfrm>
            <a:off x="392545" y="325432"/>
            <a:ext cx="61052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01. </a:t>
            </a:r>
            <a:r>
              <a:rPr lang="ko-KR" altLang="en-US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일본 문헌 속 증거</a:t>
            </a: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61EC7CAD-3B26-AAF3-EDB0-57A623BD33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4" t="22675" r="9599" b="22963"/>
          <a:stretch/>
        </p:blipFill>
        <p:spPr bwMode="auto">
          <a:xfrm>
            <a:off x="2860648" y="325432"/>
            <a:ext cx="658406" cy="4357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6EA4A49-02B6-C7AB-B50B-6AE17909E2F8}"/>
              </a:ext>
            </a:extLst>
          </p:cNvPr>
          <p:cNvSpPr txBox="1"/>
          <p:nvPr/>
        </p:nvSpPr>
        <p:spPr>
          <a:xfrm>
            <a:off x="392545" y="1427010"/>
            <a:ext cx="70648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/>
              <a:t>10.</a:t>
            </a:r>
            <a:r>
              <a:rPr lang="ko-KR" altLang="en-US" sz="4000" b="1" dirty="0"/>
              <a:t>울릉도 도해 </a:t>
            </a:r>
            <a:r>
              <a:rPr lang="ko-KR" altLang="en-US" sz="4000" b="1" dirty="0" err="1"/>
              <a:t>일건기</a:t>
            </a:r>
            <a:r>
              <a:rPr lang="en-US" altLang="ko-KR" sz="4000" b="1" dirty="0"/>
              <a:t>(1836)</a:t>
            </a:r>
            <a:endParaRPr lang="ko-KR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95708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5" grpId="0" animBg="1"/>
      <p:bldP spid="6" grpId="0"/>
      <p:bldP spid="11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자유형 152"/>
          <p:cNvSpPr/>
          <p:nvPr/>
        </p:nvSpPr>
        <p:spPr>
          <a:xfrm>
            <a:off x="957957" y="2159215"/>
            <a:ext cx="4814790" cy="45719"/>
          </a:xfrm>
          <a:custGeom>
            <a:avLst/>
            <a:gdLst>
              <a:gd name="connsiteX0" fmla="*/ 0 w 5476875"/>
              <a:gd name="connsiteY0" fmla="*/ 0 h 26669"/>
              <a:gd name="connsiteX1" fmla="*/ 5476875 w 5476875"/>
              <a:gd name="connsiteY1" fmla="*/ 0 h 26669"/>
              <a:gd name="connsiteX2" fmla="*/ 5476875 w 5476875"/>
              <a:gd name="connsiteY2" fmla="*/ 26669 h 26669"/>
              <a:gd name="connsiteX3" fmla="*/ 0 w 5476875"/>
              <a:gd name="connsiteY3" fmla="*/ 26669 h 26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6875" h="26669">
                <a:moveTo>
                  <a:pt x="0" y="0"/>
                </a:moveTo>
                <a:lnTo>
                  <a:pt x="5476875" y="0"/>
                </a:lnTo>
                <a:lnTo>
                  <a:pt x="5476875" y="26669"/>
                </a:lnTo>
                <a:lnTo>
                  <a:pt x="0" y="26669"/>
                </a:lnTo>
                <a:close/>
              </a:path>
            </a:pathLst>
          </a:cu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액자 9">
            <a:extLst>
              <a:ext uri="{FF2B5EF4-FFF2-40B4-BE49-F238E27FC236}">
                <a16:creationId xmlns:a16="http://schemas.microsoft.com/office/drawing/2014/main" id="{478617FA-CB14-3697-AB8E-19692699F5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167"/>
            </a:avLst>
          </a:pr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6DDC1234-FF0C-D41B-1AD7-DE6281CBC5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9938" y="1858831"/>
            <a:ext cx="3629025" cy="23812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BA24A24-0961-BBD0-8E77-BE0097DF7358}"/>
              </a:ext>
            </a:extLst>
          </p:cNvPr>
          <p:cNvSpPr txBox="1"/>
          <p:nvPr/>
        </p:nvSpPr>
        <p:spPr>
          <a:xfrm>
            <a:off x="1781733" y="3194701"/>
            <a:ext cx="33268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err="1"/>
              <a:t>하치에몬</a:t>
            </a:r>
            <a:r>
              <a:rPr lang="ko-KR" altLang="en-US" sz="2800" b="1" dirty="0"/>
              <a:t> </a:t>
            </a:r>
            <a:r>
              <a:rPr lang="en-US" altLang="ko-KR" sz="2800" b="1" dirty="0"/>
              <a:t>-&gt;</a:t>
            </a:r>
          </a:p>
          <a:p>
            <a:r>
              <a:rPr lang="ko-KR" altLang="en-US" sz="2800" b="1" dirty="0"/>
              <a:t>송도를 간다는 명목</a:t>
            </a:r>
            <a:endParaRPr lang="en-US" altLang="ko-KR" sz="2800" b="1" dirty="0"/>
          </a:p>
          <a:p>
            <a:endParaRPr lang="en-US" altLang="ko-KR" sz="2800" b="1" dirty="0"/>
          </a:p>
          <a:p>
            <a:endParaRPr lang="en-US" altLang="ko-KR" sz="2800" b="1" dirty="0"/>
          </a:p>
          <a:p>
            <a:r>
              <a:rPr lang="ko-KR" altLang="en-US" sz="2800" b="1" dirty="0"/>
              <a:t>죽도 도해 시도 </a:t>
            </a:r>
            <a:endParaRPr lang="en-US" altLang="ko-KR" sz="2800" b="1" dirty="0"/>
          </a:p>
          <a:p>
            <a:endParaRPr lang="en-US" altLang="ko-KR" sz="28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AE5A5C-15D0-E459-D13D-0202F54A9ABC}"/>
              </a:ext>
            </a:extLst>
          </p:cNvPr>
          <p:cNvSpPr txBox="1"/>
          <p:nvPr/>
        </p:nvSpPr>
        <p:spPr>
          <a:xfrm>
            <a:off x="8052773" y="4374546"/>
            <a:ext cx="3326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/>
              <a:t>&lt;</a:t>
            </a:r>
            <a:r>
              <a:rPr lang="ko-KR" altLang="en-US" sz="2800" b="1" dirty="0" err="1"/>
              <a:t>하치에몬</a:t>
            </a:r>
            <a:r>
              <a:rPr lang="en-US" altLang="ko-KR" sz="2800" b="1" dirty="0"/>
              <a:t>&gt;</a:t>
            </a:r>
            <a:endParaRPr lang="ko-KR" altLang="en-US" sz="28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014E94-7F50-E48D-02B3-8E3C87DB00FF}"/>
              </a:ext>
            </a:extLst>
          </p:cNvPr>
          <p:cNvSpPr txBox="1"/>
          <p:nvPr/>
        </p:nvSpPr>
        <p:spPr>
          <a:xfrm>
            <a:off x="8600390" y="5240860"/>
            <a:ext cx="3326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사형 </a:t>
            </a:r>
            <a:endParaRPr lang="en-US" altLang="ko-KR" sz="28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25C4AA-68D7-D704-A426-BFC14CBB57AC}"/>
              </a:ext>
            </a:extLst>
          </p:cNvPr>
          <p:cNvSpPr txBox="1"/>
          <p:nvPr/>
        </p:nvSpPr>
        <p:spPr>
          <a:xfrm>
            <a:off x="392545" y="325432"/>
            <a:ext cx="61052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01. </a:t>
            </a:r>
            <a:r>
              <a:rPr lang="ko-KR" altLang="en-US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일본 문헌 속 증거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5B4267C8-85B2-A7B4-F30C-5303EA9EF6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4" t="22675" r="9599" b="22963"/>
          <a:stretch/>
        </p:blipFill>
        <p:spPr bwMode="auto">
          <a:xfrm>
            <a:off x="2860648" y="325432"/>
            <a:ext cx="658406" cy="4357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A7F30C-B2BB-EABE-356E-CA2DA3046D8A}"/>
              </a:ext>
            </a:extLst>
          </p:cNvPr>
          <p:cNvSpPr txBox="1"/>
          <p:nvPr/>
        </p:nvSpPr>
        <p:spPr>
          <a:xfrm>
            <a:off x="392545" y="1427010"/>
            <a:ext cx="6892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/>
              <a:t>10.</a:t>
            </a:r>
            <a:r>
              <a:rPr lang="ko-KR" altLang="en-US" sz="4000" b="1" dirty="0"/>
              <a:t>울릉도 도해 </a:t>
            </a:r>
            <a:r>
              <a:rPr lang="ko-KR" altLang="en-US" sz="4000" b="1" dirty="0" err="1"/>
              <a:t>일건기</a:t>
            </a:r>
            <a:r>
              <a:rPr lang="en-US" altLang="ko-KR" sz="4000" b="1" dirty="0"/>
              <a:t>(1836)</a:t>
            </a:r>
            <a:endParaRPr lang="ko-KR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649890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1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자유형 152"/>
          <p:cNvSpPr/>
          <p:nvPr/>
        </p:nvSpPr>
        <p:spPr>
          <a:xfrm>
            <a:off x="957957" y="2159215"/>
            <a:ext cx="4814790" cy="45719"/>
          </a:xfrm>
          <a:custGeom>
            <a:avLst/>
            <a:gdLst>
              <a:gd name="connsiteX0" fmla="*/ 0 w 5476875"/>
              <a:gd name="connsiteY0" fmla="*/ 0 h 26669"/>
              <a:gd name="connsiteX1" fmla="*/ 5476875 w 5476875"/>
              <a:gd name="connsiteY1" fmla="*/ 0 h 26669"/>
              <a:gd name="connsiteX2" fmla="*/ 5476875 w 5476875"/>
              <a:gd name="connsiteY2" fmla="*/ 26669 h 26669"/>
              <a:gd name="connsiteX3" fmla="*/ 0 w 5476875"/>
              <a:gd name="connsiteY3" fmla="*/ 26669 h 26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6875" h="26669">
                <a:moveTo>
                  <a:pt x="0" y="0"/>
                </a:moveTo>
                <a:lnTo>
                  <a:pt x="5476875" y="0"/>
                </a:lnTo>
                <a:lnTo>
                  <a:pt x="5476875" y="26669"/>
                </a:lnTo>
                <a:lnTo>
                  <a:pt x="0" y="26669"/>
                </a:lnTo>
                <a:close/>
              </a:path>
            </a:pathLst>
          </a:cu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액자 9">
            <a:extLst>
              <a:ext uri="{FF2B5EF4-FFF2-40B4-BE49-F238E27FC236}">
                <a16:creationId xmlns:a16="http://schemas.microsoft.com/office/drawing/2014/main" id="{478617FA-CB14-3697-AB8E-19692699F5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167"/>
            </a:avLst>
          </a:pr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6DDC1234-FF0C-D41B-1AD7-DE6281CBC5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5316" y="1740174"/>
            <a:ext cx="3629025" cy="23812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BA24A24-0961-BBD0-8E77-BE0097DF7358}"/>
              </a:ext>
            </a:extLst>
          </p:cNvPr>
          <p:cNvSpPr txBox="1"/>
          <p:nvPr/>
        </p:nvSpPr>
        <p:spPr>
          <a:xfrm>
            <a:off x="1332905" y="2097554"/>
            <a:ext cx="422451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2800" b="1" dirty="0"/>
          </a:p>
          <a:p>
            <a:r>
              <a:rPr lang="ko-KR" altLang="en-US" sz="2800" b="1" dirty="0" err="1"/>
              <a:t>하치에문</a:t>
            </a:r>
            <a:r>
              <a:rPr lang="ko-KR" altLang="en-US" sz="2800" b="1" dirty="0"/>
              <a:t> 曰</a:t>
            </a:r>
            <a:endParaRPr lang="en-US" altLang="ko-KR" sz="2800" b="1" dirty="0"/>
          </a:p>
          <a:p>
            <a:endParaRPr lang="en-US" altLang="ko-KR" sz="2800" b="1" dirty="0"/>
          </a:p>
          <a:p>
            <a:r>
              <a:rPr lang="ko-KR" altLang="en-US" sz="2800" b="1" dirty="0"/>
              <a:t>독도묘사 </a:t>
            </a:r>
            <a:r>
              <a:rPr lang="en-US" altLang="ko-KR" sz="2800" b="1" dirty="0"/>
              <a:t>: </a:t>
            </a:r>
            <a:r>
              <a:rPr lang="ko-KR" altLang="en-US" sz="2800" b="1" dirty="0"/>
              <a:t>매우 작은 섬</a:t>
            </a:r>
            <a:r>
              <a:rPr lang="en-US" altLang="ko-KR" sz="2800" b="1" dirty="0"/>
              <a:t>,</a:t>
            </a:r>
          </a:p>
          <a:p>
            <a:r>
              <a:rPr lang="ko-KR" altLang="en-US" sz="2800" b="1" dirty="0"/>
              <a:t>나무</a:t>
            </a:r>
            <a:r>
              <a:rPr lang="en-US" altLang="ko-KR" sz="2800" b="1" dirty="0"/>
              <a:t>X, </a:t>
            </a:r>
            <a:r>
              <a:rPr lang="ko-KR" altLang="en-US" sz="2800" b="1" dirty="0"/>
              <a:t>내리지</a:t>
            </a:r>
            <a:r>
              <a:rPr lang="en-US" altLang="ko-KR" sz="2800" b="1" dirty="0"/>
              <a:t>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AE5A5C-15D0-E459-D13D-0202F54A9ABC}"/>
              </a:ext>
            </a:extLst>
          </p:cNvPr>
          <p:cNvSpPr txBox="1"/>
          <p:nvPr/>
        </p:nvSpPr>
        <p:spPr>
          <a:xfrm>
            <a:off x="8265602" y="4149213"/>
            <a:ext cx="3326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/>
              <a:t>&lt;</a:t>
            </a:r>
            <a:r>
              <a:rPr lang="ko-KR" altLang="en-US" sz="2800" b="1" dirty="0" err="1"/>
              <a:t>하치에몬</a:t>
            </a:r>
            <a:r>
              <a:rPr lang="en-US" altLang="ko-KR" sz="2800" b="1" dirty="0"/>
              <a:t>&gt;</a:t>
            </a:r>
            <a:endParaRPr lang="ko-KR" altLang="en-US" sz="28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FB5640-6145-7213-4596-59C98FFE1E68}"/>
              </a:ext>
            </a:extLst>
          </p:cNvPr>
          <p:cNvSpPr txBox="1"/>
          <p:nvPr/>
        </p:nvSpPr>
        <p:spPr>
          <a:xfrm>
            <a:off x="2160366" y="5089288"/>
            <a:ext cx="61052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/>
              <a:t>  (</a:t>
            </a:r>
            <a:r>
              <a:rPr lang="ko-KR" altLang="en-US" sz="2800" b="1" dirty="0"/>
              <a:t>독도 </a:t>
            </a:r>
            <a:r>
              <a:rPr lang="en-US" altLang="ko-KR" sz="2800" b="1" dirty="0"/>
              <a:t>: </a:t>
            </a:r>
            <a:r>
              <a:rPr lang="ko-KR" altLang="en-US" sz="2800" b="1" dirty="0"/>
              <a:t>울릉도행 중 거치는 곳</a:t>
            </a:r>
            <a:r>
              <a:rPr lang="en-US" altLang="ko-KR" sz="2800" b="1" dirty="0"/>
              <a:t>)</a:t>
            </a:r>
          </a:p>
          <a:p>
            <a:endParaRPr lang="en-US" altLang="ko-KR" sz="2800" b="1" dirty="0"/>
          </a:p>
        </p:txBody>
      </p:sp>
      <p:sp>
        <p:nvSpPr>
          <p:cNvPr id="2" name="화살표: 아래쪽 1">
            <a:extLst>
              <a:ext uri="{FF2B5EF4-FFF2-40B4-BE49-F238E27FC236}">
                <a16:creationId xmlns:a16="http://schemas.microsoft.com/office/drawing/2014/main" id="{C45BD21E-A424-9E1B-E174-72378640BF47}"/>
              </a:ext>
            </a:extLst>
          </p:cNvPr>
          <p:cNvSpPr/>
          <p:nvPr/>
        </p:nvSpPr>
        <p:spPr>
          <a:xfrm rot="16200000">
            <a:off x="1773861" y="4995425"/>
            <a:ext cx="335115" cy="711616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화살표: 아래쪽 5">
            <a:extLst>
              <a:ext uri="{FF2B5EF4-FFF2-40B4-BE49-F238E27FC236}">
                <a16:creationId xmlns:a16="http://schemas.microsoft.com/office/drawing/2014/main" id="{3D76F443-8D16-B0C2-46D7-7165464F732A}"/>
              </a:ext>
            </a:extLst>
          </p:cNvPr>
          <p:cNvSpPr/>
          <p:nvPr/>
        </p:nvSpPr>
        <p:spPr>
          <a:xfrm rot="16200000">
            <a:off x="1819377" y="5657507"/>
            <a:ext cx="244082" cy="711616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ECFF15-CC0B-6152-45EB-A14358DE6657}"/>
              </a:ext>
            </a:extLst>
          </p:cNvPr>
          <p:cNvSpPr txBox="1"/>
          <p:nvPr/>
        </p:nvSpPr>
        <p:spPr>
          <a:xfrm>
            <a:off x="2160366" y="5719970"/>
            <a:ext cx="6105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/>
              <a:t>  (</a:t>
            </a:r>
            <a:r>
              <a:rPr lang="ko-KR" altLang="en-US" sz="2800" b="1" dirty="0"/>
              <a:t>독도 </a:t>
            </a:r>
            <a:r>
              <a:rPr lang="en-US" altLang="ko-KR" sz="2800" b="1" dirty="0"/>
              <a:t>: </a:t>
            </a:r>
            <a:r>
              <a:rPr lang="ko-KR" altLang="en-US" sz="2800" b="1" dirty="0"/>
              <a:t>일본과 울릉도 사이구간</a:t>
            </a:r>
            <a:r>
              <a:rPr lang="en-US" altLang="ko-KR" sz="2800" b="1" dirty="0"/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9AC2CC-D3C6-7038-4649-61CFE46B0E8C}"/>
              </a:ext>
            </a:extLst>
          </p:cNvPr>
          <p:cNvSpPr txBox="1"/>
          <p:nvPr/>
        </p:nvSpPr>
        <p:spPr>
          <a:xfrm>
            <a:off x="392545" y="325432"/>
            <a:ext cx="61052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01. </a:t>
            </a:r>
            <a:r>
              <a:rPr lang="ko-KR" altLang="en-US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일본 문헌 속 증거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0567F491-69F2-F207-2D52-835EE10C80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4" t="22675" r="9599" b="22963"/>
          <a:stretch/>
        </p:blipFill>
        <p:spPr bwMode="auto">
          <a:xfrm>
            <a:off x="2860648" y="325432"/>
            <a:ext cx="658406" cy="4357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F290B4-0DCA-E172-4A18-41E50483A53E}"/>
              </a:ext>
            </a:extLst>
          </p:cNvPr>
          <p:cNvSpPr txBox="1"/>
          <p:nvPr/>
        </p:nvSpPr>
        <p:spPr>
          <a:xfrm>
            <a:off x="392545" y="1437220"/>
            <a:ext cx="6684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/>
              <a:t>10.</a:t>
            </a:r>
            <a:r>
              <a:rPr lang="ko-KR" altLang="en-US" sz="4000" b="1" dirty="0"/>
              <a:t>울릉도 도해 </a:t>
            </a:r>
            <a:r>
              <a:rPr lang="ko-KR" altLang="en-US" sz="4000" b="1" dirty="0" err="1"/>
              <a:t>일건기</a:t>
            </a:r>
            <a:r>
              <a:rPr lang="en-US" altLang="ko-KR" sz="4000" b="1" dirty="0"/>
              <a:t>(1836)</a:t>
            </a:r>
            <a:endParaRPr lang="ko-KR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44427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2" grpId="0" animBg="1"/>
      <p:bldP spid="6" grpId="0" animBg="1"/>
      <p:bldP spid="11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:a16="http://schemas.microsoft.com/office/drawing/2014/main" id="{91606133-2CB0-BF30-E0E9-D3A86E86B1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324" b="42670"/>
          <a:stretch/>
        </p:blipFill>
        <p:spPr>
          <a:xfrm>
            <a:off x="7996541" y="2333990"/>
            <a:ext cx="3086100" cy="1577816"/>
          </a:xfrm>
          <a:prstGeom prst="rect">
            <a:avLst/>
          </a:prstGeom>
        </p:spPr>
      </p:pic>
      <p:sp>
        <p:nvSpPr>
          <p:cNvPr id="153" name="자유형 152"/>
          <p:cNvSpPr/>
          <p:nvPr/>
        </p:nvSpPr>
        <p:spPr>
          <a:xfrm>
            <a:off x="957957" y="2159215"/>
            <a:ext cx="4814790" cy="45719"/>
          </a:xfrm>
          <a:custGeom>
            <a:avLst/>
            <a:gdLst>
              <a:gd name="connsiteX0" fmla="*/ 0 w 5476875"/>
              <a:gd name="connsiteY0" fmla="*/ 0 h 26669"/>
              <a:gd name="connsiteX1" fmla="*/ 5476875 w 5476875"/>
              <a:gd name="connsiteY1" fmla="*/ 0 h 26669"/>
              <a:gd name="connsiteX2" fmla="*/ 5476875 w 5476875"/>
              <a:gd name="connsiteY2" fmla="*/ 26669 h 26669"/>
              <a:gd name="connsiteX3" fmla="*/ 0 w 5476875"/>
              <a:gd name="connsiteY3" fmla="*/ 26669 h 26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6875" h="26669">
                <a:moveTo>
                  <a:pt x="0" y="0"/>
                </a:moveTo>
                <a:lnTo>
                  <a:pt x="5476875" y="0"/>
                </a:lnTo>
                <a:lnTo>
                  <a:pt x="5476875" y="26669"/>
                </a:lnTo>
                <a:lnTo>
                  <a:pt x="0" y="26669"/>
                </a:lnTo>
                <a:close/>
              </a:path>
            </a:pathLst>
          </a:cu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액자 9">
            <a:extLst>
              <a:ext uri="{FF2B5EF4-FFF2-40B4-BE49-F238E27FC236}">
                <a16:creationId xmlns:a16="http://schemas.microsoft.com/office/drawing/2014/main" id="{478617FA-CB14-3697-AB8E-19692699F5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167"/>
            </a:avLst>
          </a:pr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4524F0-6331-63F4-2DBC-75988734D5BD}"/>
              </a:ext>
            </a:extLst>
          </p:cNvPr>
          <p:cNvSpPr txBox="1"/>
          <p:nvPr/>
        </p:nvSpPr>
        <p:spPr>
          <a:xfrm>
            <a:off x="878807" y="1474188"/>
            <a:ext cx="48147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/>
              <a:t>11.</a:t>
            </a:r>
            <a:r>
              <a:rPr lang="ko-KR" altLang="en-US" sz="4000" b="1" dirty="0"/>
              <a:t>죽도 </a:t>
            </a:r>
            <a:r>
              <a:rPr lang="ko-KR" altLang="en-US" sz="4000" b="1" dirty="0" err="1"/>
              <a:t>제찰</a:t>
            </a:r>
            <a:r>
              <a:rPr lang="en-US" altLang="ko-KR" sz="4000" b="1" dirty="0"/>
              <a:t>(1837)</a:t>
            </a:r>
            <a:endParaRPr lang="ko-KR" altLang="en-US" sz="4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2176B6-F4FE-C464-ADCD-55F6C7357742}"/>
              </a:ext>
            </a:extLst>
          </p:cNvPr>
          <p:cNvSpPr txBox="1"/>
          <p:nvPr/>
        </p:nvSpPr>
        <p:spPr>
          <a:xfrm>
            <a:off x="1667611" y="2976074"/>
            <a:ext cx="3881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죽도 항해 금지 </a:t>
            </a:r>
            <a:r>
              <a:rPr lang="ko-KR" altLang="en-US" sz="2800" b="1" dirty="0" err="1"/>
              <a:t>경고판</a:t>
            </a:r>
            <a:endParaRPr lang="ko-KR" altLang="en-US" sz="2800" b="1" dirty="0"/>
          </a:p>
        </p:txBody>
      </p:sp>
      <p:sp>
        <p:nvSpPr>
          <p:cNvPr id="7" name="원형: 비어 있음 6">
            <a:extLst>
              <a:ext uri="{FF2B5EF4-FFF2-40B4-BE49-F238E27FC236}">
                <a16:creationId xmlns:a16="http://schemas.microsoft.com/office/drawing/2014/main" id="{906D164B-8C2B-20A0-5B37-DA028BC2EEA2}"/>
              </a:ext>
            </a:extLst>
          </p:cNvPr>
          <p:cNvSpPr/>
          <p:nvPr/>
        </p:nvSpPr>
        <p:spPr>
          <a:xfrm>
            <a:off x="9727660" y="2333990"/>
            <a:ext cx="1099225" cy="1617689"/>
          </a:xfrm>
          <a:prstGeom prst="donut">
            <a:avLst>
              <a:gd name="adj" fmla="val 857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C4DC66-740E-C526-F8E2-3A389F6F8EBD}"/>
              </a:ext>
            </a:extLst>
          </p:cNvPr>
          <p:cNvSpPr txBox="1"/>
          <p:nvPr/>
        </p:nvSpPr>
        <p:spPr>
          <a:xfrm>
            <a:off x="8469450" y="4203726"/>
            <a:ext cx="3881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/>
              <a:t>&lt;</a:t>
            </a:r>
            <a:r>
              <a:rPr lang="ko-KR" altLang="en-US" sz="2800" b="1" dirty="0" err="1"/>
              <a:t>죽도제찰</a:t>
            </a:r>
            <a:r>
              <a:rPr lang="en-US" altLang="ko-KR" sz="2800" b="1" dirty="0"/>
              <a:t>&gt;</a:t>
            </a:r>
            <a:endParaRPr lang="ko-KR" altLang="en-US" sz="28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18DB03-FC1B-D827-A9C0-57FA1A4AFC67}"/>
              </a:ext>
            </a:extLst>
          </p:cNvPr>
          <p:cNvSpPr txBox="1"/>
          <p:nvPr/>
        </p:nvSpPr>
        <p:spPr>
          <a:xfrm>
            <a:off x="1667611" y="4274550"/>
            <a:ext cx="40259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/>
              <a:t>“</a:t>
            </a:r>
            <a:r>
              <a:rPr lang="ko-KR" altLang="en-US" sz="2800" b="1" dirty="0" err="1"/>
              <a:t>하치에몬</a:t>
            </a:r>
            <a:r>
              <a:rPr lang="en-US" altLang="ko-KR" sz="2800" b="1" dirty="0"/>
              <a:t>, </a:t>
            </a:r>
            <a:r>
              <a:rPr lang="ko-KR" altLang="en-US" sz="2800" b="1" dirty="0"/>
              <a:t>죽도</a:t>
            </a:r>
            <a:r>
              <a:rPr lang="en-US" altLang="ko-KR" sz="2800" b="1" dirty="0"/>
              <a:t>(</a:t>
            </a:r>
            <a:r>
              <a:rPr lang="ko-KR" altLang="en-US" sz="2800" b="1" dirty="0"/>
              <a:t>울릉도</a:t>
            </a:r>
            <a:r>
              <a:rPr lang="en-US" altLang="ko-KR" sz="2800" b="1" dirty="0"/>
              <a:t>)</a:t>
            </a:r>
            <a:r>
              <a:rPr lang="ko-KR" altLang="en-US" sz="2800" b="1" dirty="0"/>
              <a:t>에 도해한 사건으로 사형에 처함</a:t>
            </a:r>
            <a:r>
              <a:rPr lang="en-US" altLang="ko-KR" sz="2800" b="1" dirty="0"/>
              <a:t>”</a:t>
            </a:r>
            <a:endParaRPr lang="ko-KR" altLang="en-US" sz="2800" b="1" dirty="0"/>
          </a:p>
        </p:txBody>
      </p:sp>
      <p:sp>
        <p:nvSpPr>
          <p:cNvPr id="14" name="화살표: 아래쪽 13">
            <a:extLst>
              <a:ext uri="{FF2B5EF4-FFF2-40B4-BE49-F238E27FC236}">
                <a16:creationId xmlns:a16="http://schemas.microsoft.com/office/drawing/2014/main" id="{E9B3A81A-241C-DC5C-EDD1-5E0259BD4BAA}"/>
              </a:ext>
            </a:extLst>
          </p:cNvPr>
          <p:cNvSpPr/>
          <p:nvPr/>
        </p:nvSpPr>
        <p:spPr>
          <a:xfrm rot="4620325">
            <a:off x="7307590" y="1507461"/>
            <a:ext cx="133059" cy="439492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C4BE1F-5A9D-7836-8E88-8456CCAA47C8}"/>
              </a:ext>
            </a:extLst>
          </p:cNvPr>
          <p:cNvSpPr txBox="1"/>
          <p:nvPr/>
        </p:nvSpPr>
        <p:spPr>
          <a:xfrm>
            <a:off x="392545" y="325432"/>
            <a:ext cx="61052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01. </a:t>
            </a:r>
            <a:r>
              <a:rPr lang="ko-KR" altLang="en-US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일본 문헌 속 증거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07BCC1E7-5C1E-EB04-470B-F36A5EBC13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4" t="22675" r="9599" b="22963"/>
          <a:stretch/>
        </p:blipFill>
        <p:spPr bwMode="auto">
          <a:xfrm>
            <a:off x="2860648" y="325432"/>
            <a:ext cx="658406" cy="4357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09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  <p:bldP spid="12" grpId="0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자유형 152"/>
          <p:cNvSpPr/>
          <p:nvPr/>
        </p:nvSpPr>
        <p:spPr>
          <a:xfrm>
            <a:off x="957957" y="2159215"/>
            <a:ext cx="4814790" cy="45719"/>
          </a:xfrm>
          <a:custGeom>
            <a:avLst/>
            <a:gdLst>
              <a:gd name="connsiteX0" fmla="*/ 0 w 5476875"/>
              <a:gd name="connsiteY0" fmla="*/ 0 h 26669"/>
              <a:gd name="connsiteX1" fmla="*/ 5476875 w 5476875"/>
              <a:gd name="connsiteY1" fmla="*/ 0 h 26669"/>
              <a:gd name="connsiteX2" fmla="*/ 5476875 w 5476875"/>
              <a:gd name="connsiteY2" fmla="*/ 26669 h 26669"/>
              <a:gd name="connsiteX3" fmla="*/ 0 w 5476875"/>
              <a:gd name="connsiteY3" fmla="*/ 26669 h 26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6875" h="26669">
                <a:moveTo>
                  <a:pt x="0" y="0"/>
                </a:moveTo>
                <a:lnTo>
                  <a:pt x="5476875" y="0"/>
                </a:lnTo>
                <a:lnTo>
                  <a:pt x="5476875" y="26669"/>
                </a:lnTo>
                <a:lnTo>
                  <a:pt x="0" y="26669"/>
                </a:lnTo>
                <a:close/>
              </a:path>
            </a:pathLst>
          </a:cu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액자 9">
            <a:extLst>
              <a:ext uri="{FF2B5EF4-FFF2-40B4-BE49-F238E27FC236}">
                <a16:creationId xmlns:a16="http://schemas.microsoft.com/office/drawing/2014/main" id="{478617FA-CB14-3697-AB8E-19692699F5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167"/>
            </a:avLst>
          </a:pr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C4DC66-740E-C526-F8E2-3A389F6F8EBD}"/>
              </a:ext>
            </a:extLst>
          </p:cNvPr>
          <p:cNvSpPr txBox="1"/>
          <p:nvPr/>
        </p:nvSpPr>
        <p:spPr>
          <a:xfrm>
            <a:off x="6958518" y="5165733"/>
            <a:ext cx="4636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/>
              <a:t>&lt;</a:t>
            </a:r>
            <a:r>
              <a:rPr lang="ko-KR" altLang="en-US" sz="2800" b="1" dirty="0"/>
              <a:t>조선국교제 </a:t>
            </a:r>
            <a:r>
              <a:rPr lang="ko-KR" altLang="en-US" sz="2800" b="1" dirty="0" err="1"/>
              <a:t>시말내탐서</a:t>
            </a:r>
            <a:r>
              <a:rPr lang="en-US" altLang="ko-KR" sz="2800" b="1" dirty="0"/>
              <a:t>&gt;</a:t>
            </a:r>
            <a:endParaRPr lang="ko-KR" altLang="en-US" sz="28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18DB03-FC1B-D827-A9C0-57FA1A4AFC67}"/>
              </a:ext>
            </a:extLst>
          </p:cNvPr>
          <p:cNvSpPr txBox="1"/>
          <p:nvPr/>
        </p:nvSpPr>
        <p:spPr>
          <a:xfrm>
            <a:off x="487680" y="1430657"/>
            <a:ext cx="7586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/>
              <a:t>12.</a:t>
            </a:r>
            <a:r>
              <a:rPr lang="ko-KR" altLang="en-US" sz="4000" b="1" dirty="0"/>
              <a:t>조선국교제 </a:t>
            </a:r>
            <a:r>
              <a:rPr lang="ko-KR" altLang="en-US" sz="4000" b="1" dirty="0" err="1"/>
              <a:t>시말내탐서</a:t>
            </a:r>
            <a:r>
              <a:rPr lang="en-US" altLang="ko-KR" sz="4000" b="1" dirty="0"/>
              <a:t>(1870)</a:t>
            </a:r>
            <a:endParaRPr lang="ko-KR" altLang="en-US" sz="40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40568E-545F-8511-1747-C4FA5E323F49}"/>
              </a:ext>
            </a:extLst>
          </p:cNvPr>
          <p:cNvSpPr txBox="1"/>
          <p:nvPr/>
        </p:nvSpPr>
        <p:spPr>
          <a:xfrm>
            <a:off x="1377023" y="4937734"/>
            <a:ext cx="35505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다케시마</a:t>
            </a:r>
            <a:r>
              <a:rPr lang="en-US" altLang="ko-KR" sz="2800" b="1" dirty="0"/>
              <a:t>(</a:t>
            </a:r>
            <a:r>
              <a:rPr lang="ko-KR" altLang="en-US" sz="2800" b="1" dirty="0"/>
              <a:t>울릉도</a:t>
            </a:r>
            <a:r>
              <a:rPr lang="en-US" altLang="ko-KR" sz="2800" b="1" dirty="0"/>
              <a:t>), </a:t>
            </a:r>
            <a:r>
              <a:rPr lang="ko-KR" altLang="en-US" sz="2800" b="1" dirty="0" err="1"/>
              <a:t>마쓰시마</a:t>
            </a:r>
            <a:r>
              <a:rPr lang="en-US" altLang="ko-KR" sz="2800" b="1" dirty="0"/>
              <a:t>(</a:t>
            </a:r>
            <a:r>
              <a:rPr lang="ko-KR" altLang="en-US" sz="2800" b="1" dirty="0"/>
              <a:t>독도</a:t>
            </a:r>
            <a:r>
              <a:rPr lang="en-US" altLang="ko-KR" sz="2800" b="1" dirty="0"/>
              <a:t>)</a:t>
            </a:r>
            <a:r>
              <a:rPr lang="ko-KR" altLang="en-US" sz="2800" b="1" dirty="0"/>
              <a:t> </a:t>
            </a:r>
            <a:endParaRPr lang="en-US" altLang="ko-KR" sz="2800" b="1" dirty="0"/>
          </a:p>
          <a:p>
            <a:r>
              <a:rPr lang="en-US" altLang="ko-KR" sz="2800" b="1" dirty="0"/>
              <a:t>=</a:t>
            </a:r>
            <a:r>
              <a:rPr lang="ko-KR" altLang="en-US" sz="2800" b="1" dirty="0"/>
              <a:t>조선 부속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715189-4F1F-6662-7174-4D0CC5A5CE58}"/>
              </a:ext>
            </a:extLst>
          </p:cNvPr>
          <p:cNvSpPr txBox="1"/>
          <p:nvPr/>
        </p:nvSpPr>
        <p:spPr>
          <a:xfrm>
            <a:off x="1350199" y="3791953"/>
            <a:ext cx="4453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조선 시찰 보고서 제출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B6605C-9E29-5187-AB75-E7B09BD1CCFF}"/>
              </a:ext>
            </a:extLst>
          </p:cNvPr>
          <p:cNvSpPr txBox="1"/>
          <p:nvPr/>
        </p:nvSpPr>
        <p:spPr>
          <a:xfrm>
            <a:off x="1360345" y="2637521"/>
            <a:ext cx="4735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외무성 관리인 사다 </a:t>
            </a:r>
            <a:r>
              <a:rPr lang="ko-KR" altLang="en-US" sz="2800" b="1" dirty="0" err="1"/>
              <a:t>하쿠보</a:t>
            </a:r>
            <a:endParaRPr lang="ko-KR" altLang="en-US" sz="2800" b="1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3DAEAC98-3B6B-7B98-D4C0-67757E8FAB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9730"/>
          <a:stretch/>
        </p:blipFill>
        <p:spPr>
          <a:xfrm>
            <a:off x="7456345" y="2347560"/>
            <a:ext cx="3412692" cy="25407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44545B0-C0B3-F3F7-CBDC-5424D099AC4B}"/>
              </a:ext>
            </a:extLst>
          </p:cNvPr>
          <p:cNvSpPr txBox="1"/>
          <p:nvPr/>
        </p:nvSpPr>
        <p:spPr>
          <a:xfrm>
            <a:off x="392545" y="325432"/>
            <a:ext cx="61052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01. </a:t>
            </a:r>
            <a:r>
              <a:rPr lang="ko-KR" altLang="en-US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일본 문헌 속 증거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8523AB8-3961-2AFE-032C-C93ADF090A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4" t="22675" r="9599" b="22963"/>
          <a:stretch/>
        </p:blipFill>
        <p:spPr bwMode="auto">
          <a:xfrm>
            <a:off x="2860648" y="325432"/>
            <a:ext cx="658406" cy="4357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62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/>
      <p:bldP spid="15" grpId="0"/>
      <p:bldP spid="6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339</Words>
  <Application>Microsoft Office PowerPoint</Application>
  <PresentationFormat>와이드스크린</PresentationFormat>
  <Paragraphs>67</Paragraphs>
  <Slides>10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5" baseType="lpstr">
      <vt:lpstr>HY헤드라인M</vt:lpstr>
      <vt:lpstr>나눔고딕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zekis0906@naver.com</dc:creator>
  <cp:lastModifiedBy>zekis0906@naver.com</cp:lastModifiedBy>
  <cp:revision>3</cp:revision>
  <dcterms:created xsi:type="dcterms:W3CDTF">2024-05-31T15:06:03Z</dcterms:created>
  <dcterms:modified xsi:type="dcterms:W3CDTF">2024-06-01T07:12:23Z</dcterms:modified>
</cp:coreProperties>
</file>