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20" r:id="rId3"/>
    <p:sldId id="311" r:id="rId4"/>
    <p:sldId id="312" r:id="rId5"/>
    <p:sldId id="313" r:id="rId6"/>
    <p:sldId id="315" r:id="rId7"/>
    <p:sldId id="317" r:id="rId8"/>
    <p:sldId id="319" r:id="rId9"/>
    <p:sldId id="327" r:id="rId10"/>
    <p:sldId id="32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296193-22CB-BC71-C371-F94982516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2C5A37B-E7AD-7D25-8E0C-A86E9E4BA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8B4E1A-68BF-248C-A31E-E858F059E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86C5E5-5D7E-8FC1-182F-ABB8D6001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F99458-FCCD-8CC9-89B9-23F49112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14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49C4F9-4427-FD9B-9930-C3C71EF1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3D6B6F0-6702-209C-D295-60782DE2D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88309-6F66-19C6-8C13-07201E043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153A3B-B615-5AFE-260E-8A564243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E3D188-79C0-AACB-FF65-E4BEBCB4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717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1F70FAB-79E6-B66B-E81D-A2479DE5C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0CB96D0-0B80-EFD9-E7E6-92F505E8C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85BE9B-9D52-BF6A-2FAD-537204BD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6B1A44-CC64-5F23-5061-7C2A7F490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393DFE-96CD-C09C-CABD-64E5C847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13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5D24EC-E655-A0B7-1F38-254038F31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F77F13-600A-3500-432E-025A8ABC0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9EA1FC-F767-2684-1C01-1C8A7E6E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B77355-7F45-A6DF-642B-8330D852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1DE022-7AFD-CF27-A0FE-640273B0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61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B1C7C0-1C22-996B-C87E-70C0FEFD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3E1D74-D9F1-DA78-FA6A-D63ACABF0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1EA175-93BB-F957-3B7C-959223B7D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2C63A1-1031-ED70-E734-D010DCA18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55A029-4C0F-CBCA-953B-5F0D38124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27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568351-647D-0663-799E-98BBCE15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480A59-1199-1708-87AE-3961AE929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6542BAC-D4CC-7CE7-2670-AC573D7ED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E906184-E92D-2080-2A26-D1AC3FEB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02CC87B-3C48-994D-381B-BBF6D1D0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5BFA03-1C33-B319-824B-CC8D8C25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5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8E1A54-23C7-C67A-6ABB-C192215E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F4BA92B-FADE-3671-751F-56BB6442F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51FCEE-DE89-1034-A2CD-01D507B64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56C6436-ADD6-28E9-27B7-6E49232CB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02C6483-C209-E16E-BEF7-3E195C988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C1F3902-6EBC-C1C3-3C50-E3FBE76E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128D425-4871-CEC6-3070-1089635D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CFD63CC-4792-1DB8-FB16-BE58F4B5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51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C63520-548F-196B-7406-0C3E919C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263213C-C8D2-998B-07F3-29DCCC3F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C0A9AF0-FBD5-23FB-C4DC-8DBEEE4E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B5B6046-5CC4-8F81-95A3-D13D0BB5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57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09FA859-276F-6B55-79F6-9D00C30D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B3EA752-05FE-C05A-1B60-8674C5BA4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62A9E18-FB2D-E858-6D67-92A64EA3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90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FE1FD4-C157-A667-6BEA-F06580BE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59CEA1-945F-A999-5428-5E2D612EA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142CF2-D1E6-80CF-1114-86F56B9E0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DA2CEF-E073-319A-3C94-0BFE30A0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51FFC4-70A2-AC9B-C125-64D3C6AF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C06B2DB-0431-B221-6694-3294CFA5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60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FA8E05-2D03-BF49-E783-2BAA238A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642D87E-13CF-FCAD-BF6A-B3A0A2B9E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4A9D6B4-E695-7092-90FB-EEE0EB7CD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70AA8B-0167-1A2A-BD69-95C9FE1C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31EF5-4889-721E-6C26-1021698E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EF2B315-F1E1-A8D5-7A0A-33115C61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055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28FB3C1-F6B7-E617-2F6F-3069A30F0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0D34145-282F-AE97-6E1B-DC659C6EC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34E696-7BEF-E75A-CB1D-570CA2C6EF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95F8D-2919-4B0A-AF7C-3F8718DC99FA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DDCCDDB-0951-EF9A-3FBE-00FD3ECEC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CF73CE-B595-2BE5-93A0-2AEB8CB1C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17CDAB-E198-4CBB-A1DB-8A71CF246E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67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.emb-japan.go.jp/territory/takeshima/qa.html" TargetMode="External"/><Relationship Id="rId2" Type="http://schemas.openxmlformats.org/officeDocument/2006/relationships/hyperlink" Target="https://dokdo.mofa.go.kr/kor/pds/part02_view14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hw2EELDbb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67127" y="1830917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7396C-815F-9E20-DC4B-90E98D935F12}"/>
              </a:ext>
            </a:extLst>
          </p:cNvPr>
          <p:cNvSpPr txBox="1"/>
          <p:nvPr/>
        </p:nvSpPr>
        <p:spPr>
          <a:xfrm>
            <a:off x="7249640" y="4901296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 err="1"/>
              <a:t>만기요람</a:t>
            </a:r>
            <a:r>
              <a:rPr lang="en-US" altLang="ko-KR" sz="2800" b="1" dirty="0"/>
              <a:t>&gt;(1808)</a:t>
            </a:r>
            <a:endParaRPr lang="ko-KR" alt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58272E-7A19-B030-7435-8DA9A7B8E65E}"/>
              </a:ext>
            </a:extLst>
          </p:cNvPr>
          <p:cNvSpPr txBox="1"/>
          <p:nvPr/>
        </p:nvSpPr>
        <p:spPr>
          <a:xfrm>
            <a:off x="967127" y="1157426"/>
            <a:ext cx="4596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11.</a:t>
            </a:r>
            <a:r>
              <a:rPr lang="ko-KR" altLang="en-US" sz="4000" b="1" dirty="0" err="1"/>
              <a:t>만기요람</a:t>
            </a:r>
            <a:r>
              <a:rPr lang="en-US" altLang="ko-KR" sz="4000" b="1" dirty="0"/>
              <a:t>(1808)</a:t>
            </a:r>
            <a:endParaRPr lang="ko-KR" alt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D3AAA-4ABB-0CDA-33C8-E7F3DE130804}"/>
              </a:ext>
            </a:extLst>
          </p:cNvPr>
          <p:cNvSpPr txBox="1"/>
          <p:nvPr/>
        </p:nvSpPr>
        <p:spPr>
          <a:xfrm>
            <a:off x="1621270" y="3134902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울릉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우산 </a:t>
            </a:r>
            <a:r>
              <a:rPr lang="en-US" altLang="ko-KR" sz="2800" b="1" dirty="0"/>
              <a:t>= </a:t>
            </a:r>
            <a:r>
              <a:rPr lang="ko-KR" altLang="en-US" sz="2800" b="1" dirty="0"/>
              <a:t>모두 우산국 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45A87-7BB6-717B-A70C-805B4EE80899}"/>
              </a:ext>
            </a:extLst>
          </p:cNvPr>
          <p:cNvSpPr txBox="1"/>
          <p:nvPr/>
        </p:nvSpPr>
        <p:spPr>
          <a:xfrm>
            <a:off x="1680124" y="4762500"/>
            <a:ext cx="3699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여기서 우산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일본이 말하는 송도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F38134A-55AD-1516-BF67-11A0F4768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92" t="-15139" r="1124" b="15139"/>
          <a:stretch/>
        </p:blipFill>
        <p:spPr>
          <a:xfrm>
            <a:off x="6984460" y="1222356"/>
            <a:ext cx="3840484" cy="3314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005731-B47B-F5EA-F091-51B458A3EAC9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pic>
        <p:nvPicPr>
          <p:cNvPr id="9" name="Picture 2" descr="#태극기 - velog">
            <a:extLst>
              <a:ext uri="{FF2B5EF4-FFF2-40B4-BE49-F238E27FC236}">
                <a16:creationId xmlns:a16="http://schemas.microsoft.com/office/drawing/2014/main" id="{45FC9461-FE66-5078-C328-BE8A9A2E5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0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2845123" y="3918674"/>
            <a:ext cx="6668528" cy="59938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08F675-08E0-CBCE-FEC4-56491C0909F1}"/>
              </a:ext>
            </a:extLst>
          </p:cNvPr>
          <p:cNvSpPr txBox="1"/>
          <p:nvPr/>
        </p:nvSpPr>
        <p:spPr>
          <a:xfrm>
            <a:off x="3608666" y="2668386"/>
            <a:ext cx="577823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6600" dirty="0">
                <a:solidFill>
                  <a:schemeClr val="accent5">
                    <a:lumMod val="75000"/>
                  </a:schemeClr>
                </a:solidFill>
              </a:rPr>
              <a:t>THANK YOU</a:t>
            </a:r>
            <a:endParaRPr lang="ko-KR" altLang="en-US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7756187" y="5129062"/>
            <a:ext cx="42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&lt;</a:t>
            </a:r>
            <a:r>
              <a:rPr lang="ko-KR" altLang="en-US" sz="2400" b="1" dirty="0" err="1"/>
              <a:t>임오명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각석문</a:t>
            </a:r>
            <a:r>
              <a:rPr lang="en-US" altLang="ko-KR" sz="2400" b="1" dirty="0"/>
              <a:t>&gt;</a:t>
            </a:r>
            <a:endParaRPr lang="ko-KR" alt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593387" y="1437918"/>
            <a:ext cx="5607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12.</a:t>
            </a:r>
            <a:r>
              <a:rPr lang="ko-KR" altLang="en-US" sz="4000" b="1" dirty="0" err="1"/>
              <a:t>임오명</a:t>
            </a:r>
            <a:r>
              <a:rPr lang="ko-KR" altLang="en-US" sz="4000" b="1" dirty="0"/>
              <a:t> </a:t>
            </a:r>
            <a:r>
              <a:rPr lang="ko-KR" altLang="en-US" sz="4000" b="1" dirty="0" err="1"/>
              <a:t>각석문</a:t>
            </a:r>
            <a:r>
              <a:rPr lang="en-US" altLang="ko-KR" sz="4000" b="1" dirty="0"/>
              <a:t>(1882)</a:t>
            </a:r>
            <a:endParaRPr lang="ko-KR" alt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567867" y="5651097"/>
            <a:ext cx="332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울릉도 </a:t>
            </a:r>
            <a:r>
              <a:rPr lang="ko-KR" altLang="en-US" sz="2400" b="1" dirty="0" err="1"/>
              <a:t>재개척</a:t>
            </a:r>
            <a:r>
              <a:rPr lang="ko-KR" altLang="en-US" sz="2400" b="1" dirty="0"/>
              <a:t> 의지 有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8BA3F47-0B59-E999-0BEE-E4785B5EC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781" y="1883799"/>
            <a:ext cx="4713699" cy="29460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96B420-291C-51A4-54DB-2F3A552BEBC4}"/>
              </a:ext>
            </a:extLst>
          </p:cNvPr>
          <p:cNvSpPr txBox="1"/>
          <p:nvPr/>
        </p:nvSpPr>
        <p:spPr>
          <a:xfrm>
            <a:off x="1567867" y="4928512"/>
            <a:ext cx="3889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/>
              <a:t>검찰사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이규원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동행인</a:t>
            </a:r>
            <a:endParaRPr lang="en-US" altLang="ko-KR" sz="2400" b="1" dirty="0"/>
          </a:p>
          <a:p>
            <a:r>
              <a:rPr lang="ko-KR" altLang="en-US" sz="2400" b="1" dirty="0"/>
              <a:t> </a:t>
            </a:r>
            <a:r>
              <a:rPr lang="en-US" altLang="ko-KR" sz="2400" b="1" dirty="0"/>
              <a:t>-&gt;</a:t>
            </a:r>
            <a:r>
              <a:rPr lang="ko-KR" altLang="en-US" sz="2400" b="1" dirty="0"/>
              <a:t>이름 각자 </a:t>
            </a:r>
            <a:r>
              <a:rPr lang="en-US" altLang="ko-KR" sz="2400" b="1" dirty="0"/>
              <a:t> </a:t>
            </a:r>
            <a:endParaRPr lang="ko-KR" altLang="en-US" sz="24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BEA30AA-BB25-EEF8-9CDD-F997C8C06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812" y="2571553"/>
            <a:ext cx="2665080" cy="19903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98FC86-BCBC-5C00-0A0F-CE4D593A97E6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pic>
        <p:nvPicPr>
          <p:cNvPr id="16" name="Picture 2" descr="#태극기 - velog">
            <a:extLst>
              <a:ext uri="{FF2B5EF4-FFF2-40B4-BE49-F238E27FC236}">
                <a16:creationId xmlns:a16="http://schemas.microsoft.com/office/drawing/2014/main" id="{8AE75377-93FA-A36A-80F5-7415B9E85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1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#태극기 - velog">
            <a:extLst>
              <a:ext uri="{FF2B5EF4-FFF2-40B4-BE49-F238E27FC236}">
                <a16:creationId xmlns:a16="http://schemas.microsoft.com/office/drawing/2014/main" id="{12BB2CE6-C82D-D8F8-D944-C02529E8C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6763965" y="5097413"/>
            <a:ext cx="4286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대한제국 칙령 제</a:t>
            </a:r>
            <a:r>
              <a:rPr lang="en-US" altLang="ko-KR" sz="2800" b="1" dirty="0"/>
              <a:t>41</a:t>
            </a:r>
            <a:r>
              <a:rPr lang="ko-KR" altLang="en-US" sz="2800" b="1" dirty="0"/>
              <a:t>호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812042" y="1433061"/>
            <a:ext cx="5803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13.</a:t>
            </a:r>
            <a:r>
              <a:rPr lang="ko-KR" altLang="en-US" sz="4000" b="1" dirty="0"/>
              <a:t>칙령 제 </a:t>
            </a:r>
            <a:r>
              <a:rPr lang="en-US" altLang="ko-KR" sz="4000" b="1" dirty="0"/>
              <a:t>41</a:t>
            </a:r>
            <a:r>
              <a:rPr lang="ko-KR" altLang="en-US" sz="4000" b="1" dirty="0"/>
              <a:t>호</a:t>
            </a:r>
            <a:r>
              <a:rPr lang="en-US" altLang="ko-KR" sz="4000" b="1" dirty="0"/>
              <a:t>(1900)</a:t>
            </a:r>
            <a:r>
              <a:rPr lang="ko-KR" altLang="en-US" sz="40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586558" y="4708905"/>
            <a:ext cx="384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도감 </a:t>
            </a:r>
            <a:r>
              <a:rPr lang="en-US" altLang="ko-KR" sz="2800" b="1" dirty="0"/>
              <a:t>-&gt; </a:t>
            </a:r>
            <a:r>
              <a:rPr lang="ko-KR" altLang="en-US" sz="2800" b="1" dirty="0"/>
              <a:t>군수로 개정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597051" y="3999580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울릉도 </a:t>
            </a:r>
            <a:r>
              <a:rPr lang="en-US" altLang="ko-KR" sz="2800" b="1" dirty="0"/>
              <a:t>- &gt; </a:t>
            </a:r>
            <a:r>
              <a:rPr lang="ko-KR" altLang="en-US" sz="2800" b="1" dirty="0"/>
              <a:t>울도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605C-9E29-5187-AB75-E7B09BD1CCFF}"/>
              </a:ext>
            </a:extLst>
          </p:cNvPr>
          <p:cNvSpPr txBox="1"/>
          <p:nvPr/>
        </p:nvSpPr>
        <p:spPr>
          <a:xfrm>
            <a:off x="1597051" y="2626063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고종 황제의 반포</a:t>
            </a:r>
            <a:endParaRPr lang="en-US" altLang="ko-KR" sz="28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3888283-D420-384F-1E2B-FC024BE6B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597" y="1347666"/>
            <a:ext cx="5048250" cy="3695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9B1277-A0B3-099F-1F9A-763C8843ADA7}"/>
              </a:ext>
            </a:extLst>
          </p:cNvPr>
          <p:cNvSpPr txBox="1"/>
          <p:nvPr/>
        </p:nvSpPr>
        <p:spPr>
          <a:xfrm>
            <a:off x="1586558" y="5604336"/>
            <a:ext cx="4509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독도</a:t>
            </a:r>
            <a:r>
              <a:rPr lang="en-US" altLang="ko-KR" sz="2800" b="1" dirty="0"/>
              <a:t>=</a:t>
            </a:r>
            <a:r>
              <a:rPr lang="ko-KR" altLang="en-US" sz="2800" b="1" dirty="0" err="1"/>
              <a:t>울도군의</a:t>
            </a:r>
            <a:r>
              <a:rPr lang="ko-KR" altLang="en-US" sz="2800" b="1" dirty="0"/>
              <a:t> 관할 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명시</a:t>
            </a:r>
            <a:r>
              <a:rPr lang="en-US" altLang="ko-KR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62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5" grpId="0"/>
      <p:bldP spid="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#태극기 - velog">
            <a:extLst>
              <a:ext uri="{FF2B5EF4-FFF2-40B4-BE49-F238E27FC236}">
                <a16:creationId xmlns:a16="http://schemas.microsoft.com/office/drawing/2014/main" id="{12BB2CE6-C82D-D8F8-D944-C02529E8C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6757482" y="5475825"/>
            <a:ext cx="488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 err="1"/>
              <a:t>울도군수</a:t>
            </a:r>
            <a:r>
              <a:rPr lang="ko-KR" altLang="en-US" sz="2800" b="1" dirty="0"/>
              <a:t> </a:t>
            </a:r>
            <a:r>
              <a:rPr lang="ko-KR" altLang="en-US" sz="2800" b="1" dirty="0" err="1"/>
              <a:t>심흥택</a:t>
            </a:r>
            <a:r>
              <a:rPr lang="ko-KR" altLang="en-US" sz="2800" b="1" dirty="0"/>
              <a:t> 보고서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392545" y="1368600"/>
            <a:ext cx="8449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14.</a:t>
            </a:r>
            <a:r>
              <a:rPr lang="ko-KR" altLang="en-US" sz="4000" b="1" dirty="0" err="1"/>
              <a:t>울도군수</a:t>
            </a:r>
            <a:r>
              <a:rPr lang="ko-KR" altLang="en-US" sz="4000" b="1" dirty="0"/>
              <a:t> </a:t>
            </a:r>
            <a:r>
              <a:rPr lang="ko-KR" altLang="en-US" sz="4000" b="1" dirty="0" err="1"/>
              <a:t>심흥택의</a:t>
            </a:r>
            <a:r>
              <a:rPr lang="ko-KR" altLang="en-US" sz="4000" b="1" dirty="0"/>
              <a:t> 보고서</a:t>
            </a:r>
            <a:r>
              <a:rPr lang="en-US" altLang="ko-KR" sz="4000" b="1" dirty="0"/>
              <a:t>(1906)</a:t>
            </a:r>
            <a:endParaRPr lang="ko-KR" altLang="en-US" sz="4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330036" y="3360902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심흥택의</a:t>
            </a:r>
            <a:r>
              <a:rPr lang="ko-KR" altLang="en-US" sz="2800" b="1" dirty="0"/>
              <a:t> 보고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605C-9E29-5187-AB75-E7B09BD1CCFF}"/>
              </a:ext>
            </a:extLst>
          </p:cNvPr>
          <p:cNvSpPr txBox="1"/>
          <p:nvPr/>
        </p:nvSpPr>
        <p:spPr>
          <a:xfrm>
            <a:off x="1330036" y="2521308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일본의 편입소식</a:t>
            </a:r>
            <a:endParaRPr lang="en-US" altLang="ko-KR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C0844-3D51-7DCD-FC23-484F09A2792F}"/>
              </a:ext>
            </a:extLst>
          </p:cNvPr>
          <p:cNvSpPr txBox="1"/>
          <p:nvPr/>
        </p:nvSpPr>
        <p:spPr>
          <a:xfrm>
            <a:off x="1330036" y="4127631"/>
            <a:ext cx="3326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보고서 중 </a:t>
            </a:r>
            <a:endParaRPr lang="en-US" altLang="ko-KR" sz="2800" b="1" dirty="0"/>
          </a:p>
          <a:p>
            <a:endParaRPr lang="en-US" altLang="ko-KR" sz="2800" b="1" dirty="0"/>
          </a:p>
          <a:p>
            <a:r>
              <a:rPr lang="en-US" altLang="ko-KR" sz="2800" b="1" dirty="0"/>
              <a:t>‘</a:t>
            </a:r>
            <a:r>
              <a:rPr lang="ko-KR" altLang="en-US" sz="2800" b="1" dirty="0" err="1"/>
              <a:t>본군</a:t>
            </a:r>
            <a:r>
              <a:rPr lang="ko-KR" altLang="en-US" sz="2800" b="1" dirty="0"/>
              <a:t> 소속 독도</a:t>
            </a:r>
            <a:r>
              <a:rPr lang="en-US" altLang="ko-KR" sz="2800" b="1" dirty="0"/>
              <a:t>’</a:t>
            </a:r>
            <a:r>
              <a:rPr lang="ko-KR" altLang="en-US" sz="2800" b="1" dirty="0"/>
              <a:t> 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59B4A33-2C3B-2052-4033-852FE35EBC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754" b="45013"/>
          <a:stretch/>
        </p:blipFill>
        <p:spPr>
          <a:xfrm>
            <a:off x="7975686" y="2521308"/>
            <a:ext cx="2110652" cy="29112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79F5D6-92BF-385D-98E4-7A48046011AE}"/>
              </a:ext>
            </a:extLst>
          </p:cNvPr>
          <p:cNvSpPr txBox="1"/>
          <p:nvPr/>
        </p:nvSpPr>
        <p:spPr>
          <a:xfrm>
            <a:off x="1330036" y="5585027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독도 </a:t>
            </a:r>
            <a:r>
              <a:rPr lang="en-US" altLang="ko-KR" sz="2800" b="1" dirty="0"/>
              <a:t>= </a:t>
            </a:r>
            <a:r>
              <a:rPr lang="ko-KR" altLang="en-US" sz="2800" b="1" dirty="0" err="1"/>
              <a:t>울도군의</a:t>
            </a:r>
            <a:r>
              <a:rPr lang="ko-KR" altLang="en-US" sz="2800" b="1" dirty="0"/>
              <a:t> 관할</a:t>
            </a:r>
          </a:p>
        </p:txBody>
      </p:sp>
    </p:spTree>
    <p:extLst>
      <p:ext uri="{BB962C8B-B14F-4D97-AF65-F5344CB8AC3E}">
        <p14:creationId xmlns:p14="http://schemas.microsoft.com/office/powerpoint/2010/main" val="5783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6" grpId="0"/>
      <p:bldP spid="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02.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한국 문헌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50" name="Picture 2" descr="#태극기 - velog">
            <a:extLst>
              <a:ext uri="{FF2B5EF4-FFF2-40B4-BE49-F238E27FC236}">
                <a16:creationId xmlns:a16="http://schemas.microsoft.com/office/drawing/2014/main" id="{12BB2CE6-C82D-D8F8-D944-C02529E8C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7758"/>
          <a:stretch/>
        </p:blipFill>
        <p:spPr bwMode="auto">
          <a:xfrm>
            <a:off x="2786756" y="325432"/>
            <a:ext cx="658407" cy="435763"/>
          </a:xfrm>
          <a:prstGeom prst="rect">
            <a:avLst/>
          </a:prstGeom>
          <a:noFill/>
          <a:effectLst>
            <a:outerShdw blurRad="165100" sx="114000" sy="11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7180914" y="5663790"/>
            <a:ext cx="492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의정부 참정대신 지령 </a:t>
            </a:r>
            <a:r>
              <a:rPr lang="en-US" altLang="ko-KR" sz="2800" b="1" dirty="0"/>
              <a:t>3</a:t>
            </a:r>
            <a:r>
              <a:rPr lang="ko-KR" altLang="en-US" sz="2800" b="1" dirty="0"/>
              <a:t>호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392546" y="1425738"/>
            <a:ext cx="8410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15.</a:t>
            </a:r>
            <a:r>
              <a:rPr lang="ko-KR" altLang="en-US" sz="4000" b="1" dirty="0"/>
              <a:t>의정부 참정대신 지령 </a:t>
            </a:r>
            <a:r>
              <a:rPr lang="en-US" altLang="ko-KR" sz="4000" b="1" dirty="0"/>
              <a:t>3</a:t>
            </a:r>
            <a:r>
              <a:rPr lang="ko-KR" altLang="en-US" sz="4000" b="1" dirty="0"/>
              <a:t>호</a:t>
            </a:r>
            <a:r>
              <a:rPr lang="en-US" altLang="ko-KR" sz="4000" b="1" dirty="0"/>
              <a:t>(1906)</a:t>
            </a:r>
            <a:endParaRPr lang="ko-KR" alt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557376" y="4917197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편입 부정 지령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567867" y="3755842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참정대신 </a:t>
            </a:r>
            <a:r>
              <a:rPr lang="en-US" altLang="ko-KR" sz="2800" b="1" dirty="0"/>
              <a:t>= </a:t>
            </a:r>
            <a:r>
              <a:rPr lang="ko-KR" altLang="en-US" sz="2800" b="1" dirty="0"/>
              <a:t>현 부총리격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605C-9E29-5187-AB75-E7B09BD1CCFF}"/>
              </a:ext>
            </a:extLst>
          </p:cNvPr>
          <p:cNvSpPr txBox="1"/>
          <p:nvPr/>
        </p:nvSpPr>
        <p:spPr>
          <a:xfrm>
            <a:off x="1557376" y="2605976"/>
            <a:ext cx="3744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의정부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 일본의 독도 편입 부인</a:t>
            </a:r>
            <a:endParaRPr lang="en-US" altLang="ko-KR" sz="28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7B3C284-701F-2FA1-2A49-BDFBAB8B2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02" b="45661"/>
          <a:stretch/>
        </p:blipFill>
        <p:spPr>
          <a:xfrm>
            <a:off x="8413530" y="2159215"/>
            <a:ext cx="2463449" cy="344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9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</a:t>
            </a:r>
            <a:r>
              <a:rPr lang="en-US" altLang="ko-KR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3</a:t>
            </a:r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. </a:t>
            </a:r>
            <a:r>
              <a:rPr lang="ko-KR" altLang="en-US" sz="1800" b="1" dirty="0" err="1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체결문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 및 </a:t>
            </a:r>
            <a:r>
              <a:rPr lang="ko-KR" altLang="en-US" sz="1800" b="1" dirty="0" err="1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조약문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6396245" y="5318191"/>
            <a:ext cx="5924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&lt;SCAPIN </a:t>
            </a:r>
            <a:r>
              <a:rPr lang="ko-KR" altLang="en-US" sz="2800" b="1" dirty="0"/>
              <a:t>제 </a:t>
            </a:r>
            <a:r>
              <a:rPr lang="en-US" altLang="ko-KR" sz="2800" b="1" dirty="0"/>
              <a:t>677</a:t>
            </a:r>
            <a:r>
              <a:rPr lang="ko-KR" altLang="en-US" sz="2800" b="1" dirty="0"/>
              <a:t>호 관련 지도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392545" y="1424375"/>
            <a:ext cx="11465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1. 1</a:t>
            </a:r>
            <a:r>
              <a:rPr lang="ko-KR" altLang="en-US" sz="3200" b="1" dirty="0"/>
              <a:t>월 </a:t>
            </a:r>
            <a:r>
              <a:rPr lang="en-US" altLang="ko-KR" sz="3200" b="1" dirty="0"/>
              <a:t>29</a:t>
            </a:r>
            <a:r>
              <a:rPr lang="ko-KR" altLang="en-US" sz="3200" b="1" dirty="0"/>
              <a:t>일 연합국최고사령관 각서</a:t>
            </a:r>
            <a:r>
              <a:rPr lang="en-US" altLang="ko-KR" sz="3200" b="1" dirty="0"/>
              <a:t>(SCAPIN) </a:t>
            </a:r>
            <a:r>
              <a:rPr lang="ko-KR" altLang="en-US" sz="3200" b="1" dirty="0"/>
              <a:t>제 </a:t>
            </a:r>
            <a:r>
              <a:rPr lang="en-US" altLang="ko-KR" sz="3200" b="1" dirty="0"/>
              <a:t>677</a:t>
            </a:r>
            <a:r>
              <a:rPr lang="ko-KR" altLang="en-US" sz="3200" b="1" dirty="0"/>
              <a:t>호</a:t>
            </a:r>
            <a:r>
              <a:rPr lang="en-US" altLang="ko-KR" sz="3200" b="1" dirty="0"/>
              <a:t>(1946)</a:t>
            </a:r>
            <a:endParaRPr lang="ko-KR" alt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538898" y="2912162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연합국 최고사령관의 규정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605C-9E29-5187-AB75-E7B09BD1CCFF}"/>
              </a:ext>
            </a:extLst>
          </p:cNvPr>
          <p:cNvSpPr txBox="1"/>
          <p:nvPr/>
        </p:nvSpPr>
        <p:spPr>
          <a:xfrm>
            <a:off x="1538898" y="3971910"/>
            <a:ext cx="33268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울릉도</a:t>
            </a:r>
            <a:r>
              <a:rPr lang="en-US" altLang="ko-KR" sz="2800" b="1" dirty="0"/>
              <a:t>, </a:t>
            </a:r>
            <a:r>
              <a:rPr lang="ko-KR" altLang="en-US" sz="2800" b="1" dirty="0" err="1"/>
              <a:t>리앙쿠르암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독도</a:t>
            </a:r>
            <a:r>
              <a:rPr lang="en-US" altLang="ko-KR" sz="2800" b="1" dirty="0"/>
              <a:t>)</a:t>
            </a:r>
          </a:p>
          <a:p>
            <a:endParaRPr lang="en-US" altLang="ko-KR" sz="2800" b="1" dirty="0"/>
          </a:p>
          <a:p>
            <a:r>
              <a:rPr lang="en-US" altLang="ko-KR" sz="2800" b="1" dirty="0"/>
              <a:t>-&gt; </a:t>
            </a:r>
            <a:r>
              <a:rPr lang="ko-KR" altLang="en-US" sz="2800" b="1" dirty="0"/>
              <a:t>일본에서 제외</a:t>
            </a:r>
            <a:endParaRPr lang="en-US" altLang="ko-KR" sz="28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04A1995-DEA0-3F4C-80BF-6C29A59B8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62"/>
          <a:stretch/>
        </p:blipFill>
        <p:spPr>
          <a:xfrm>
            <a:off x="6827890" y="2282852"/>
            <a:ext cx="4193547" cy="27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1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</a:t>
            </a:r>
            <a:r>
              <a:rPr lang="en-US" altLang="ko-KR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3</a:t>
            </a:r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. </a:t>
            </a:r>
            <a:r>
              <a:rPr lang="ko-KR" altLang="en-US" sz="1800" b="1" dirty="0" err="1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체결문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 및 </a:t>
            </a:r>
            <a:r>
              <a:rPr lang="ko-KR" altLang="en-US" sz="1800" b="1" dirty="0" err="1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조약문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496679" y="1451708"/>
            <a:ext cx="9905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2. </a:t>
            </a:r>
            <a:r>
              <a:rPr lang="ko-KR" altLang="en-US" sz="4000" b="1" dirty="0"/>
              <a:t>샌프란시스코 강화조약 제</a:t>
            </a:r>
            <a:r>
              <a:rPr lang="en-US" altLang="ko-KR" sz="4000" b="1" dirty="0"/>
              <a:t>2</a:t>
            </a:r>
            <a:r>
              <a:rPr lang="ko-KR" altLang="en-US" sz="4000" b="1" dirty="0"/>
              <a:t>조</a:t>
            </a:r>
            <a:r>
              <a:rPr lang="en-US" altLang="ko-KR" sz="4000" b="1" dirty="0"/>
              <a:t>(a)(1951)</a:t>
            </a:r>
            <a:endParaRPr lang="ko-KR" alt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642989" y="5571525"/>
            <a:ext cx="3326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한국의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천 여개 도서 중 요약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605C-9E29-5187-AB75-E7B09BD1CCFF}"/>
              </a:ext>
            </a:extLst>
          </p:cNvPr>
          <p:cNvSpPr txBox="1"/>
          <p:nvPr/>
        </p:nvSpPr>
        <p:spPr>
          <a:xfrm>
            <a:off x="1683380" y="2647522"/>
            <a:ext cx="3902997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일본 </a:t>
            </a:r>
            <a:r>
              <a:rPr lang="en-US" altLang="ko-KR" sz="2400" b="1" dirty="0"/>
              <a:t>-&gt; </a:t>
            </a:r>
            <a:r>
              <a:rPr lang="ko-KR" altLang="en-US" sz="2400" b="1" dirty="0"/>
              <a:t>한국의 독립 인정</a:t>
            </a:r>
            <a:endParaRPr lang="en-US" altLang="ko-KR" sz="2400" b="1" dirty="0"/>
          </a:p>
          <a:p>
            <a:endParaRPr lang="en-US" altLang="ko-KR" sz="2400" b="1" dirty="0"/>
          </a:p>
          <a:p>
            <a:r>
              <a:rPr lang="en-US" altLang="ko-KR" sz="2400" b="1" dirty="0"/>
              <a:t>&amp;</a:t>
            </a:r>
          </a:p>
          <a:p>
            <a:endParaRPr lang="en-US" altLang="ko-KR" sz="2400" b="1" dirty="0"/>
          </a:p>
          <a:p>
            <a:r>
              <a:rPr lang="ko-KR" altLang="en-US" sz="2400" b="1" u="sng" dirty="0">
                <a:highlight>
                  <a:srgbClr val="FFFF00"/>
                </a:highlight>
              </a:rPr>
              <a:t>제주도</a:t>
            </a:r>
            <a:r>
              <a:rPr lang="en-US" altLang="ko-KR" sz="2400" b="1" u="sng" dirty="0">
                <a:highlight>
                  <a:srgbClr val="FFFF00"/>
                </a:highlight>
              </a:rPr>
              <a:t>, </a:t>
            </a:r>
            <a:r>
              <a:rPr lang="ko-KR" altLang="en-US" sz="2400" b="1" u="sng" dirty="0">
                <a:highlight>
                  <a:srgbClr val="FFFF00"/>
                </a:highlight>
              </a:rPr>
              <a:t>거문도 및 울릉도</a:t>
            </a:r>
            <a:r>
              <a:rPr lang="ko-KR" altLang="en-US" sz="2400" b="1" u="sng" dirty="0"/>
              <a:t> </a:t>
            </a:r>
            <a:r>
              <a:rPr lang="ko-KR" altLang="en-US" sz="2400" b="1" dirty="0"/>
              <a:t>포함 </a:t>
            </a:r>
            <a:endParaRPr lang="en-US" altLang="ko-KR" sz="2400" b="1" dirty="0"/>
          </a:p>
          <a:p>
            <a:r>
              <a:rPr lang="ko-KR" altLang="en-US" sz="2400" b="1" dirty="0"/>
              <a:t>한국에 대한 권리 포기</a:t>
            </a:r>
            <a:endParaRPr lang="en-US" altLang="ko-KR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EC345-A2E9-C047-3CC5-2E1D20379388}"/>
              </a:ext>
            </a:extLst>
          </p:cNvPr>
          <p:cNvSpPr txBox="1"/>
          <p:nvPr/>
        </p:nvSpPr>
        <p:spPr>
          <a:xfrm>
            <a:off x="5984341" y="2123261"/>
            <a:ext cx="625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독도 명시 </a:t>
            </a:r>
            <a:r>
              <a:rPr lang="en-US" altLang="ko-KR" sz="2400" b="1" dirty="0"/>
              <a:t>X                    </a:t>
            </a:r>
            <a:r>
              <a:rPr lang="ko-KR" altLang="en-US" sz="2400" b="1" dirty="0"/>
              <a:t>독도는 일본 땅</a:t>
            </a:r>
          </a:p>
        </p:txBody>
      </p:sp>
      <p:sp>
        <p:nvSpPr>
          <p:cNvPr id="3" name="부등호 2">
            <a:extLst>
              <a:ext uri="{FF2B5EF4-FFF2-40B4-BE49-F238E27FC236}">
                <a16:creationId xmlns:a16="http://schemas.microsoft.com/office/drawing/2014/main" id="{C9450451-BC0E-C419-E1AB-FE2D560DC5BB}"/>
              </a:ext>
            </a:extLst>
          </p:cNvPr>
          <p:cNvSpPr/>
          <p:nvPr/>
        </p:nvSpPr>
        <p:spPr>
          <a:xfrm>
            <a:off x="8056065" y="2045323"/>
            <a:ext cx="1857983" cy="544749"/>
          </a:xfrm>
          <a:prstGeom prst="mathNotEqual">
            <a:avLst>
              <a:gd name="adj1" fmla="val 23520"/>
              <a:gd name="adj2" fmla="val 6600000"/>
              <a:gd name="adj3" fmla="val 1176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화살표: 오른쪽으로 구부러짐 6">
            <a:extLst>
              <a:ext uri="{FF2B5EF4-FFF2-40B4-BE49-F238E27FC236}">
                <a16:creationId xmlns:a16="http://schemas.microsoft.com/office/drawing/2014/main" id="{A71413CD-1010-3033-1C4B-3E6934090FC1}"/>
              </a:ext>
            </a:extLst>
          </p:cNvPr>
          <p:cNvSpPr/>
          <p:nvPr/>
        </p:nvSpPr>
        <p:spPr>
          <a:xfrm>
            <a:off x="639887" y="4437405"/>
            <a:ext cx="1003102" cy="1549618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화살표: 위쪽 10">
            <a:extLst>
              <a:ext uri="{FF2B5EF4-FFF2-40B4-BE49-F238E27FC236}">
                <a16:creationId xmlns:a16="http://schemas.microsoft.com/office/drawing/2014/main" id="{F26E9A69-8475-B627-70AC-C3CE5A64B1B7}"/>
              </a:ext>
            </a:extLst>
          </p:cNvPr>
          <p:cNvSpPr/>
          <p:nvPr/>
        </p:nvSpPr>
        <p:spPr>
          <a:xfrm rot="2014905">
            <a:off x="5701422" y="2708424"/>
            <a:ext cx="384587" cy="305994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FEACB1D-9421-363A-4B41-EFE3DC03E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97" b="47196"/>
          <a:stretch/>
        </p:blipFill>
        <p:spPr>
          <a:xfrm>
            <a:off x="7222153" y="2738531"/>
            <a:ext cx="3874111" cy="28808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E4C12D-2B71-8148-DDE3-5ABD8D025579}"/>
              </a:ext>
            </a:extLst>
          </p:cNvPr>
          <p:cNvSpPr txBox="1"/>
          <p:nvPr/>
        </p:nvSpPr>
        <p:spPr>
          <a:xfrm>
            <a:off x="7751512" y="5684687"/>
            <a:ext cx="3326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샌프란시스코 강화조약</a:t>
            </a:r>
          </a:p>
        </p:txBody>
      </p:sp>
    </p:spTree>
    <p:extLst>
      <p:ext uri="{BB962C8B-B14F-4D97-AF65-F5344CB8AC3E}">
        <p14:creationId xmlns:p14="http://schemas.microsoft.com/office/powerpoint/2010/main" val="195827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2" grpId="0"/>
      <p:bldP spid="3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F816A-D55F-1511-9D4E-A3F70932BA34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</a:t>
            </a:r>
            <a:r>
              <a:rPr lang="en-US" altLang="ko-KR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3</a:t>
            </a:r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. </a:t>
            </a:r>
            <a:r>
              <a:rPr lang="ko-KR" altLang="en-US" sz="1800" b="1" dirty="0" err="1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체결문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 및 </a:t>
            </a:r>
            <a:r>
              <a:rPr lang="ko-KR" altLang="en-US" sz="1800" b="1" dirty="0" err="1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조약문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 속 증거</a:t>
            </a:r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6096000" y="5588977"/>
            <a:ext cx="530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&lt;SCAPIN </a:t>
            </a:r>
            <a:r>
              <a:rPr lang="ko-KR" altLang="en-US" sz="2800" b="1" dirty="0"/>
              <a:t>제 </a:t>
            </a:r>
            <a:r>
              <a:rPr lang="en-US" altLang="ko-KR" sz="2800" b="1" dirty="0"/>
              <a:t>677</a:t>
            </a:r>
            <a:r>
              <a:rPr lang="ko-KR" altLang="en-US" sz="2800" b="1" dirty="0"/>
              <a:t>호 관련 지도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241009" y="1567985"/>
            <a:ext cx="11709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3. 6</a:t>
            </a:r>
            <a:r>
              <a:rPr lang="ko-KR" altLang="en-US" sz="3200" b="1" dirty="0"/>
              <a:t>월 </a:t>
            </a:r>
            <a:r>
              <a:rPr lang="en-US" altLang="ko-KR" sz="3200" b="1" dirty="0"/>
              <a:t>22</a:t>
            </a:r>
            <a:r>
              <a:rPr lang="ko-KR" altLang="en-US" sz="3200" b="1" dirty="0"/>
              <a:t>일 연합국최고사령관 각서</a:t>
            </a:r>
            <a:r>
              <a:rPr lang="en-US" altLang="ko-KR" sz="3200" b="1" dirty="0"/>
              <a:t>(SCAPIN) </a:t>
            </a:r>
            <a:r>
              <a:rPr lang="ko-KR" altLang="en-US" sz="3200" b="1" dirty="0"/>
              <a:t>제 </a:t>
            </a:r>
            <a:r>
              <a:rPr lang="en-US" altLang="ko-KR" sz="3200" b="1" dirty="0"/>
              <a:t>1033</a:t>
            </a:r>
            <a:r>
              <a:rPr lang="ko-KR" altLang="en-US" sz="3200" b="1" dirty="0"/>
              <a:t>호</a:t>
            </a:r>
            <a:r>
              <a:rPr lang="en-US" altLang="ko-KR" sz="3200" b="1" dirty="0"/>
              <a:t>(1951)</a:t>
            </a:r>
            <a:endParaRPr lang="ko-KR" alt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538897" y="2912162"/>
            <a:ext cx="3587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연합국 최고사령관의 각서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605C-9E29-5187-AB75-E7B09BD1CCFF}"/>
              </a:ext>
            </a:extLst>
          </p:cNvPr>
          <p:cNvSpPr txBox="1"/>
          <p:nvPr/>
        </p:nvSpPr>
        <p:spPr>
          <a:xfrm>
            <a:off x="1538898" y="3971910"/>
            <a:ext cx="3326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일본의 국민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선박 </a:t>
            </a:r>
            <a:endParaRPr lang="en-US" altLang="ko-KR" sz="2800" b="1" dirty="0"/>
          </a:p>
          <a:p>
            <a:endParaRPr lang="en-US" altLang="ko-KR" sz="2800" b="1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ko-KR" altLang="en-US" sz="2800" b="1" dirty="0"/>
              <a:t>독도 주변 </a:t>
            </a:r>
            <a:r>
              <a:rPr lang="en-US" altLang="ko-KR" sz="2800" b="1" dirty="0"/>
              <a:t>12</a:t>
            </a:r>
            <a:r>
              <a:rPr lang="ko-KR" altLang="en-US" sz="2800" b="1" dirty="0"/>
              <a:t>해리 이내 </a:t>
            </a:r>
            <a:endParaRPr lang="en-US" altLang="ko-KR" sz="2800" b="1" dirty="0"/>
          </a:p>
          <a:p>
            <a:r>
              <a:rPr lang="ko-KR" altLang="en-US" sz="2800" b="1" dirty="0"/>
              <a:t>    </a:t>
            </a:r>
            <a:endParaRPr lang="en-US" altLang="ko-KR" sz="2800" b="1" dirty="0"/>
          </a:p>
          <a:p>
            <a:r>
              <a:rPr lang="en-US" altLang="ko-KR" sz="2800" b="1" dirty="0"/>
              <a:t>   </a:t>
            </a:r>
            <a:r>
              <a:rPr lang="ko-KR" altLang="en-US" sz="2800" b="1" dirty="0"/>
              <a:t>접근금지 </a:t>
            </a:r>
            <a:r>
              <a:rPr lang="en-US" altLang="ko-KR" sz="2800" b="1" dirty="0"/>
              <a:t>!!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04A1995-DEA0-3F4C-80BF-6C29A59B8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62"/>
          <a:stretch/>
        </p:blipFill>
        <p:spPr>
          <a:xfrm>
            <a:off x="6602728" y="2577425"/>
            <a:ext cx="4193547" cy="27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5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67127" y="1830917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54D3FF-B890-95CC-FDC6-E483944309EC}"/>
              </a:ext>
            </a:extLst>
          </p:cNvPr>
          <p:cNvSpPr txBox="1"/>
          <p:nvPr/>
        </p:nvSpPr>
        <p:spPr>
          <a:xfrm>
            <a:off x="1472602" y="1097621"/>
            <a:ext cx="3613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&lt;</a:t>
            </a:r>
            <a:r>
              <a:rPr lang="ko-KR" altLang="en-US" sz="4000" b="1" dirty="0"/>
              <a:t>참고문헌</a:t>
            </a:r>
            <a:r>
              <a:rPr lang="en-US" altLang="ko-KR" sz="4000" b="1" dirty="0"/>
              <a:t>&gt;</a:t>
            </a:r>
            <a:endParaRPr lang="ko-KR" altLang="en-US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58272E-7A19-B030-7435-8DA9A7B8E65E}"/>
              </a:ext>
            </a:extLst>
          </p:cNvPr>
          <p:cNvSpPr txBox="1"/>
          <p:nvPr/>
        </p:nvSpPr>
        <p:spPr>
          <a:xfrm>
            <a:off x="1527725" y="2540281"/>
            <a:ext cx="332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대한민국 외교부 독도 </a:t>
            </a:r>
            <a:r>
              <a:rPr lang="en-US" altLang="ko-KR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| </a:t>
            </a:r>
            <a:r>
              <a:rPr lang="ko-KR" alt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대한민국 외교부 독도 </a:t>
            </a:r>
            <a:r>
              <a:rPr lang="en-US" altLang="ko-KR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(mofa.go.kr)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5F93E8-98E9-2330-C785-9DB1632CF9EB}"/>
              </a:ext>
            </a:extLst>
          </p:cNvPr>
          <p:cNvSpPr txBox="1"/>
          <p:nvPr/>
        </p:nvSpPr>
        <p:spPr>
          <a:xfrm>
            <a:off x="1527725" y="3742191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3"/>
              </a:rPr>
              <a:t>다케시마 ｜ 일본 외무성 </a:t>
            </a:r>
            <a:r>
              <a:rPr lang="en-US" altLang="ko-KR" dirty="0">
                <a:hlinkClick r:id="rId3"/>
              </a:rPr>
              <a:t>(emb-japan.go.jp)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B4DDA3-746C-3012-6997-820193F0B40A}"/>
              </a:ext>
            </a:extLst>
          </p:cNvPr>
          <p:cNvSpPr txBox="1"/>
          <p:nvPr/>
        </p:nvSpPr>
        <p:spPr>
          <a:xfrm>
            <a:off x="1527725" y="4560050"/>
            <a:ext cx="60992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https://www.youtube.com/watch?v=jXoj63dLCUg&amp;embeds_referring_euri=https%3A%2F%2Fsearch.naver.com%2F&amp;embeds_referring_origin=https%3A%2F%2Fsearch.naver.com&amp;source_ve_path=Mjg2NjY&amp;feature=emb_logo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B2DF29-A6BE-39DB-161D-23D1AA4DC763}"/>
              </a:ext>
            </a:extLst>
          </p:cNvPr>
          <p:cNvSpPr txBox="1"/>
          <p:nvPr/>
        </p:nvSpPr>
        <p:spPr>
          <a:xfrm>
            <a:off x="5199434" y="2572011"/>
            <a:ext cx="6099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4"/>
              </a:rPr>
              <a:t>[</a:t>
            </a:r>
            <a:r>
              <a:rPr lang="ko-KR" altLang="en-US" dirty="0">
                <a:hlinkClick r:id="rId4"/>
              </a:rPr>
              <a:t>대한제국</a:t>
            </a:r>
            <a:r>
              <a:rPr lang="en-US" altLang="ko-KR" dirty="0">
                <a:hlinkClick r:id="rId4"/>
              </a:rPr>
              <a:t>] </a:t>
            </a:r>
            <a:r>
              <a:rPr lang="ko-KR" altLang="en-US" dirty="0">
                <a:hlinkClick r:id="rId4"/>
              </a:rPr>
              <a:t>역사채널</a:t>
            </a:r>
            <a:r>
              <a:rPr lang="en-US" altLang="ko-KR" dirty="0">
                <a:hlinkClick r:id="rId4"/>
              </a:rPr>
              <a:t>e - </a:t>
            </a:r>
            <a:r>
              <a:rPr lang="ko-KR" altLang="en-US" dirty="0">
                <a:hlinkClick r:id="rId4"/>
              </a:rPr>
              <a:t>독도가 바다사자</a:t>
            </a:r>
            <a:r>
              <a:rPr lang="en-US" altLang="ko-KR" dirty="0">
                <a:hlinkClick r:id="rId4"/>
              </a:rPr>
              <a:t>(</a:t>
            </a:r>
            <a:r>
              <a:rPr lang="ko-KR" altLang="en-US" dirty="0">
                <a:hlinkClick r:id="rId4"/>
              </a:rPr>
              <a:t>강치</a:t>
            </a:r>
            <a:r>
              <a:rPr lang="en-US" altLang="ko-KR" dirty="0">
                <a:hlinkClick r:id="rId4"/>
              </a:rPr>
              <a:t>)</a:t>
            </a:r>
            <a:r>
              <a:rPr lang="ko-KR" altLang="en-US" dirty="0">
                <a:hlinkClick r:id="rId4"/>
              </a:rPr>
              <a:t>의 섬이었다</a:t>
            </a:r>
            <a:r>
              <a:rPr lang="en-US" altLang="ko-KR" dirty="0">
                <a:hlinkClick r:id="rId4"/>
              </a:rPr>
              <a:t>? (youtube.com)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6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6" grpId="0"/>
      <p:bldP spid="12" grpId="0"/>
      <p:bldP spid="19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425</Words>
  <Application>Microsoft Office PowerPoint</Application>
  <PresentationFormat>와이드스크린</PresentationFormat>
  <Paragraphs>66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HY헤드라인M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zekis0906@naver.com</dc:creator>
  <cp:lastModifiedBy>zekis0906@naver.com</cp:lastModifiedBy>
  <cp:revision>3</cp:revision>
  <dcterms:created xsi:type="dcterms:W3CDTF">2024-05-31T15:08:18Z</dcterms:created>
  <dcterms:modified xsi:type="dcterms:W3CDTF">2024-06-01T07:41:22Z</dcterms:modified>
</cp:coreProperties>
</file>