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1" r:id="rId3"/>
    <p:sldId id="337" r:id="rId4"/>
    <p:sldId id="338" r:id="rId5"/>
    <p:sldId id="344" r:id="rId6"/>
    <p:sldId id="318" r:id="rId7"/>
    <p:sldId id="319" r:id="rId8"/>
    <p:sldId id="320" r:id="rId9"/>
    <p:sldId id="323" r:id="rId10"/>
    <p:sldId id="329" r:id="rId11"/>
    <p:sldId id="324" r:id="rId12"/>
    <p:sldId id="325" r:id="rId13"/>
    <p:sldId id="326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2AC74-3726-24D5-3FD4-45A2050DE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49DC5B-34C6-7BD8-61FA-2802913B0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2F96E7-FD27-AC71-C0FF-8842B3FC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EB676F-9C4B-5A56-114B-3896ED47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33D1F-C774-D22F-2535-DA421484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18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B1419F-DB6D-9DAE-05A0-65527615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C1CB9D-C14F-6DF5-C17A-F9FAC8F6F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2C956A-E4BF-BDAE-1B0F-A1983AE8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82A7B2-4B36-BAEA-0639-177F2E64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AC702B-7359-FA52-E4F4-35491728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25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436AB2-5615-E98B-D106-210B5CFFC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9A6243-84B3-11D0-2F71-2576B6857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5B9EC4-2BA3-1851-1A08-CF54C657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C88B54-AF22-9977-2EA7-409547E6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8AC05F-A2E4-15B7-5AB1-4BFA3A95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6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23263F-3AB7-9515-97BD-9B870A0F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1814E0-D93A-CE2C-F491-6662D1399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3BDFFE-ED92-9D6E-23EF-39790FA87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8FCEB-726B-2D5A-35B9-0F96B827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9F22A5-CF0B-E830-44CA-0E943087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82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D72E41-0323-E3E2-2B9F-AB183F4C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D8F693-961C-94E1-A4EB-7610FD29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59C9CA-4531-2972-0431-EF6F639A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6FA2EA-B303-A41A-E917-3B89C356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B6A70C-D89B-33A1-2A77-9387C371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64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095E02-7C9B-C939-0220-56809212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8A392D-BE3F-4397-9AA5-9C59A2D21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F2B23D-E331-BEE3-19CF-87A7F06E3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9DEBD3-E697-C0E9-674A-39A29198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9A976B-DA47-7821-4E24-57933006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29C1B1-A435-7223-DA84-B0357EBB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40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E46FED-5483-BC13-91DC-728EF936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D31D7A-9CE8-4070-03B5-E584CC53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098EFE-1EDD-DB85-B96E-76C637500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2440DE1-F308-9BC1-1DAB-B003E6A4C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0565C15-13FF-9C85-0D49-045DEF3DF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56EDA1-5B34-1387-C96E-F169C382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D5D55A6-399C-68F3-6E96-E29D86D9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37CB0B9-4558-75E8-5F98-54B0B88B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22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780EAF-D4C5-3BA7-9FC8-FA587150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8A2372-4165-D44F-518F-8422D9F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3D57A93-EBF2-3638-5E49-2D98F625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37CD1B-5C98-B0E5-5635-884C5692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83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5D9548B-B7BE-784F-FADF-6B4BE102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E57EA41-8ABF-4723-CFF2-10C4F3B9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1EEAD1-21A7-1E3F-8030-210377B4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1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EDF3A-97A8-83E6-79CE-80776222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951089-9D0C-77FD-CDDE-9DA2C336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036D68-56B6-7B3A-DC2A-2E4BBD173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4234C5-1217-EC33-19F1-2638E386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8B7929-940B-7D81-2DFA-BE1BCD52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719FF5-203C-A754-A3B2-11948E18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A40092-0046-8D14-FECF-1D03E892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B6DF764-F769-2603-9DE6-1AC971407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1DCD97-6984-3DD2-3852-ED77264ED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A910034-2EB1-8F80-7513-01B803A5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5C04A0-B114-DF95-706C-DC658D31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1A7CD7-9074-F278-4412-A503C9EA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81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9998FE-EA2C-596D-2AA5-8A546D19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B01493-75D7-7CB8-667B-423FBBC8D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215154-3A65-B769-04CE-A0339D66E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11E901-4057-4F24-9A6B-342C0A9D77D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43088C-A1AF-3613-8491-FE83439E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7C8998-2276-3E98-76C0-CE139A48B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55C9A-BB0B-415C-8821-D4C89F7CAA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1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F80E5-8599-B0C1-C304-BAE89126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 dirty="0"/>
              <a:t>이토 </a:t>
            </a:r>
            <a:r>
              <a:rPr lang="ko-KR" altLang="en-US" sz="4600" dirty="0" err="1"/>
              <a:t>미도리</a:t>
            </a:r>
            <a:r>
              <a:rPr lang="ko-KR" altLang="en-US" sz="4600" dirty="0"/>
              <a:t> 이전 시대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A62EC569-50BB-0291-8609-7CAF208EA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64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CC35C7-982D-C1D2-2185-CE66FECE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/>
              <a:t>일본 유명남자선수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F6C54AE9-5BF8-149B-83EE-4ED93744C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01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359E0-675A-3283-F188-3727E7BE9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다카하시 다이스케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6FFB45-8CBE-DA5B-5864-17F7318BB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/>
              <a:t>일본 남자 싱글 최초 </a:t>
            </a:r>
            <a:r>
              <a:rPr lang="en-US" altLang="ko-KR" sz="2200"/>
              <a:t>2002 </a:t>
            </a:r>
            <a:r>
              <a:rPr lang="ko-KR" altLang="en-US" sz="2200"/>
              <a:t>주니어 세계선수권 우승</a:t>
            </a:r>
            <a:endParaRPr lang="en-US" altLang="ko-KR" sz="2200"/>
          </a:p>
          <a:p>
            <a:r>
              <a:rPr lang="ko-KR" altLang="en-US" sz="2200"/>
              <a:t>아시아 최초의 동계올림픽 남자 싱글 메달리스트</a:t>
            </a:r>
            <a:endParaRPr lang="en-US" altLang="ko-KR" sz="2200"/>
          </a:p>
          <a:p>
            <a:r>
              <a:rPr lang="en-US" altLang="ko-KR" sz="2200"/>
              <a:t>2008</a:t>
            </a:r>
            <a:r>
              <a:rPr lang="ko-KR" altLang="en-US" sz="2200"/>
              <a:t>년 사대륙선수권 에서 세운 프리와 총점 세계신기록은 남자 싱글에서 가장 오래 지속된 세계 신기록</a:t>
            </a:r>
          </a:p>
        </p:txBody>
      </p:sp>
      <p:pic>
        <p:nvPicPr>
          <p:cNvPr id="19458" name="Picture 2" descr="Credit: Getty Images/Junko Kimura">
            <a:extLst>
              <a:ext uri="{FF2B5EF4-FFF2-40B4-BE49-F238E27FC236}">
                <a16:creationId xmlns:a16="http://schemas.microsoft.com/office/drawing/2014/main" id="{9457F622-956A-B9C8-645E-FCCF87CE4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5" b="1397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3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FBE843-CD0C-D11D-F7A9-B1192704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오다 노부나리</a:t>
            </a:r>
          </a:p>
        </p:txBody>
      </p:sp>
      <p:pic>
        <p:nvPicPr>
          <p:cNvPr id="21506" name="Picture 2" descr="피알못인데요..피겨 스케이트 선수 오다 노부나리 유명한가요?ㄷㄷㄷ : MLBPARK">
            <a:extLst>
              <a:ext uri="{FF2B5EF4-FFF2-40B4-BE49-F238E27FC236}">
                <a16:creationId xmlns:a16="http://schemas.microsoft.com/office/drawing/2014/main" id="{D4741F0D-7254-F468-19D0-0AB4299D6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3CE7DD-58D1-6986-1F1D-00922F600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/>
              <a:t>2005</a:t>
            </a:r>
            <a:r>
              <a:rPr lang="ko-KR" altLang="en-US" sz="2200"/>
              <a:t>년 세계 주니어 선수권 대회</a:t>
            </a:r>
            <a:r>
              <a:rPr lang="en-US" altLang="ko-KR" sz="2200"/>
              <a:t> </a:t>
            </a:r>
            <a:r>
              <a:rPr lang="ko-KR" altLang="en-US" sz="2200"/>
              <a:t>남자싱글 우승</a:t>
            </a:r>
            <a:endParaRPr lang="en-US" altLang="ko-KR" sz="2200"/>
          </a:p>
          <a:p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2006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 </a:t>
            </a:r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대륙 선수권에서</a:t>
            </a:r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우승으로 세계 선수권 </a:t>
            </a:r>
            <a:r>
              <a:rPr lang="en-US" altLang="ko-KR" sz="2200">
                <a:highlight>
                  <a:srgbClr val="FFFFFF"/>
                </a:highlight>
                <a:latin typeface="Arial" panose="020B0604020202020204" pitchFamily="34" charset="0"/>
              </a:rPr>
              <a:t>4</a:t>
            </a:r>
            <a:r>
              <a:rPr lang="ko-KR" altLang="en-US" sz="2200">
                <a:highlight>
                  <a:srgbClr val="FFFFFF"/>
                </a:highlight>
                <a:latin typeface="Arial" panose="020B0604020202020204" pitchFamily="34" charset="0"/>
              </a:rPr>
              <a:t>위</a:t>
            </a:r>
            <a:endParaRPr lang="en-US" altLang="ko-KR" sz="2200" b="0" i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2009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 일본 선수권에서 우승</a:t>
            </a:r>
            <a:endParaRPr lang="ko-KR" altLang="en-US" sz="2200"/>
          </a:p>
        </p:txBody>
      </p:sp>
    </p:spTree>
    <p:extLst>
      <p:ext uri="{BB962C8B-B14F-4D97-AF65-F5344CB8AC3E}">
        <p14:creationId xmlns:p14="http://schemas.microsoft.com/office/powerpoint/2010/main" val="115987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8546B3-0478-3691-24AE-31F08303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 b="1" i="0">
                <a:effectLst/>
                <a:highlight>
                  <a:srgbClr val="B2C8FF"/>
                </a:highlight>
                <a:latin typeface="Arial" panose="020B0604020202020204" pitchFamily="34" charset="0"/>
              </a:rPr>
              <a:t>고즈카 다카히코</a:t>
            </a:r>
            <a:endParaRPr lang="ko-KR" altLang="en-US" sz="54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DC4A31-B474-8378-F657-72381BF89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9A4A6D-2FCF-D15A-A120-C6F0A221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2005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 주니어 그랑프리 파이널에서 우승</a:t>
            </a:r>
            <a:endParaRPr lang="en-US" altLang="ko-KR" sz="2200" b="0" i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2006</a:t>
            </a:r>
            <a:r>
              <a:rPr lang="ko-KR" altLang="en-US" sz="2200" b="0" i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년 주니어 세계 선수권 대회에서도 우승</a:t>
            </a:r>
            <a:endParaRPr lang="en-US" altLang="ko-KR" sz="2200" b="0" i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sz="2200">
                <a:highlight>
                  <a:srgbClr val="FFFFFF"/>
                </a:highlight>
                <a:latin typeface="Arial" panose="020B0604020202020204" pitchFamily="34" charset="0"/>
              </a:rPr>
              <a:t>2007</a:t>
            </a:r>
            <a:r>
              <a:rPr lang="ko-KR" altLang="en-US" sz="2200">
                <a:highlight>
                  <a:srgbClr val="FFFFFF"/>
                </a:highlight>
                <a:latin typeface="Arial" panose="020B0604020202020204" pitchFamily="34" charset="0"/>
              </a:rPr>
              <a:t>년</a:t>
            </a:r>
            <a:r>
              <a:rPr lang="en-US" altLang="ko-KR" sz="2200">
                <a:highlight>
                  <a:srgbClr val="FFFFFF"/>
                </a:highlight>
                <a:latin typeface="Arial" panose="020B0604020202020204" pitchFamily="34" charset="0"/>
              </a:rPr>
              <a:t>, 2008</a:t>
            </a:r>
            <a:r>
              <a:rPr lang="ko-KR" altLang="en-US" sz="2200">
                <a:highlight>
                  <a:srgbClr val="FFFFFF"/>
                </a:highlight>
                <a:latin typeface="Arial" panose="020B0604020202020204" pitchFamily="34" charset="0"/>
              </a:rPr>
              <a:t>년 일본 선수권 대회에서 </a:t>
            </a:r>
            <a:r>
              <a:rPr lang="en-US" altLang="ko-KR" sz="2200">
                <a:highlight>
                  <a:srgbClr val="FFFFFF"/>
                </a:highlight>
                <a:latin typeface="Arial" panose="020B0604020202020204" pitchFamily="34" charset="0"/>
              </a:rPr>
              <a:t>2</a:t>
            </a:r>
            <a:r>
              <a:rPr lang="ko-KR" altLang="en-US" sz="2200">
                <a:highlight>
                  <a:srgbClr val="FFFFFF"/>
                </a:highlight>
                <a:latin typeface="Arial" panose="020B0604020202020204" pitchFamily="34" charset="0"/>
              </a:rPr>
              <a:t>위</a:t>
            </a:r>
            <a:endParaRPr lang="ko-KR" altLang="en-US" sz="2200"/>
          </a:p>
        </p:txBody>
      </p:sp>
    </p:spTree>
    <p:extLst>
      <p:ext uri="{BB962C8B-B14F-4D97-AF65-F5344CB8AC3E}">
        <p14:creationId xmlns:p14="http://schemas.microsoft.com/office/powerpoint/2010/main" val="7195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429B28-A0F9-DC4D-446B-B1BD1E45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3" y="4777739"/>
            <a:ext cx="4024436" cy="1412119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후쿠하라</a:t>
            </a:r>
            <a:r>
              <a:rPr lang="ko-KR" altLang="en-US" dirty="0"/>
              <a:t> </a:t>
            </a:r>
            <a:r>
              <a:rPr lang="ko-KR" altLang="en-US" dirty="0" err="1"/>
              <a:t>미와와</a:t>
            </a:r>
            <a:r>
              <a:rPr lang="ko-KR" altLang="en-US" dirty="0"/>
              <a:t> </a:t>
            </a:r>
            <a:r>
              <a:rPr lang="ko-KR" altLang="en-US" dirty="0" err="1"/>
              <a:t>히라마츠</a:t>
            </a:r>
            <a:r>
              <a:rPr lang="ko-KR" altLang="en-US" dirty="0"/>
              <a:t> </a:t>
            </a:r>
            <a:r>
              <a:rPr lang="ko-KR" altLang="en-US" dirty="0" err="1"/>
              <a:t>준코</a:t>
            </a:r>
            <a:endParaRPr lang="ko-KR" altLang="en-US" dirty="0"/>
          </a:p>
        </p:txBody>
      </p:sp>
      <p:pic>
        <p:nvPicPr>
          <p:cNvPr id="5" name="그림 4" descr="인간의 얼굴, 의류, 사람, 미소이(가) 표시된 사진&#10;&#10;자동 생성된 설명">
            <a:extLst>
              <a:ext uri="{FF2B5EF4-FFF2-40B4-BE49-F238E27FC236}">
                <a16:creationId xmlns:a16="http://schemas.microsoft.com/office/drawing/2014/main" id="{7C325060-F053-9D42-5A6A-22E8D11F4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3" b="2513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2C97BB-A059-FDCE-3F21-A3173138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ko-KR" altLang="en-US" sz="1500"/>
              <a:t>오른쪽 후쿠하라 미와 </a:t>
            </a:r>
            <a:endParaRPr lang="en-US" altLang="ko-KR" sz="1500"/>
          </a:p>
          <a:p>
            <a:pPr marL="0" indent="0">
              <a:buNone/>
            </a:pPr>
            <a:r>
              <a:rPr lang="en-US" altLang="ko-KR" sz="1500"/>
              <a:t>1964</a:t>
            </a:r>
            <a:r>
              <a:rPr lang="ko-KR" altLang="en-US" sz="1500"/>
              <a:t>년 올림픽에서 </a:t>
            </a:r>
            <a:r>
              <a:rPr lang="en-US" altLang="ko-KR" sz="1500"/>
              <a:t>5</a:t>
            </a:r>
            <a:r>
              <a:rPr lang="ko-KR" altLang="en-US" sz="1500"/>
              <a:t>위</a:t>
            </a:r>
            <a:endParaRPr lang="en-US" altLang="ko-KR" sz="1500"/>
          </a:p>
          <a:p>
            <a:r>
              <a:rPr lang="ko-KR" altLang="en-US" sz="1500"/>
              <a:t>왼쪽 히라마츠 준코</a:t>
            </a:r>
            <a:endParaRPr lang="en-US" altLang="ko-KR" sz="1500"/>
          </a:p>
          <a:p>
            <a:pPr marL="0" indent="0">
              <a:buNone/>
            </a:pPr>
            <a:r>
              <a:rPr lang="ko-KR" altLang="en-US" sz="1500"/>
              <a:t>위 두 선수는 일본 피겨계를 이끌게 됨</a:t>
            </a:r>
          </a:p>
        </p:txBody>
      </p:sp>
    </p:spTree>
    <p:extLst>
      <p:ext uri="{BB962C8B-B14F-4D97-AF65-F5344CB8AC3E}">
        <p14:creationId xmlns:p14="http://schemas.microsoft.com/office/powerpoint/2010/main" val="25546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24D93-AF81-CA64-89C2-F5417487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사토 쿠미코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189B54-6EEC-9538-D379-21FD550A3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ko-KR" sz="2200" dirty="0"/>
              <a:t>1967,1968 </a:t>
            </a:r>
            <a:r>
              <a:rPr lang="ko-KR" altLang="en-US" sz="2200" dirty="0"/>
              <a:t>월드에서 </a:t>
            </a:r>
            <a:r>
              <a:rPr lang="en-US" altLang="ko-KR" sz="2200" dirty="0"/>
              <a:t>5</a:t>
            </a:r>
            <a:r>
              <a:rPr lang="ko-KR" altLang="en-US" sz="2200" dirty="0"/>
              <a:t>위로 주목됨</a:t>
            </a:r>
            <a:endParaRPr lang="en-US" altLang="ko-KR" sz="2200" dirty="0"/>
          </a:p>
          <a:p>
            <a:r>
              <a:rPr lang="en-US" altLang="ko-KR" sz="2200" dirty="0"/>
              <a:t>2006</a:t>
            </a:r>
            <a:r>
              <a:rPr lang="ko-KR" altLang="en-US" sz="2200" dirty="0"/>
              <a:t>년 </a:t>
            </a:r>
            <a:r>
              <a:rPr lang="ko-KR" altLang="en-US" sz="2200" dirty="0" err="1"/>
              <a:t>토리노</a:t>
            </a:r>
            <a:r>
              <a:rPr lang="ko-KR" altLang="en-US" sz="2200" dirty="0"/>
              <a:t> 올림픽 챔피언 </a:t>
            </a:r>
            <a:r>
              <a:rPr lang="ko-KR" altLang="en-US" sz="2200" dirty="0" err="1"/>
              <a:t>아라카와</a:t>
            </a:r>
            <a:r>
              <a:rPr lang="ko-KR" altLang="en-US" sz="2200" dirty="0"/>
              <a:t> 시즈카의 코치</a:t>
            </a:r>
            <a:endParaRPr lang="en-US" altLang="ko-KR" sz="2200" dirty="0"/>
          </a:p>
          <a:p>
            <a:r>
              <a:rPr lang="ko-KR" altLang="en-US" sz="2200" dirty="0"/>
              <a:t>사토 </a:t>
            </a:r>
            <a:r>
              <a:rPr lang="ko-KR" altLang="en-US" sz="2200" dirty="0" err="1"/>
              <a:t>쿠미코가</a:t>
            </a:r>
            <a:r>
              <a:rPr lang="ko-KR" altLang="en-US" sz="2200" dirty="0"/>
              <a:t> 은퇴 이후 </a:t>
            </a:r>
            <a:r>
              <a:rPr lang="ko-KR" altLang="en-US" sz="2200" dirty="0" err="1"/>
              <a:t>오니시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카즈미</a:t>
            </a:r>
            <a:r>
              <a:rPr lang="ko-KR" altLang="en-US" sz="2200" dirty="0"/>
              <a:t> 선수가 </a:t>
            </a:r>
            <a:r>
              <a:rPr lang="en-US" altLang="ko-KR" sz="2200" dirty="0"/>
              <a:t>72</a:t>
            </a:r>
            <a:r>
              <a:rPr lang="ko-KR" altLang="en-US" sz="2200" dirty="0"/>
              <a:t>올림픽 </a:t>
            </a:r>
            <a:r>
              <a:rPr lang="en-US" altLang="ko-KR" sz="2200" dirty="0"/>
              <a:t>10</a:t>
            </a:r>
            <a:r>
              <a:rPr lang="ko-KR" altLang="en-US" sz="2200" dirty="0"/>
              <a:t>위를 한 것 이외의 큰 성적이 없었음</a:t>
            </a:r>
            <a:endParaRPr lang="en-US" altLang="ko-KR" sz="2200" dirty="0"/>
          </a:p>
          <a:p>
            <a:pPr marL="0" indent="0">
              <a:buNone/>
            </a:pPr>
            <a:endParaRPr lang="ko-KR" altLang="en-US" sz="2200" dirty="0"/>
          </a:p>
        </p:txBody>
      </p:sp>
      <p:pic>
        <p:nvPicPr>
          <p:cNvPr id="5" name="그림 4" descr="사람, 인간의 얼굴, 의류, 병이(가) 표시된 사진&#10;&#10;자동 생성된 설명">
            <a:extLst>
              <a:ext uri="{FF2B5EF4-FFF2-40B4-BE49-F238E27FC236}">
                <a16:creationId xmlns:a16="http://schemas.microsoft.com/office/drawing/2014/main" id="{984E99FE-176D-0737-84CA-9311854B3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4" r="-1" b="407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193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161D9D-A582-5109-7C44-91114C11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와타나베 에미</a:t>
            </a:r>
          </a:p>
        </p:txBody>
      </p:sp>
      <p:pic>
        <p:nvPicPr>
          <p:cNvPr id="24578" name="Picture 2" descr="渡部絵美/スポーツ・マガジン3月号 Figure Skating [写真集 ...">
            <a:extLst>
              <a:ext uri="{FF2B5EF4-FFF2-40B4-BE49-F238E27FC236}">
                <a16:creationId xmlns:a16="http://schemas.microsoft.com/office/drawing/2014/main" id="{611BB90A-2DB3-9AF1-B5E6-DFCFACAC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A7B4C0-EB05-FDAD-77D5-924C8DC6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ko-KR" altLang="en-US" sz="2200"/>
              <a:t>부진했던 일본에서 나타난 챔피언</a:t>
            </a:r>
            <a:endParaRPr lang="en-US" altLang="ko-KR" sz="2200"/>
          </a:p>
          <a:p>
            <a:r>
              <a:rPr lang="en-US" altLang="ko-KR" sz="2200"/>
              <a:t>73</a:t>
            </a:r>
            <a:r>
              <a:rPr lang="ko-KR" altLang="en-US" sz="2200"/>
              <a:t>년 일본 내셔널 챔피언으로 </a:t>
            </a:r>
            <a:r>
              <a:rPr lang="en-US" altLang="ko-KR" sz="2200"/>
              <a:t>73</a:t>
            </a:r>
            <a:r>
              <a:rPr lang="ko-KR" altLang="en-US" sz="2200"/>
              <a:t>년에 </a:t>
            </a:r>
            <a:r>
              <a:rPr lang="en-US" altLang="ko-KR" sz="2200"/>
              <a:t>17</a:t>
            </a:r>
            <a:r>
              <a:rPr lang="ko-KR" altLang="en-US" sz="2200"/>
              <a:t>등으로 데뷔 후 </a:t>
            </a:r>
            <a:r>
              <a:rPr lang="en-US" altLang="ko-KR" sz="2200"/>
              <a:t>78</a:t>
            </a:r>
            <a:r>
              <a:rPr lang="ko-KR" altLang="en-US" sz="2200"/>
              <a:t>년에 </a:t>
            </a:r>
            <a:r>
              <a:rPr lang="en-US" altLang="ko-KR" sz="2200"/>
              <a:t>8</a:t>
            </a:r>
            <a:r>
              <a:rPr lang="ko-KR" altLang="en-US" sz="2200"/>
              <a:t>위 </a:t>
            </a:r>
            <a:r>
              <a:rPr lang="en-US" altLang="ko-KR" sz="2200"/>
              <a:t>79</a:t>
            </a:r>
            <a:r>
              <a:rPr lang="ko-KR" altLang="en-US" sz="2200"/>
              <a:t>월드에 동메달을 받으며 아시아 선수 최초 월드 메달리스트가 됨</a:t>
            </a:r>
          </a:p>
        </p:txBody>
      </p:sp>
    </p:spTree>
    <p:extLst>
      <p:ext uri="{BB962C8B-B14F-4D97-AF65-F5344CB8AC3E}">
        <p14:creationId xmlns:p14="http://schemas.microsoft.com/office/powerpoint/2010/main" val="386752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6F80E5-8599-B0C1-C304-BAE89126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600" dirty="0"/>
              <a:t>이토 </a:t>
            </a:r>
            <a:r>
              <a:rPr lang="ko-KR" altLang="en-US" sz="4600" dirty="0" err="1"/>
              <a:t>미도리</a:t>
            </a:r>
            <a:r>
              <a:rPr lang="ko-KR" altLang="en-US" sz="4600" dirty="0"/>
              <a:t> 이후 시대</a:t>
            </a:r>
          </a:p>
        </p:txBody>
      </p:sp>
      <p:pic>
        <p:nvPicPr>
          <p:cNvPr id="4" name="Picture 3" descr="언 겨울 호수 위의 스케이트 신은 발 클로즈업">
            <a:extLst>
              <a:ext uri="{FF2B5EF4-FFF2-40B4-BE49-F238E27FC236}">
                <a16:creationId xmlns:a16="http://schemas.microsoft.com/office/drawing/2014/main" id="{A62EC569-50BB-0291-8609-7CAF208EA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0" r="17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30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日 피겨스타 이토, 15년 만에 빙판 복귀 | 세계일보">
            <a:extLst>
              <a:ext uri="{FF2B5EF4-FFF2-40B4-BE49-F238E27FC236}">
                <a16:creationId xmlns:a16="http://schemas.microsoft.com/office/drawing/2014/main" id="{3F232939-FF4B-7BBA-D5D7-91E14147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2" b="1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7A2C687-AA2B-78B1-E613-CA6F10AE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ko-KR" altLang="en-US" sz="3400"/>
              <a:t>이토 미도리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7ADC89-5EEF-174C-4E3F-D0AB7D200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ko-KR" altLang="en-US" sz="2000" dirty="0"/>
              <a:t>만 </a:t>
            </a:r>
            <a:r>
              <a:rPr lang="en-US" altLang="ko-KR" sz="2000" dirty="0"/>
              <a:t>8</a:t>
            </a:r>
            <a:r>
              <a:rPr lang="ko-KR" altLang="en-US" sz="2000" dirty="0"/>
              <a:t>세에 </a:t>
            </a:r>
            <a:r>
              <a:rPr lang="ko-KR" altLang="en-US" sz="2000" dirty="0" err="1"/>
              <a:t>트리플</a:t>
            </a:r>
            <a:r>
              <a:rPr lang="ko-KR" altLang="en-US" sz="2000" dirty="0"/>
              <a:t> 점프 성공</a:t>
            </a:r>
            <a:endParaRPr lang="en-US" altLang="ko-KR" sz="2000" dirty="0"/>
          </a:p>
          <a:p>
            <a:r>
              <a:rPr lang="ko-KR" altLang="en-US" sz="2000" dirty="0"/>
              <a:t>아시아 선수 최초로 동계올림픽 메달 획득</a:t>
            </a:r>
            <a:endParaRPr lang="en-US" altLang="ko-KR" sz="2000" dirty="0"/>
          </a:p>
          <a:p>
            <a:r>
              <a:rPr lang="ko-KR" altLang="en-US" sz="2000" dirty="0"/>
              <a:t>아사다 마오 코치</a:t>
            </a:r>
          </a:p>
        </p:txBody>
      </p:sp>
    </p:spTree>
    <p:extLst>
      <p:ext uri="{BB962C8B-B14F-4D97-AF65-F5344CB8AC3E}">
        <p14:creationId xmlns:p14="http://schemas.microsoft.com/office/powerpoint/2010/main" val="335952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9DDCE2-A49B-CBE0-F762-43C1521E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ko-KR" altLang="en-US" sz="3200"/>
              <a:t>아라카와 시즈카</a:t>
            </a:r>
          </a:p>
        </p:txBody>
      </p:sp>
      <p:pic>
        <p:nvPicPr>
          <p:cNvPr id="16386" name="Picture 2" descr="스포츠 - (펌)'올림픽 챔피언' 아라카와 시즈카(荒川静香)에 대한 헌사 : 네이버 블로그">
            <a:extLst>
              <a:ext uri="{FF2B5EF4-FFF2-40B4-BE49-F238E27FC236}">
                <a16:creationId xmlns:a16="http://schemas.microsoft.com/office/drawing/2014/main" id="{070C2F0A-1D4A-611A-6D5D-6973B63B2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4701" b="-2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F8886F-AC90-8663-F110-01D3FA6C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n-US" altLang="ko-KR" sz="1800"/>
              <a:t>2006 </a:t>
            </a:r>
            <a:r>
              <a:rPr lang="ko-KR" altLang="en-US" sz="1800"/>
              <a:t>토리노 동계올림픽 일본 유일의 메달이자 아시아 대륙의 첫 여자 싱글 올림픽 금메달 획득</a:t>
            </a:r>
            <a:endParaRPr lang="en-US" altLang="ko-KR" sz="1800"/>
          </a:p>
          <a:p>
            <a:r>
              <a:rPr lang="ko-KR" altLang="en-US" sz="1800"/>
              <a:t>일본빙산연맹 부회장이자 피겨 스케이팅 해설 위원</a:t>
            </a:r>
            <a:endParaRPr lang="en-US" altLang="ko-KR" sz="1800"/>
          </a:p>
        </p:txBody>
      </p:sp>
    </p:spTree>
    <p:extLst>
      <p:ext uri="{BB962C8B-B14F-4D97-AF65-F5344CB8AC3E}">
        <p14:creationId xmlns:p14="http://schemas.microsoft.com/office/powerpoint/2010/main" val="281190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F1B448-AA40-8846-898C-8A7043E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ko-KR" altLang="en-US" sz="3200"/>
              <a:t>아사다 마오</a:t>
            </a:r>
          </a:p>
        </p:txBody>
      </p:sp>
      <p:pic>
        <p:nvPicPr>
          <p:cNvPr id="17410" name="Picture 2" descr="아사다 마오, 3월부터 라디오 DJ…결국 은퇴 수순? - 스포츠경향 | 뉴스배달부">
            <a:extLst>
              <a:ext uri="{FF2B5EF4-FFF2-40B4-BE49-F238E27FC236}">
                <a16:creationId xmlns:a16="http://schemas.microsoft.com/office/drawing/2014/main" id="{135C1113-C02E-2831-6A4A-FC93F5EF7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4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9B0925-55C5-0815-66C2-190ACF78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ko-KR" altLang="en-US" sz="1800"/>
              <a:t>한국의 김연아선수와 동시대의 선수</a:t>
            </a:r>
            <a:endParaRPr lang="en-US" altLang="ko-KR" sz="1800"/>
          </a:p>
          <a:p>
            <a:r>
              <a:rPr lang="ko-KR" altLang="en-US" sz="1800"/>
              <a:t>아시아선수 최초 세계선수권대회 </a:t>
            </a:r>
            <a:r>
              <a:rPr lang="en-US" altLang="ko-KR" sz="1800"/>
              <a:t>3</a:t>
            </a:r>
            <a:r>
              <a:rPr lang="ko-KR" altLang="en-US" sz="1800"/>
              <a:t>회 우승</a:t>
            </a:r>
            <a:endParaRPr lang="en-US" altLang="ko-KR" sz="1800"/>
          </a:p>
          <a:p>
            <a:r>
              <a:rPr lang="ko-KR" altLang="en-US" sz="1800"/>
              <a:t>피겨 역사 최초로 </a:t>
            </a:r>
            <a:r>
              <a:rPr lang="en-US" altLang="ko-KR" sz="1800"/>
              <a:t>6</a:t>
            </a:r>
            <a:r>
              <a:rPr lang="ko-KR" altLang="en-US" sz="1800"/>
              <a:t>개 그랑프리 대회 모두 우승</a:t>
            </a:r>
            <a:endParaRPr lang="en-US" altLang="ko-KR" sz="1800"/>
          </a:p>
          <a:p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0350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F7F4A-7451-E996-8794-033AED39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ko-KR" altLang="en-US" sz="5400"/>
              <a:t>키히라 리카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45374F-C795-9B92-FFE8-4AAC2A92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ko-KR" altLang="en-US" sz="2200"/>
              <a:t>역대 비러시아 피겨 스케이팅 여자 싱글 선수 중 쇼트 프로그램 최고 점수 보유</a:t>
            </a:r>
            <a:endParaRPr lang="en-US" altLang="ko-KR" sz="2200"/>
          </a:p>
          <a:p>
            <a:r>
              <a:rPr lang="ko-KR" altLang="en-US" sz="2200"/>
              <a:t>사대륙선수권 </a:t>
            </a:r>
            <a:r>
              <a:rPr lang="en-US" altLang="ko-KR" sz="2200"/>
              <a:t>2</a:t>
            </a:r>
            <a:r>
              <a:rPr lang="ko-KR" altLang="en-US" sz="2200"/>
              <a:t>연패를 달성한 최초의 여자 선수</a:t>
            </a:r>
            <a:endParaRPr lang="en-US" altLang="ko-KR" sz="2200"/>
          </a:p>
          <a:p>
            <a:r>
              <a:rPr lang="ko-KR" altLang="en-US" sz="2200"/>
              <a:t>쇼트 </a:t>
            </a:r>
            <a:r>
              <a:rPr lang="en-US" altLang="ko-KR" sz="2200"/>
              <a:t>80</a:t>
            </a:r>
            <a:r>
              <a:rPr lang="ko-KR" altLang="en-US" sz="2200"/>
              <a:t>점</a:t>
            </a:r>
            <a:r>
              <a:rPr lang="en-US" altLang="ko-KR" sz="2200"/>
              <a:t>, </a:t>
            </a:r>
            <a:r>
              <a:rPr lang="ko-KR" altLang="en-US" sz="2200"/>
              <a:t>프리 </a:t>
            </a:r>
            <a:r>
              <a:rPr lang="en-US" altLang="ko-KR" sz="2200"/>
              <a:t>150</a:t>
            </a:r>
            <a:r>
              <a:rPr lang="ko-KR" altLang="en-US" sz="2200"/>
              <a:t>점</a:t>
            </a:r>
            <a:r>
              <a:rPr lang="en-US" altLang="ko-KR" sz="2200"/>
              <a:t>, </a:t>
            </a:r>
            <a:r>
              <a:rPr lang="ko-KR" altLang="en-US" sz="2200"/>
              <a:t>총점 </a:t>
            </a:r>
            <a:r>
              <a:rPr lang="en-US" altLang="ko-KR" sz="2200"/>
              <a:t>230</a:t>
            </a:r>
            <a:r>
              <a:rPr lang="ko-KR" altLang="en-US" sz="2200"/>
              <a:t>점을 넘은 최초의 일본 여자 선수</a:t>
            </a:r>
          </a:p>
        </p:txBody>
      </p:sp>
      <p:pic>
        <p:nvPicPr>
          <p:cNvPr id="18434" name="Picture 2" descr="현 일본 여자피겨 원탑, 키히라 리카">
            <a:extLst>
              <a:ext uri="{FF2B5EF4-FFF2-40B4-BE49-F238E27FC236}">
                <a16:creationId xmlns:a16="http://schemas.microsoft.com/office/drawing/2014/main" id="{B6C9D76B-6D3E-2521-D0A0-FEAC19462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r="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13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274</Words>
  <Application>Microsoft Office PowerPoint</Application>
  <PresentationFormat>와이드스크린</PresentationFormat>
  <Paragraphs>42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이토 미도리 이전 시대</vt:lpstr>
      <vt:lpstr>후쿠하라 미와와 히라마츠 준코</vt:lpstr>
      <vt:lpstr>사토 쿠미코</vt:lpstr>
      <vt:lpstr>와타나베 에미</vt:lpstr>
      <vt:lpstr>이토 미도리 이후 시대</vt:lpstr>
      <vt:lpstr>이토 미도리</vt:lpstr>
      <vt:lpstr>아라카와 시즈카</vt:lpstr>
      <vt:lpstr>아사다 마오</vt:lpstr>
      <vt:lpstr>키히라 리카</vt:lpstr>
      <vt:lpstr>일본 유명남자선수</vt:lpstr>
      <vt:lpstr>다카하시 다이스케</vt:lpstr>
      <vt:lpstr>오다 노부나리</vt:lpstr>
      <vt:lpstr>고즈카 다카히코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키히라 리카</dc:title>
  <dc:creator>JeongWung Kim</dc:creator>
  <cp:lastModifiedBy>JeongWung Kim</cp:lastModifiedBy>
  <cp:revision>2</cp:revision>
  <dcterms:created xsi:type="dcterms:W3CDTF">2024-05-28T12:08:54Z</dcterms:created>
  <dcterms:modified xsi:type="dcterms:W3CDTF">2024-05-28T12:21:13Z</dcterms:modified>
</cp:coreProperties>
</file>