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5FAF9-7AAC-D41F-C9F0-E373A17FF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179E58-1837-5077-C29F-3D1861845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3E5AD-90C5-706F-BFB3-2E5A9BCC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5B76A-1B18-7C92-7D45-9C602500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87C007-6AC7-A60A-1493-C63EBAA8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6922AF-898F-72AD-45CD-27268956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054CC3-1683-7F6E-0AC5-CA58FCCF5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A86233-F87C-571B-97CA-A972E8D0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B9BF43-A701-63D1-19D8-32ED806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F1C88A-ABBD-F322-A067-B3FCE6C4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01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FE80483-211B-8106-69EE-2FAC47697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5FCE6A-AAA7-45A4-17F0-9266313F7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163BE9-FA4C-D1CA-FB57-5745968A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B533D6-1F28-18C4-3209-D8D77DB7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EB2EE6-7A26-0367-43D9-D34933AE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3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C40D0-E80E-4D89-270C-966BE743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C16405-AB88-0EAE-A0EF-31BF91C58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E6FA94-4B9D-B78B-C435-9C4CA6EE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B13FC2-C97B-FF6C-2BDE-30133494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882264-E06F-1ADB-D9D6-DA388CFF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86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15B5F-E2C2-C08A-1564-BE910DE5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C95964-B331-44FE-68F0-8853606A4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B396C6-31F1-C0F2-AC23-A7AB09A6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F15180-00B1-938F-C020-C86AC061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DEEB26-248B-E764-0D24-2FCC7C18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9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0ACB9-2698-B76E-0C0C-4C3DE6A9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58E809-C6E8-34CE-9052-424AB9D74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913AC5-1C64-D2C4-8452-6AD2D69D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A50C0A-C77F-49E8-97A3-8809911A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EA6306-B7FE-5585-C609-261D8231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3D6877-E773-D5F2-E694-AFB0FF97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1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FD383-011F-C80B-10BC-F61BD759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D3F9D1-839D-49DF-40E0-F2CDEB398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463274-1299-CCF5-975B-65D9585B0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FFA7B3-78E3-E9D8-57E7-596A1BB99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A4337C-CAF1-ADB6-855D-9606DCC9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FAB047-2E2B-1D3F-AA3D-0DECEC46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E244C7-F077-624E-D222-C108FB55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A1B49C-7DF4-BA6B-2066-EB6A7F1D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0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C3A8F0-4349-499E-C1B7-9E22303C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1FB2E0-B274-A747-B9A4-5FE2B549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BA6799-E6D4-92AD-7902-B5625746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EF1578-6AA1-3DF4-E302-0E86F4CD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2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4642D3-BD5E-CDF3-BA46-DD925439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2A5F3D-7345-4502-007E-5FAB794B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E9536D-5034-5604-59F5-BE327663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DE63E-1D6E-42A2-F1A1-B70D24A9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E5CF73-350B-1B72-B814-EB2746DB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C49829-8CC0-B98D-DA14-ADADB1D4B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2FD1FA-C3FF-A842-8A71-3CA03BC6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2275FB-48D1-24E5-0AF2-EB8C3CEB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1293AA-1224-3A01-429D-E82BD32E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88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946030-97B0-6042-D734-8C6CB4DC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678385-771E-33D2-3227-3678CE15B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6AD715-8140-31E9-8655-C2A8C5DC9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D8E658-43DB-6155-B1FC-6CEC84B8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992110-9B4E-069F-4A7D-865DA7A2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612DE3-EB7E-474F-C565-97716637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99E996F-8A1E-4749-3C9A-6234DE2B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DE6616-36B3-27EF-A980-CCD1E1E9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6DAD13-8A06-E26C-C2E2-9C0852A7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E1276-2FAD-4481-9701-876FF4234C29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FC51B5-35BC-3486-E80E-7DD75A2DF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B7BFE-5FCA-9FBB-9C2A-9156317A6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9BD9F-C37B-408D-887A-9F6531DF5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106178-FF8E-B9C5-92D4-5D3500B3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290984"/>
            <a:ext cx="10515600" cy="1325563"/>
          </a:xfrm>
        </p:spPr>
        <p:txBody>
          <a:bodyPr/>
          <a:lstStyle/>
          <a:p>
            <a:r>
              <a:rPr lang="ko-KR" altLang="en-US" dirty="0" err="1"/>
              <a:t>후쿠이현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D9B2A8-6438-5122-3EC6-9004B488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81" y="5847749"/>
            <a:ext cx="7315200" cy="1010251"/>
          </a:xfrm>
        </p:spPr>
        <p:txBody>
          <a:bodyPr/>
          <a:lstStyle/>
          <a:p>
            <a:r>
              <a:rPr lang="ko-KR" altLang="en-US" dirty="0"/>
              <a:t>일본 혼슈의 동해와 </a:t>
            </a:r>
            <a:r>
              <a:rPr lang="ko-KR" altLang="en-US" dirty="0" err="1"/>
              <a:t>와카사</a:t>
            </a:r>
            <a:r>
              <a:rPr lang="ko-KR" altLang="en-US" dirty="0"/>
              <a:t> 만에 면한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1E6090-3304-C1C8-17AD-BFF17F6A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</a:t>
            </a:fld>
            <a:endParaRPr lang="ko-KR" altLang="en-US" noProof="0"/>
          </a:p>
        </p:txBody>
      </p:sp>
      <p:pic>
        <p:nvPicPr>
          <p:cNvPr id="8" name="그림 7" descr="자연, 야외, 하늘, 해안이(가) 표시된 사진&#10;&#10;자동 생성된 설명">
            <a:extLst>
              <a:ext uri="{FF2B5EF4-FFF2-40B4-BE49-F238E27FC236}">
                <a16:creationId xmlns:a16="http://schemas.microsoft.com/office/drawing/2014/main" id="{49598DFE-F3E4-693D-6EAB-4602B3E4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0" y="490152"/>
            <a:ext cx="770675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89A47-9C75-727D-1B4C-9F9E7D3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삿포로시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5AF232-9386-FABF-57B3-69F416F02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571010" cy="4160520"/>
          </a:xfrm>
        </p:spPr>
        <p:txBody>
          <a:bodyPr/>
          <a:lstStyle/>
          <a:p>
            <a:r>
              <a:rPr lang="ko-KR" altLang="en-US" dirty="0"/>
              <a:t>홋카이도청 구본청사</a:t>
            </a:r>
          </a:p>
          <a:p>
            <a:r>
              <a:rPr lang="ko-KR" altLang="en-US" dirty="0"/>
              <a:t>삿포로 시계탑</a:t>
            </a:r>
          </a:p>
          <a:p>
            <a:r>
              <a:rPr lang="ko-KR" altLang="en-US" dirty="0"/>
              <a:t>홋카이도 신사</a:t>
            </a:r>
          </a:p>
          <a:p>
            <a:r>
              <a:rPr lang="ko-KR" altLang="en-US" dirty="0"/>
              <a:t>삿포로 </a:t>
            </a:r>
            <a:r>
              <a:rPr lang="en-US" altLang="ko-KR" dirty="0"/>
              <a:t>TV </a:t>
            </a:r>
            <a:r>
              <a:rPr lang="ko-KR" altLang="en-US" dirty="0"/>
              <a:t>타워</a:t>
            </a:r>
            <a:endParaRPr lang="en-US" altLang="ko-KR" dirty="0"/>
          </a:p>
          <a:p>
            <a:r>
              <a:rPr lang="ko-KR" altLang="en-US" dirty="0"/>
              <a:t>삿포로 맥주 박물관</a:t>
            </a:r>
            <a:endParaRPr lang="en-US" altLang="ko-KR" dirty="0"/>
          </a:p>
          <a:p>
            <a:r>
              <a:rPr lang="ko-KR" altLang="en-US" dirty="0" err="1"/>
              <a:t>오도리</a:t>
            </a:r>
            <a:r>
              <a:rPr lang="ko-KR" altLang="en-US" dirty="0"/>
              <a:t> 공원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DFAC8C-C9ED-D36F-51BF-4EBF87A0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10</a:t>
            </a:fld>
            <a:endParaRPr lang="ko-KR" altLang="en-US" noProof="0"/>
          </a:p>
        </p:txBody>
      </p:sp>
      <p:pic>
        <p:nvPicPr>
          <p:cNvPr id="8" name="그림 7" descr="하늘, 야외, 크리스마스 트리, 건물이(가) 표시된 사진&#10;&#10;자동 생성된 설명">
            <a:extLst>
              <a:ext uri="{FF2B5EF4-FFF2-40B4-BE49-F238E27FC236}">
                <a16:creationId xmlns:a16="http://schemas.microsoft.com/office/drawing/2014/main" id="{562703CF-135D-8526-E73D-69C00AAB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211" y="1651516"/>
            <a:ext cx="3370458" cy="2743478"/>
          </a:xfrm>
          <a:prstGeom prst="rect">
            <a:avLst/>
          </a:prstGeom>
        </p:spPr>
      </p:pic>
      <p:pic>
        <p:nvPicPr>
          <p:cNvPr id="10" name="그림 9" descr="야외, 겨울, 하늘, 눈이(가) 표시된 사진&#10;&#10;자동 생성된 설명">
            <a:extLst>
              <a:ext uri="{FF2B5EF4-FFF2-40B4-BE49-F238E27FC236}">
                <a16:creationId xmlns:a16="http://schemas.microsoft.com/office/drawing/2014/main" id="{09FA27FD-11BB-93D8-6915-290BC9487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668" y="1651517"/>
            <a:ext cx="3100499" cy="2848530"/>
          </a:xfrm>
          <a:prstGeom prst="rect">
            <a:avLst/>
          </a:prstGeom>
        </p:spPr>
      </p:pic>
      <p:pic>
        <p:nvPicPr>
          <p:cNvPr id="12" name="그림 11" descr="야외, 나무, 하늘, 건물이(가) 표시된 사진&#10;&#10;자동 생성된 설명">
            <a:extLst>
              <a:ext uri="{FF2B5EF4-FFF2-40B4-BE49-F238E27FC236}">
                <a16:creationId xmlns:a16="http://schemas.microsoft.com/office/drawing/2014/main" id="{77C16730-33BE-CAC8-B21A-1BD2EACF3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10" y="4394994"/>
            <a:ext cx="3370458" cy="2260599"/>
          </a:xfrm>
          <a:prstGeom prst="rect">
            <a:avLst/>
          </a:prstGeom>
        </p:spPr>
      </p:pic>
      <p:pic>
        <p:nvPicPr>
          <p:cNvPr id="14" name="그림 13" descr="눈, 야외, 하늘, 구름이(가) 표시된 사진&#10;&#10;자동 생성된 설명">
            <a:extLst>
              <a:ext uri="{FF2B5EF4-FFF2-40B4-BE49-F238E27FC236}">
                <a16:creationId xmlns:a16="http://schemas.microsoft.com/office/drawing/2014/main" id="{3D2796EA-B68F-7A61-68B8-AFCCED9C5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668" y="4460875"/>
            <a:ext cx="3069431" cy="22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1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BDD269-FCB9-070C-72E7-ABDF817E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규슈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51781A-E483-6F98-9E26-289FBDAA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9045"/>
            <a:ext cx="10515600" cy="719867"/>
          </a:xfrm>
        </p:spPr>
        <p:txBody>
          <a:bodyPr/>
          <a:lstStyle/>
          <a:p>
            <a:r>
              <a:rPr lang="ko-KR" altLang="en-US" dirty="0"/>
              <a:t>혼슈</a:t>
            </a:r>
            <a:r>
              <a:rPr lang="en-US" altLang="ko-KR" dirty="0"/>
              <a:t>, </a:t>
            </a:r>
            <a:r>
              <a:rPr lang="ko-KR" altLang="en-US" dirty="0"/>
              <a:t>시코쿠</a:t>
            </a:r>
            <a:r>
              <a:rPr lang="en-US" altLang="ko-KR" dirty="0"/>
              <a:t>, </a:t>
            </a:r>
            <a:r>
              <a:rPr lang="ko-KR" altLang="en-US" dirty="0"/>
              <a:t>홋카이도와 함께 일본 열도를 구성하는 섬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549D07-7ED8-6BA9-03B5-265BDC61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11</a:t>
            </a:fld>
            <a:endParaRPr lang="ko-KR" altLang="en-US" noProof="0"/>
          </a:p>
        </p:txBody>
      </p:sp>
      <p:pic>
        <p:nvPicPr>
          <p:cNvPr id="5" name="그림 4" descr="야외, 하늘, 건물, 구름이(가) 표시된 사진&#10;&#10;자동 생성된 설명">
            <a:extLst>
              <a:ext uri="{FF2B5EF4-FFF2-40B4-BE49-F238E27FC236}">
                <a16:creationId xmlns:a16="http://schemas.microsoft.com/office/drawing/2014/main" id="{C07D6ACD-2D7D-798A-6B14-6BDDB170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41" y="298621"/>
            <a:ext cx="8715632" cy="5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93AE1-904A-594A-CB6F-F1DB9A0E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규슈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C360ED-11A6-27CD-BC8B-E0888C19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324101" cy="4160520"/>
          </a:xfrm>
        </p:spPr>
        <p:txBody>
          <a:bodyPr/>
          <a:lstStyle/>
          <a:p>
            <a:r>
              <a:rPr lang="ko-KR" altLang="en-US" dirty="0" err="1"/>
              <a:t>사쿠라지마섬</a:t>
            </a:r>
            <a:endParaRPr lang="ko-KR" altLang="en-US" dirty="0"/>
          </a:p>
          <a:p>
            <a:r>
              <a:rPr lang="ko-KR" altLang="en-US" dirty="0"/>
              <a:t>다자이후 </a:t>
            </a:r>
            <a:r>
              <a:rPr lang="ko-KR" altLang="en-US" dirty="0" err="1"/>
              <a:t>천만궁</a:t>
            </a:r>
            <a:endParaRPr lang="ko-KR" altLang="en-US" dirty="0"/>
          </a:p>
          <a:p>
            <a:r>
              <a:rPr lang="ko-KR" altLang="en-US" dirty="0" err="1"/>
              <a:t>우사신궁</a:t>
            </a:r>
            <a:endParaRPr lang="ko-KR" altLang="en-US" dirty="0"/>
          </a:p>
          <a:p>
            <a:r>
              <a:rPr lang="ko-KR" altLang="en-US" dirty="0"/>
              <a:t>구마모토성</a:t>
            </a:r>
          </a:p>
          <a:p>
            <a:r>
              <a:rPr lang="ko-KR" altLang="en-US" dirty="0"/>
              <a:t>나고야 성터</a:t>
            </a:r>
          </a:p>
          <a:p>
            <a:r>
              <a:rPr lang="ko-KR" altLang="en-US" dirty="0" err="1"/>
              <a:t>이키섬</a:t>
            </a:r>
            <a:endParaRPr lang="ko-KR" altLang="en-US" dirty="0"/>
          </a:p>
          <a:p>
            <a:r>
              <a:rPr lang="ko-KR" altLang="en-US" dirty="0"/>
              <a:t>규슈 국립박물관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3C943A-8A4A-256E-C5B8-BBB51CC3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12</a:t>
            </a:fld>
            <a:endParaRPr lang="ko-KR" altLang="en-US" noProof="0"/>
          </a:p>
        </p:txBody>
      </p:sp>
      <p:pic>
        <p:nvPicPr>
          <p:cNvPr id="8" name="그림 7" descr="물, 자연, 해안 및 해양 지형, 야외이(가) 표시된 사진&#10;&#10;자동 생성된 설명">
            <a:extLst>
              <a:ext uri="{FF2B5EF4-FFF2-40B4-BE49-F238E27FC236}">
                <a16:creationId xmlns:a16="http://schemas.microsoft.com/office/drawing/2014/main" id="{28B5CDDD-AC1F-9CC9-3CC2-6050291B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08" y="4495798"/>
            <a:ext cx="3543593" cy="2225676"/>
          </a:xfrm>
          <a:prstGeom prst="rect">
            <a:avLst/>
          </a:prstGeom>
        </p:spPr>
      </p:pic>
      <p:pic>
        <p:nvPicPr>
          <p:cNvPr id="10" name="그림 9" descr="하늘, 야외, 건물, 도로이(가) 표시된 사진&#10;&#10;자동 생성된 설명">
            <a:extLst>
              <a:ext uri="{FF2B5EF4-FFF2-40B4-BE49-F238E27FC236}">
                <a16:creationId xmlns:a16="http://schemas.microsoft.com/office/drawing/2014/main" id="{36BEA282-8638-FB55-5639-6F6813F9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60" y="1431129"/>
            <a:ext cx="3534731" cy="3064669"/>
          </a:xfrm>
          <a:prstGeom prst="rect">
            <a:avLst/>
          </a:prstGeom>
        </p:spPr>
      </p:pic>
      <p:pic>
        <p:nvPicPr>
          <p:cNvPr id="12" name="그림 11" descr="일본 건축, 중국 건축, 야외, 하늘이(가) 표시된 사진&#10;&#10;자동 생성된 설명">
            <a:extLst>
              <a:ext uri="{FF2B5EF4-FFF2-40B4-BE49-F238E27FC236}">
                <a16:creationId xmlns:a16="http://schemas.microsoft.com/office/drawing/2014/main" id="{D65BAD2A-64A3-4C80-BCD3-A220C7CE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491" y="1431129"/>
            <a:ext cx="3522795" cy="2640807"/>
          </a:xfrm>
          <a:prstGeom prst="rect">
            <a:avLst/>
          </a:prstGeom>
        </p:spPr>
      </p:pic>
      <p:pic>
        <p:nvPicPr>
          <p:cNvPr id="14" name="그림 13" descr="자연, 야외, 하늘, 물이(가) 표시된 사진&#10;&#10;자동 생성된 설명">
            <a:extLst>
              <a:ext uri="{FF2B5EF4-FFF2-40B4-BE49-F238E27FC236}">
                <a16:creationId xmlns:a16="http://schemas.microsoft.com/office/drawing/2014/main" id="{E4D707F9-7B5B-98C7-4EEF-7504EC5BD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693" y="4071937"/>
            <a:ext cx="3543593" cy="26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11C233-7EAD-9570-711A-D1F724F0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555489-CD72-B966-D803-2A20A5FFC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70" y="6013477"/>
            <a:ext cx="4802659" cy="670440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최남단에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ED551-3611-5869-F2B5-0DD44A6D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13</a:t>
            </a:fld>
            <a:endParaRPr lang="ko-KR" altLang="en-US" noProof="0"/>
          </a:p>
        </p:txBody>
      </p:sp>
      <p:pic>
        <p:nvPicPr>
          <p:cNvPr id="8" name="그림 7" descr="구름, 자연, 야외, 하늘이(가) 표시된 사진&#10;&#10;자동 생성된 설명">
            <a:extLst>
              <a:ext uri="{FF2B5EF4-FFF2-40B4-BE49-F238E27FC236}">
                <a16:creationId xmlns:a16="http://schemas.microsoft.com/office/drawing/2014/main" id="{0F7DF1A7-F2AB-73FF-21AE-03A45B42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97" y="433087"/>
            <a:ext cx="7439798" cy="54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B1CEE-0937-3654-FB12-947CF5DF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오키나와 현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FEB80C-C34A-6346-D0B8-08ABB357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834740" cy="4160520"/>
          </a:xfrm>
        </p:spPr>
        <p:txBody>
          <a:bodyPr/>
          <a:lstStyle/>
          <a:p>
            <a:r>
              <a:rPr lang="ko-KR" altLang="en-US" dirty="0" err="1"/>
              <a:t>츄라우미</a:t>
            </a:r>
            <a:r>
              <a:rPr lang="ko-KR" altLang="en-US" dirty="0"/>
              <a:t> 수족관</a:t>
            </a:r>
          </a:p>
          <a:p>
            <a:r>
              <a:rPr lang="ko-KR" altLang="en-US" dirty="0"/>
              <a:t>오키나와 국제거리</a:t>
            </a:r>
          </a:p>
          <a:p>
            <a:r>
              <a:rPr lang="ko-KR" altLang="en-US" dirty="0"/>
              <a:t>제 </a:t>
            </a:r>
            <a:r>
              <a:rPr lang="en-US" altLang="ko-KR" dirty="0"/>
              <a:t>1 </a:t>
            </a:r>
            <a:r>
              <a:rPr lang="ko-KR" altLang="en-US" dirty="0" err="1"/>
              <a:t>마키시</a:t>
            </a:r>
            <a:r>
              <a:rPr lang="ko-KR" altLang="en-US" dirty="0"/>
              <a:t> 공설시장</a:t>
            </a:r>
          </a:p>
          <a:p>
            <a:r>
              <a:rPr lang="ko-KR" altLang="en-US" dirty="0" err="1"/>
              <a:t>코우리</a:t>
            </a:r>
            <a:r>
              <a:rPr lang="ko-KR" altLang="en-US" dirty="0"/>
              <a:t> 대교</a:t>
            </a:r>
          </a:p>
          <a:p>
            <a:r>
              <a:rPr lang="ko-KR" altLang="en-US" dirty="0" err="1"/>
              <a:t>만좌모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A795FD-7EDF-54EB-C04D-DB84E980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5BBE03-1396-8A44-A237-5770203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14</a:t>
            </a:fld>
            <a:endParaRPr lang="ko-KR" altLang="en-US" noProof="0"/>
          </a:p>
        </p:txBody>
      </p:sp>
      <p:pic>
        <p:nvPicPr>
          <p:cNvPr id="8" name="그림 7" descr="야외, 하늘, 도로, 구름이(가) 표시된 사진&#10;&#10;자동 생성된 설명">
            <a:extLst>
              <a:ext uri="{FF2B5EF4-FFF2-40B4-BE49-F238E27FC236}">
                <a16:creationId xmlns:a16="http://schemas.microsoft.com/office/drawing/2014/main" id="{CAC7FBD7-FA13-AB1B-8836-7DD57CB8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1500188"/>
            <a:ext cx="3766099" cy="2872263"/>
          </a:xfrm>
          <a:prstGeom prst="rect">
            <a:avLst/>
          </a:prstGeom>
        </p:spPr>
      </p:pic>
      <p:pic>
        <p:nvPicPr>
          <p:cNvPr id="10" name="그림 9" descr="구름, 야외, 하늘, 건물이(가) 표시된 사진&#10;&#10;자동 생성된 설명">
            <a:extLst>
              <a:ext uri="{FF2B5EF4-FFF2-40B4-BE49-F238E27FC236}">
                <a16:creationId xmlns:a16="http://schemas.microsoft.com/office/drawing/2014/main" id="{93B64DF7-3EC4-34EC-E1E1-606E002FF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4372451"/>
            <a:ext cx="3766099" cy="2230409"/>
          </a:xfrm>
          <a:prstGeom prst="rect">
            <a:avLst/>
          </a:prstGeom>
        </p:spPr>
      </p:pic>
      <p:pic>
        <p:nvPicPr>
          <p:cNvPr id="12" name="그림 11" descr="차량, 육상 차량, 텍스트, 야외이(가) 표시된 사진&#10;&#10;자동 생성된 설명">
            <a:extLst>
              <a:ext uri="{FF2B5EF4-FFF2-40B4-BE49-F238E27FC236}">
                <a16:creationId xmlns:a16="http://schemas.microsoft.com/office/drawing/2014/main" id="{4F852FDB-00C3-A4A7-9DBF-C29A6C7F5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714" y="1500188"/>
            <a:ext cx="3481388" cy="2230409"/>
          </a:xfrm>
          <a:prstGeom prst="rect">
            <a:avLst/>
          </a:prstGeom>
        </p:spPr>
      </p:pic>
      <p:pic>
        <p:nvPicPr>
          <p:cNvPr id="14" name="그림 13" descr="상어, 부드러운 지느러미 고기, 물고기, 해양 생물학이(가) 표시된 사진&#10;&#10;자동 생성된 설명">
            <a:extLst>
              <a:ext uri="{FF2B5EF4-FFF2-40B4-BE49-F238E27FC236}">
                <a16:creationId xmlns:a16="http://schemas.microsoft.com/office/drawing/2014/main" id="{D04024C8-5C59-9E1B-E73C-B765AE80B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713" y="3730597"/>
            <a:ext cx="3481388" cy="24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441F5-6655-5B36-C9D2-C05AA288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후쿠오카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70ABC6-DA68-41B4-9528-5480A751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21" y="6055712"/>
            <a:ext cx="6946557" cy="874326"/>
          </a:xfrm>
        </p:spPr>
        <p:txBody>
          <a:bodyPr/>
          <a:lstStyle/>
          <a:p>
            <a:r>
              <a:rPr lang="ko-KR" altLang="en-US" dirty="0"/>
              <a:t>후쿠오카시는 후쿠오카현의 현청 소재지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09CD2B-6C4E-F1FB-D71C-0031CE34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15</a:t>
            </a:fld>
            <a:endParaRPr lang="ko-KR" altLang="en-US" noProof="0"/>
          </a:p>
        </p:txBody>
      </p:sp>
      <p:pic>
        <p:nvPicPr>
          <p:cNvPr id="5" name="그림 4" descr="건물, 야외, 하늘, 수도권이(가) 표시된 사진&#10;&#10;자동 생성된 설명">
            <a:extLst>
              <a:ext uri="{FF2B5EF4-FFF2-40B4-BE49-F238E27FC236}">
                <a16:creationId xmlns:a16="http://schemas.microsoft.com/office/drawing/2014/main" id="{B10C5A00-9B1C-2A48-F80B-9CBD9736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3" y="136524"/>
            <a:ext cx="6490386" cy="5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5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762E8-F648-5DAE-1971-544FFBC7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후쿠오카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B78ED8-28E2-05D2-6D47-D948542E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401291" cy="4160520"/>
          </a:xfrm>
        </p:spPr>
        <p:txBody>
          <a:bodyPr/>
          <a:lstStyle/>
          <a:p>
            <a:r>
              <a:rPr lang="ko-KR" altLang="en-US" dirty="0" err="1"/>
              <a:t>다자이후텐만구</a:t>
            </a:r>
            <a:endParaRPr lang="ko-KR" altLang="en-US" dirty="0"/>
          </a:p>
          <a:p>
            <a:r>
              <a:rPr lang="ko-KR" altLang="en-US" dirty="0" err="1"/>
              <a:t>캐널시티</a:t>
            </a:r>
            <a:endParaRPr lang="ko-KR" altLang="en-US" dirty="0"/>
          </a:p>
          <a:p>
            <a:r>
              <a:rPr lang="ko-KR" altLang="en-US" dirty="0" err="1"/>
              <a:t>후쿠와카</a:t>
            </a:r>
            <a:r>
              <a:rPr lang="ko-KR" altLang="en-US" dirty="0"/>
              <a:t> 타워</a:t>
            </a:r>
          </a:p>
          <a:p>
            <a:r>
              <a:rPr lang="ko-KR" altLang="en-US" dirty="0" err="1"/>
              <a:t>모모치</a:t>
            </a:r>
            <a:r>
              <a:rPr lang="ko-KR" altLang="en-US" dirty="0"/>
              <a:t> 해변</a:t>
            </a:r>
          </a:p>
          <a:p>
            <a:r>
              <a:rPr lang="ko-KR" altLang="en-US" dirty="0"/>
              <a:t>한큐 백화점</a:t>
            </a:r>
          </a:p>
          <a:p>
            <a:r>
              <a:rPr lang="ko-KR" altLang="en-US" dirty="0" err="1"/>
              <a:t>유후인</a:t>
            </a:r>
            <a:r>
              <a:rPr lang="ko-KR" altLang="en-US" dirty="0"/>
              <a:t> 마을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96A29-7839-91AB-6BB5-B7F72E3E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16</a:t>
            </a:fld>
            <a:endParaRPr lang="ko-KR" altLang="en-US" noProof="0"/>
          </a:p>
        </p:txBody>
      </p:sp>
      <p:pic>
        <p:nvPicPr>
          <p:cNvPr id="8" name="그림 7" descr="건물, 시티, 거리, 밤이(가) 표시된 사진&#10;&#10;자동 생성된 설명">
            <a:extLst>
              <a:ext uri="{FF2B5EF4-FFF2-40B4-BE49-F238E27FC236}">
                <a16:creationId xmlns:a16="http://schemas.microsoft.com/office/drawing/2014/main" id="{43955353-B9FB-3A5F-1C2F-EDD5C5C6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02" y="3704666"/>
            <a:ext cx="2666011" cy="3008077"/>
          </a:xfrm>
          <a:prstGeom prst="rect">
            <a:avLst/>
          </a:prstGeom>
        </p:spPr>
      </p:pic>
      <p:pic>
        <p:nvPicPr>
          <p:cNvPr id="10" name="그림 9" descr="야외, 하늘, 해변, 해안이(가) 표시된 사진&#10;&#10;자동 생성된 설명">
            <a:extLst>
              <a:ext uri="{FF2B5EF4-FFF2-40B4-BE49-F238E27FC236}">
                <a16:creationId xmlns:a16="http://schemas.microsoft.com/office/drawing/2014/main" id="{3B3E25CD-97A7-BD9A-A26E-8A6D2123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58" y="1341912"/>
            <a:ext cx="3211070" cy="2365832"/>
          </a:xfrm>
          <a:prstGeom prst="rect">
            <a:avLst/>
          </a:prstGeom>
        </p:spPr>
      </p:pic>
      <p:pic>
        <p:nvPicPr>
          <p:cNvPr id="12" name="그림 11" descr="야외, 구름, 하늘, 도로이(가) 표시된 사진&#10;&#10;자동 생성된 설명">
            <a:extLst>
              <a:ext uri="{FF2B5EF4-FFF2-40B4-BE49-F238E27FC236}">
                <a16:creationId xmlns:a16="http://schemas.microsoft.com/office/drawing/2014/main" id="{A1505FAF-4002-2355-2D31-D6F9D73FC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359" y="1252847"/>
            <a:ext cx="3152899" cy="2454897"/>
          </a:xfrm>
          <a:prstGeom prst="rect">
            <a:avLst/>
          </a:prstGeom>
        </p:spPr>
      </p:pic>
      <p:pic>
        <p:nvPicPr>
          <p:cNvPr id="14" name="그림 13" descr="야외, 나무, 운동장, 공공 장소이(가) 표시된 사진&#10;&#10;자동 생성된 설명">
            <a:extLst>
              <a:ext uri="{FF2B5EF4-FFF2-40B4-BE49-F238E27FC236}">
                <a16:creationId xmlns:a16="http://schemas.microsoft.com/office/drawing/2014/main" id="{36045F0B-201F-B926-F4A6-A05AFF90C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213" y="3716476"/>
            <a:ext cx="3996974" cy="2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C00AF4-AD50-5618-6F18-915A307D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후쿠이현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9D3368-DD37-8E95-8612-2970B2BDE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55"/>
            <a:ext cx="2665021" cy="4160520"/>
          </a:xfrm>
        </p:spPr>
        <p:txBody>
          <a:bodyPr/>
          <a:lstStyle/>
          <a:p>
            <a:r>
              <a:rPr lang="ko-KR" altLang="en-US" dirty="0" err="1"/>
              <a:t>도진보</a:t>
            </a:r>
            <a:r>
              <a:rPr lang="ko-KR" altLang="en-US" dirty="0"/>
              <a:t> 절벽</a:t>
            </a:r>
            <a:endParaRPr lang="en-US" altLang="ko-KR" dirty="0"/>
          </a:p>
          <a:p>
            <a:r>
              <a:rPr lang="ko-KR" altLang="en-US" dirty="0" err="1"/>
              <a:t>에이헤이지</a:t>
            </a:r>
            <a:endParaRPr lang="en-US" altLang="ko-KR" dirty="0"/>
          </a:p>
          <a:p>
            <a:r>
              <a:rPr lang="ko-KR" altLang="en-US" dirty="0" err="1"/>
              <a:t>아와라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 err="1"/>
              <a:t>후쿠이성</a:t>
            </a:r>
            <a:endParaRPr lang="en-US" altLang="ko-KR" dirty="0"/>
          </a:p>
          <a:p>
            <a:r>
              <a:rPr lang="ko-KR" altLang="en-US" dirty="0" err="1"/>
              <a:t>마루오카성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6058F7-C260-4D08-B29F-4F2A8064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500C2B-8D17-2695-BB95-621A2578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9E2A1C-9051-A8C2-E633-216624D4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2</a:t>
            </a:fld>
            <a:endParaRPr lang="ko-KR" altLang="en-US" noProof="0"/>
          </a:p>
        </p:txBody>
      </p:sp>
      <p:pic>
        <p:nvPicPr>
          <p:cNvPr id="8" name="그림 7" descr="자연, 야외, 하늘, 물이(가) 표시된 사진&#10;&#10;자동 생성된 설명">
            <a:extLst>
              <a:ext uri="{FF2B5EF4-FFF2-40B4-BE49-F238E27FC236}">
                <a16:creationId xmlns:a16="http://schemas.microsoft.com/office/drawing/2014/main" id="{3ADB916A-8FD0-C966-1243-20A6B7BC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25" y="1649964"/>
            <a:ext cx="3496588" cy="2621161"/>
          </a:xfrm>
          <a:prstGeom prst="rect">
            <a:avLst/>
          </a:prstGeom>
        </p:spPr>
      </p:pic>
      <p:pic>
        <p:nvPicPr>
          <p:cNvPr id="10" name="그림 9" descr="야외, 계단, 집, 식물이(가) 표시된 사진&#10;&#10;자동 생성된 설명">
            <a:extLst>
              <a:ext uri="{FF2B5EF4-FFF2-40B4-BE49-F238E27FC236}">
                <a16:creationId xmlns:a16="http://schemas.microsoft.com/office/drawing/2014/main" id="{541339A6-694F-E3AF-BCFF-64466DA0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56" y="1649965"/>
            <a:ext cx="3353943" cy="2621161"/>
          </a:xfrm>
          <a:prstGeom prst="rect">
            <a:avLst/>
          </a:prstGeom>
        </p:spPr>
      </p:pic>
      <p:pic>
        <p:nvPicPr>
          <p:cNvPr id="12" name="그림 11" descr="실내, 천장, 빔, 방이(가) 표시된 사진&#10;&#10;자동 생성된 설명">
            <a:extLst>
              <a:ext uri="{FF2B5EF4-FFF2-40B4-BE49-F238E27FC236}">
                <a16:creationId xmlns:a16="http://schemas.microsoft.com/office/drawing/2014/main" id="{0469BB3B-25DD-866E-015F-95E62FD2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83" y="4275115"/>
            <a:ext cx="3273774" cy="2442371"/>
          </a:xfrm>
          <a:prstGeom prst="rect">
            <a:avLst/>
          </a:prstGeom>
        </p:spPr>
      </p:pic>
      <p:pic>
        <p:nvPicPr>
          <p:cNvPr id="14" name="그림 13" descr="야외, 하늘, 건물, 호수이(가) 표시된 사진&#10;&#10;자동 생성된 설명">
            <a:extLst>
              <a:ext uri="{FF2B5EF4-FFF2-40B4-BE49-F238E27FC236}">
                <a16:creationId xmlns:a16="http://schemas.microsoft.com/office/drawing/2014/main" id="{9AC5F52A-CA6B-D18B-2BE5-60468DA32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4275117"/>
            <a:ext cx="3343200" cy="24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2C6E9-51F0-4134-DEE7-699B2C4E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와카야마현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8AC8C-5890-D102-5530-0993A432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3180"/>
            <a:ext cx="8382854" cy="635732"/>
          </a:xfrm>
        </p:spPr>
        <p:txBody>
          <a:bodyPr/>
          <a:lstStyle/>
          <a:p>
            <a:r>
              <a:rPr lang="ko-KR" altLang="en-US" dirty="0"/>
              <a:t>일본 긴키 지방 남부에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C4A3F1-9D0D-38B7-1780-48AF113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3</a:t>
            </a:fld>
            <a:endParaRPr lang="ko-KR" altLang="en-US" noProof="0"/>
          </a:p>
        </p:txBody>
      </p:sp>
      <p:pic>
        <p:nvPicPr>
          <p:cNvPr id="8" name="그림 7" descr="야외, 나무, 구름, 건물이(가) 표시된 사진&#10;&#10;자동 생성된 설명">
            <a:extLst>
              <a:ext uri="{FF2B5EF4-FFF2-40B4-BE49-F238E27FC236}">
                <a16:creationId xmlns:a16="http://schemas.microsoft.com/office/drawing/2014/main" id="{012F47AA-ED1C-4841-37A7-7D5CBD2A6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6" y="680564"/>
            <a:ext cx="68520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4924AB-E9DD-D9D5-920A-F1E9B756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와카야마현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67CB0D-28E8-301E-9E3E-DB54B492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000"/>
            <a:ext cx="2843151" cy="4160520"/>
          </a:xfrm>
        </p:spPr>
        <p:txBody>
          <a:bodyPr/>
          <a:lstStyle/>
          <a:p>
            <a:r>
              <a:rPr lang="ko-KR" altLang="en-US" dirty="0" err="1"/>
              <a:t>고야산</a:t>
            </a:r>
            <a:endParaRPr lang="en-US" altLang="ko-KR" dirty="0"/>
          </a:p>
          <a:p>
            <a:r>
              <a:rPr lang="ko-KR" altLang="en-US" dirty="0" err="1"/>
              <a:t>와카야마성</a:t>
            </a:r>
            <a:endParaRPr lang="en-US" altLang="ko-KR" dirty="0"/>
          </a:p>
          <a:p>
            <a:r>
              <a:rPr lang="ko-KR" altLang="en-US" dirty="0" err="1"/>
              <a:t>시라하마</a:t>
            </a:r>
            <a:r>
              <a:rPr lang="ko-KR" altLang="en-US" dirty="0"/>
              <a:t> 해변</a:t>
            </a:r>
            <a:endParaRPr lang="en-US" altLang="ko-KR" dirty="0"/>
          </a:p>
          <a:p>
            <a:r>
              <a:rPr lang="ko-KR" altLang="en-US" dirty="0" err="1"/>
              <a:t>토레토레</a:t>
            </a:r>
            <a:r>
              <a:rPr lang="ko-KR" altLang="en-US" dirty="0"/>
              <a:t> 시장</a:t>
            </a:r>
            <a:endParaRPr lang="en-US" altLang="ko-KR" dirty="0"/>
          </a:p>
          <a:p>
            <a:r>
              <a:rPr lang="ko-KR" altLang="en-US" dirty="0"/>
              <a:t>나치 폭포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B860E8-2E4F-B466-D8EB-2CF06B0D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992DB8-C4FF-6BF8-EEC1-7F9ACBAE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93A293-39FF-C035-2178-790590D5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4</a:t>
            </a:fld>
            <a:endParaRPr lang="ko-KR" altLang="en-US" noProof="0"/>
          </a:p>
        </p:txBody>
      </p:sp>
      <p:pic>
        <p:nvPicPr>
          <p:cNvPr id="8" name="그림 7" descr="야외, 중국 건축, 낙엽성, 가을이(가) 표시된 사진&#10;&#10;자동 생성된 설명">
            <a:extLst>
              <a:ext uri="{FF2B5EF4-FFF2-40B4-BE49-F238E27FC236}">
                <a16:creationId xmlns:a16="http://schemas.microsoft.com/office/drawing/2014/main" id="{AE45BAF7-F99A-3026-B478-21A371C73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43" y="1448047"/>
            <a:ext cx="3569978" cy="2470810"/>
          </a:xfrm>
          <a:prstGeom prst="rect">
            <a:avLst/>
          </a:prstGeom>
        </p:spPr>
      </p:pic>
      <p:pic>
        <p:nvPicPr>
          <p:cNvPr id="10" name="그림 9" descr="야외, 건물, 성, 하늘이(가) 표시된 사진&#10;&#10;자동 생성된 설명">
            <a:extLst>
              <a:ext uri="{FF2B5EF4-FFF2-40B4-BE49-F238E27FC236}">
                <a16:creationId xmlns:a16="http://schemas.microsoft.com/office/drawing/2014/main" id="{AFCEC4B3-268D-BD3D-9CE0-A7A7859C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921" y="1327489"/>
            <a:ext cx="3456844" cy="2591368"/>
          </a:xfrm>
          <a:prstGeom prst="rect">
            <a:avLst/>
          </a:prstGeom>
        </p:spPr>
      </p:pic>
      <p:pic>
        <p:nvPicPr>
          <p:cNvPr id="12" name="그림 11" descr="자연, 야외, 하늘, 해변이(가) 표시된 사진&#10;&#10;자동 생성된 설명">
            <a:extLst>
              <a:ext uri="{FF2B5EF4-FFF2-40B4-BE49-F238E27FC236}">
                <a16:creationId xmlns:a16="http://schemas.microsoft.com/office/drawing/2014/main" id="{536E8BD9-5FDF-51A9-5747-92000C7A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736" y="3918857"/>
            <a:ext cx="3308627" cy="2665301"/>
          </a:xfrm>
          <a:prstGeom prst="rect">
            <a:avLst/>
          </a:prstGeom>
        </p:spPr>
      </p:pic>
      <p:pic>
        <p:nvPicPr>
          <p:cNvPr id="14" name="그림 13" descr="야외, 나무, 건물, 안개이(가) 표시된 사진&#10;&#10;자동 생성된 설명">
            <a:extLst>
              <a:ext uri="{FF2B5EF4-FFF2-40B4-BE49-F238E27FC236}">
                <a16:creationId xmlns:a16="http://schemas.microsoft.com/office/drawing/2014/main" id="{70E509DB-DDB0-C1D5-65AF-FC5A32F49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060" y="3918857"/>
            <a:ext cx="3376705" cy="2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FF44B5-0C2F-4578-229B-A0D63AAF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나고야시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7978D0-C5DA-A3F6-F646-1C7A3B6F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70" y="5692689"/>
            <a:ext cx="11252886" cy="1028786"/>
          </a:xfrm>
        </p:spPr>
        <p:txBody>
          <a:bodyPr/>
          <a:lstStyle/>
          <a:p>
            <a:r>
              <a:rPr lang="ko-KR" altLang="en-US" dirty="0" err="1"/>
              <a:t>아이치현의</a:t>
            </a:r>
            <a:r>
              <a:rPr lang="ko-KR" altLang="en-US" dirty="0"/>
              <a:t> 서부에 위치한 현청 소재지이자 주부 지방의 중심도시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75C487-8723-EC93-BC06-DC18D50D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5</a:t>
            </a:fld>
            <a:endParaRPr lang="ko-KR" altLang="en-US" noProof="0"/>
          </a:p>
        </p:txBody>
      </p:sp>
      <p:pic>
        <p:nvPicPr>
          <p:cNvPr id="5" name="그림 4" descr="야외, 건물, 하늘, 중국 건축이(가) 표시된 사진&#10;&#10;자동 생성된 설명">
            <a:extLst>
              <a:ext uri="{FF2B5EF4-FFF2-40B4-BE49-F238E27FC236}">
                <a16:creationId xmlns:a16="http://schemas.microsoft.com/office/drawing/2014/main" id="{4F80B06E-E861-86F6-D11D-CAAB91A12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54" y="136525"/>
            <a:ext cx="7833669" cy="51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91F72D-7BF3-6414-87F9-443B5F56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나고야시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7FB229-BE07-86EB-77AC-061D28C1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84" y="2047306"/>
            <a:ext cx="4499758" cy="4160520"/>
          </a:xfrm>
        </p:spPr>
        <p:txBody>
          <a:bodyPr/>
          <a:lstStyle/>
          <a:p>
            <a:r>
              <a:rPr lang="ko-KR" altLang="en-US" dirty="0"/>
              <a:t>토요타 산업 기술 기념관</a:t>
            </a:r>
          </a:p>
          <a:p>
            <a:r>
              <a:rPr lang="ko-KR" altLang="en-US" dirty="0" err="1"/>
              <a:t>노리타케의</a:t>
            </a:r>
            <a:r>
              <a:rPr lang="ko-KR" altLang="en-US" dirty="0"/>
              <a:t> 숲</a:t>
            </a:r>
          </a:p>
          <a:p>
            <a:r>
              <a:rPr lang="ko-KR" altLang="en-US" dirty="0"/>
              <a:t>나고야성</a:t>
            </a:r>
          </a:p>
          <a:p>
            <a:r>
              <a:rPr lang="ko-KR" altLang="en-US" dirty="0"/>
              <a:t>미라이 타워 전망대</a:t>
            </a:r>
          </a:p>
          <a:p>
            <a:r>
              <a:rPr lang="ko-KR" altLang="en-US" dirty="0" err="1"/>
              <a:t>도쿠가와엔</a:t>
            </a:r>
            <a:endParaRPr lang="ko-KR" altLang="en-US" dirty="0"/>
          </a:p>
          <a:p>
            <a:r>
              <a:rPr lang="ko-KR" altLang="en-US" dirty="0" err="1"/>
              <a:t>도쿠가와</a:t>
            </a:r>
            <a:r>
              <a:rPr lang="ko-KR" altLang="en-US" dirty="0"/>
              <a:t> 미술관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A35E4D-5D10-7243-349F-EE0B89E4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pic>
        <p:nvPicPr>
          <p:cNvPr id="8" name="그림 7" descr="야외, 나무, 물, 식물이(가) 표시된 사진&#10;&#10;자동 생성된 설명">
            <a:extLst>
              <a:ext uri="{FF2B5EF4-FFF2-40B4-BE49-F238E27FC236}">
                <a16:creationId xmlns:a16="http://schemas.microsoft.com/office/drawing/2014/main" id="{72C2B1D2-56A8-DC54-B5E6-0372BE07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881" y="3795563"/>
            <a:ext cx="3635874" cy="2492521"/>
          </a:xfrm>
          <a:prstGeom prst="rect">
            <a:avLst/>
          </a:prstGeom>
        </p:spPr>
      </p:pic>
      <p:pic>
        <p:nvPicPr>
          <p:cNvPr id="10" name="그림 9" descr="건물, 하늘, 랜드마크, 야외이(가) 표시된 사진&#10;&#10;자동 생성된 설명">
            <a:extLst>
              <a:ext uri="{FF2B5EF4-FFF2-40B4-BE49-F238E27FC236}">
                <a16:creationId xmlns:a16="http://schemas.microsoft.com/office/drawing/2014/main" id="{99C2194D-5924-B0AF-D6F8-AC23CF86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5" y="1435894"/>
            <a:ext cx="2936080" cy="2379661"/>
          </a:xfrm>
          <a:prstGeom prst="rect">
            <a:avLst/>
          </a:prstGeom>
        </p:spPr>
      </p:pic>
      <p:pic>
        <p:nvPicPr>
          <p:cNvPr id="12" name="그림 11" descr="야외, 하늘, 구름, 나무이(가) 표시된 사진&#10;&#10;자동 생성된 설명">
            <a:extLst>
              <a:ext uri="{FF2B5EF4-FFF2-40B4-BE49-F238E27FC236}">
                <a16:creationId xmlns:a16="http://schemas.microsoft.com/office/drawing/2014/main" id="{34D43F17-EED8-B685-289F-78E8675D3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756" y="1300162"/>
            <a:ext cx="3610207" cy="2531811"/>
          </a:xfrm>
          <a:prstGeom prst="rect">
            <a:avLst/>
          </a:prstGeom>
        </p:spPr>
      </p:pic>
      <p:pic>
        <p:nvPicPr>
          <p:cNvPr id="14" name="그림 13" descr="야외, 건물, 하늘, 나무이(가) 표시된 사진&#10;&#10;자동 생성된 설명">
            <a:extLst>
              <a:ext uri="{FF2B5EF4-FFF2-40B4-BE49-F238E27FC236}">
                <a16:creationId xmlns:a16="http://schemas.microsoft.com/office/drawing/2014/main" id="{A205846F-B2B0-EE0B-1C18-EDE511F06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755" y="3794123"/>
            <a:ext cx="3610208" cy="24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B2C752-0CC5-AD88-353D-14EF8FBE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753B3E-B831-E604-D870-E53D9ECB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535" y="2605487"/>
            <a:ext cx="4648200" cy="4160520"/>
          </a:xfrm>
        </p:spPr>
        <p:txBody>
          <a:bodyPr/>
          <a:lstStyle/>
          <a:p>
            <a:r>
              <a:rPr lang="ko-KR" altLang="en-US" dirty="0" err="1"/>
              <a:t>도오</a:t>
            </a:r>
            <a:r>
              <a:rPr lang="ko-KR" altLang="en-US" dirty="0"/>
              <a:t> 지방</a:t>
            </a:r>
            <a:endParaRPr lang="en-US" altLang="ko-KR" dirty="0"/>
          </a:p>
          <a:p>
            <a:r>
              <a:rPr lang="ko-KR" altLang="en-US" dirty="0"/>
              <a:t>도난 지방</a:t>
            </a:r>
            <a:endParaRPr lang="en-US" altLang="ko-KR" dirty="0"/>
          </a:p>
          <a:p>
            <a:r>
              <a:rPr lang="ko-KR" altLang="en-US" dirty="0" err="1"/>
              <a:t>도호쿠</a:t>
            </a:r>
            <a:r>
              <a:rPr lang="ko-KR" altLang="en-US" dirty="0"/>
              <a:t> 지방</a:t>
            </a:r>
            <a:endParaRPr lang="en-US" altLang="ko-KR" dirty="0"/>
          </a:p>
          <a:p>
            <a:r>
              <a:rPr lang="ko-KR" altLang="en-US" dirty="0" err="1"/>
              <a:t>도토</a:t>
            </a:r>
            <a:r>
              <a:rPr lang="ko-KR" altLang="en-US" dirty="0"/>
              <a:t> 지방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0FCAAB-E816-EB20-7DC2-6FE7240E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  <p:pic>
        <p:nvPicPr>
          <p:cNvPr id="8" name="그림 7" descr="야외, 하늘, 자연, 겨울이(가) 표시된 사진&#10;&#10;자동 생성된 설명">
            <a:extLst>
              <a:ext uri="{FF2B5EF4-FFF2-40B4-BE49-F238E27FC236}">
                <a16:creationId xmlns:a16="http://schemas.microsoft.com/office/drawing/2014/main" id="{3D7374B1-C494-A8E3-FA18-6F0EA9FEC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90" y="1127166"/>
            <a:ext cx="65055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4EA97-7686-C8FC-B09A-2D27A595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B770C-C776-E923-6CC7-B7E00392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80" y="5730360"/>
            <a:ext cx="10770973" cy="1127640"/>
          </a:xfrm>
        </p:spPr>
        <p:txBody>
          <a:bodyPr/>
          <a:lstStyle/>
          <a:p>
            <a:r>
              <a:rPr lang="ko-KR" altLang="en-US" dirty="0"/>
              <a:t>일본의 홋카이도 지방에 있는 도</a:t>
            </a:r>
            <a:r>
              <a:rPr lang="en-US" altLang="ko-KR" dirty="0"/>
              <a:t>(</a:t>
            </a:r>
            <a:r>
              <a:rPr lang="ko-KR" altLang="en-US" dirty="0"/>
              <a:t>道</a:t>
            </a:r>
            <a:r>
              <a:rPr lang="en-US" altLang="ko-KR" dirty="0"/>
              <a:t>)</a:t>
            </a:r>
            <a:r>
              <a:rPr lang="ko-KR" altLang="en-US" dirty="0"/>
              <a:t>이자 일본 북단에 있는 </a:t>
            </a:r>
            <a:r>
              <a:rPr lang="ko-KR" altLang="en-US" dirty="0" err="1"/>
              <a:t>큰섬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17036-4359-4BFE-B9CD-9D7CB509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  <p:pic>
        <p:nvPicPr>
          <p:cNvPr id="5" name="그림 4" descr="야외, 눈, 물, 사람이(가) 표시된 사진&#10;&#10;자동 생성된 설명">
            <a:extLst>
              <a:ext uri="{FF2B5EF4-FFF2-40B4-BE49-F238E27FC236}">
                <a16:creationId xmlns:a16="http://schemas.microsoft.com/office/drawing/2014/main" id="{1087306A-8DFB-921F-5D17-4025B797C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17" y="310721"/>
            <a:ext cx="784539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DEE83D-6930-000D-2E7C-0843E987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삿포로시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A7BBD5-530A-1CFD-3AF8-453CE2C7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56" y="6002415"/>
            <a:ext cx="6495535" cy="781651"/>
          </a:xfrm>
        </p:spPr>
        <p:txBody>
          <a:bodyPr/>
          <a:lstStyle/>
          <a:p>
            <a:r>
              <a:rPr lang="ko-KR" altLang="en-US" dirty="0"/>
              <a:t>일본 홋카이도의 </a:t>
            </a:r>
            <a:r>
              <a:rPr lang="ko-KR" altLang="en-US" dirty="0" err="1"/>
              <a:t>도오지방에</a:t>
            </a:r>
            <a:r>
              <a:rPr lang="ko-KR" altLang="en-US" dirty="0"/>
              <a:t> 위치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15ECE3-6962-0BCD-BB25-B4AC7783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9</a:t>
            </a:fld>
            <a:endParaRPr lang="ko-KR" altLang="en-US" noProof="0"/>
          </a:p>
        </p:txBody>
      </p:sp>
      <p:pic>
        <p:nvPicPr>
          <p:cNvPr id="5" name="그림 4" descr="텍스트, 광고판, 야외, 건물이(가) 표시된 사진&#10;&#10;자동 생성된 설명">
            <a:extLst>
              <a:ext uri="{FF2B5EF4-FFF2-40B4-BE49-F238E27FC236}">
                <a16:creationId xmlns:a16="http://schemas.microsoft.com/office/drawing/2014/main" id="{20AE41B9-EFCA-D405-88F4-E759600F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16" y="97310"/>
            <a:ext cx="8330771" cy="56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193</Words>
  <Application>Microsoft Office PowerPoint</Application>
  <PresentationFormat>와이드스크린</PresentationFormat>
  <Paragraphs>89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후쿠이현</vt:lpstr>
      <vt:lpstr>후쿠이현 주요 관광지</vt:lpstr>
      <vt:lpstr>와카야마현</vt:lpstr>
      <vt:lpstr>와카야마현 주요 관광지</vt:lpstr>
      <vt:lpstr>나고야시</vt:lpstr>
      <vt:lpstr>나고야시 주요 관광지</vt:lpstr>
      <vt:lpstr>홋카이도</vt:lpstr>
      <vt:lpstr>홋카이도</vt:lpstr>
      <vt:lpstr>삿포로시</vt:lpstr>
      <vt:lpstr>삿포로시 주요 관광지</vt:lpstr>
      <vt:lpstr>규슈</vt:lpstr>
      <vt:lpstr>규슈 주요 관광지</vt:lpstr>
      <vt:lpstr>오키나와 현</vt:lpstr>
      <vt:lpstr>오키나와 현 주요 관광지</vt:lpstr>
      <vt:lpstr>후쿠오카 </vt:lpstr>
      <vt:lpstr>후쿠오카 주요 관광지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후쿠이현</dc:title>
  <dc:creator>윤성 조</dc:creator>
  <cp:lastModifiedBy>윤성 조</cp:lastModifiedBy>
  <cp:revision>2</cp:revision>
  <dcterms:created xsi:type="dcterms:W3CDTF">2024-05-28T12:11:54Z</dcterms:created>
  <dcterms:modified xsi:type="dcterms:W3CDTF">2024-06-04T15:49:29Z</dcterms:modified>
</cp:coreProperties>
</file>