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81EB69-8DCB-41FC-A547-D90A3C4699CA}" v="8" dt="2024-06-04T15:29:29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윤성 조" userId="896d14377eefe5e5" providerId="LiveId" clId="{CF81EB69-8DCB-41FC-A547-D90A3C4699CA}"/>
    <pc:docChg chg="undo custSel modSld">
      <pc:chgData name="윤성 조" userId="896d14377eefe5e5" providerId="LiveId" clId="{CF81EB69-8DCB-41FC-A547-D90A3C4699CA}" dt="2024-06-04T15:29:40.262" v="82" actId="1076"/>
      <pc:docMkLst>
        <pc:docMk/>
      </pc:docMkLst>
      <pc:sldChg chg="addSp delSp modSp mod">
        <pc:chgData name="윤성 조" userId="896d14377eefe5e5" providerId="LiveId" clId="{CF81EB69-8DCB-41FC-A547-D90A3C4699CA}" dt="2024-06-04T15:24:59.772" v="18" actId="1076"/>
        <pc:sldMkLst>
          <pc:docMk/>
          <pc:sldMk cId="2245147636" sldId="409"/>
        </pc:sldMkLst>
        <pc:spChg chg="mod">
          <ac:chgData name="윤성 조" userId="896d14377eefe5e5" providerId="LiveId" clId="{CF81EB69-8DCB-41FC-A547-D90A3C4699CA}" dt="2024-06-04T15:24:57.546" v="17" actId="1076"/>
          <ac:spMkLst>
            <pc:docMk/>
            <pc:sldMk cId="2245147636" sldId="409"/>
            <ac:spMk id="3" creationId="{EFFDCF1E-91E3-D488-0669-E2E9A08ADDAF}"/>
          </ac:spMkLst>
        </pc:spChg>
        <pc:spChg chg="del">
          <ac:chgData name="윤성 조" userId="896d14377eefe5e5" providerId="LiveId" clId="{CF81EB69-8DCB-41FC-A547-D90A3C4699CA}" dt="2024-06-04T15:23:58.810" v="10" actId="21"/>
          <ac:spMkLst>
            <pc:docMk/>
            <pc:sldMk cId="2245147636" sldId="409"/>
            <ac:spMk id="4" creationId="{50E84EEC-17C1-73E4-F3E5-94647B494460}"/>
          </ac:spMkLst>
        </pc:spChg>
        <pc:spChg chg="del">
          <ac:chgData name="윤성 조" userId="896d14377eefe5e5" providerId="LiveId" clId="{CF81EB69-8DCB-41FC-A547-D90A3C4699CA}" dt="2024-06-04T15:24:04.862" v="11" actId="21"/>
          <ac:spMkLst>
            <pc:docMk/>
            <pc:sldMk cId="2245147636" sldId="409"/>
            <ac:spMk id="5" creationId="{E6777760-05C7-26AC-6387-4B3803B1D281}"/>
          </ac:spMkLst>
        </pc:spChg>
        <pc:picChg chg="add mod">
          <ac:chgData name="윤성 조" userId="896d14377eefe5e5" providerId="LiveId" clId="{CF81EB69-8DCB-41FC-A547-D90A3C4699CA}" dt="2024-06-04T15:24:59.772" v="18" actId="1076"/>
          <ac:picMkLst>
            <pc:docMk/>
            <pc:sldMk cId="2245147636" sldId="409"/>
            <ac:picMk id="8" creationId="{2E899717-EB52-1CC0-3779-88A9422DBDFF}"/>
          </ac:picMkLst>
        </pc:picChg>
      </pc:sldChg>
      <pc:sldChg chg="addSp delSp modSp mod">
        <pc:chgData name="윤성 조" userId="896d14377eefe5e5" providerId="LiveId" clId="{CF81EB69-8DCB-41FC-A547-D90A3C4699CA}" dt="2024-06-04T15:27:07.308" v="41" actId="14100"/>
        <pc:sldMkLst>
          <pc:docMk/>
          <pc:sldMk cId="1036693717" sldId="411"/>
        </pc:sldMkLst>
        <pc:spChg chg="mod">
          <ac:chgData name="윤성 조" userId="896d14377eefe5e5" providerId="LiveId" clId="{CF81EB69-8DCB-41FC-A547-D90A3C4699CA}" dt="2024-06-04T15:25:27.090" v="31" actId="1076"/>
          <ac:spMkLst>
            <pc:docMk/>
            <pc:sldMk cId="1036693717" sldId="411"/>
            <ac:spMk id="2" creationId="{3D35E713-E6AC-C554-8F0F-CBE2AB9E6CB5}"/>
          </ac:spMkLst>
        </pc:spChg>
        <pc:spChg chg="mod">
          <ac:chgData name="윤성 조" userId="896d14377eefe5e5" providerId="LiveId" clId="{CF81EB69-8DCB-41FC-A547-D90A3C4699CA}" dt="2024-06-04T15:25:47.457" v="36" actId="1076"/>
          <ac:spMkLst>
            <pc:docMk/>
            <pc:sldMk cId="1036693717" sldId="411"/>
            <ac:spMk id="3" creationId="{FF2C24CF-7464-D3F6-E114-E2AC1E165518}"/>
          </ac:spMkLst>
        </pc:spChg>
        <pc:spChg chg="del">
          <ac:chgData name="윤성 조" userId="896d14377eefe5e5" providerId="LiveId" clId="{CF81EB69-8DCB-41FC-A547-D90A3C4699CA}" dt="2024-06-04T15:25:37.937" v="34" actId="21"/>
          <ac:spMkLst>
            <pc:docMk/>
            <pc:sldMk cId="1036693717" sldId="411"/>
            <ac:spMk id="4" creationId="{387185DF-1B89-7D43-E6FF-88133CD3BCE7}"/>
          </ac:spMkLst>
        </pc:spChg>
        <pc:spChg chg="del">
          <ac:chgData name="윤성 조" userId="896d14377eefe5e5" providerId="LiveId" clId="{CF81EB69-8DCB-41FC-A547-D90A3C4699CA}" dt="2024-06-04T15:25:34.162" v="33" actId="21"/>
          <ac:spMkLst>
            <pc:docMk/>
            <pc:sldMk cId="1036693717" sldId="411"/>
            <ac:spMk id="5" creationId="{37AFEF43-841C-6DBE-EB4B-16EBE6130DED}"/>
          </ac:spMkLst>
        </pc:spChg>
        <pc:picChg chg="add mod">
          <ac:chgData name="윤성 조" userId="896d14377eefe5e5" providerId="LiveId" clId="{CF81EB69-8DCB-41FC-A547-D90A3C4699CA}" dt="2024-06-04T15:27:07.308" v="41" actId="14100"/>
          <ac:picMkLst>
            <pc:docMk/>
            <pc:sldMk cId="1036693717" sldId="411"/>
            <ac:picMk id="8" creationId="{987E5D15-36DC-0AA5-3E24-D0D523537E04}"/>
          </ac:picMkLst>
        </pc:picChg>
      </pc:sldChg>
      <pc:sldChg chg="addSp delSp modSp mod">
        <pc:chgData name="윤성 조" userId="896d14377eefe5e5" providerId="LiveId" clId="{CF81EB69-8DCB-41FC-A547-D90A3C4699CA}" dt="2024-06-04T15:28:26.041" v="63" actId="1076"/>
        <pc:sldMkLst>
          <pc:docMk/>
          <pc:sldMk cId="1862369655" sldId="413"/>
        </pc:sldMkLst>
        <pc:spChg chg="mod">
          <ac:chgData name="윤성 조" userId="896d14377eefe5e5" providerId="LiveId" clId="{CF81EB69-8DCB-41FC-A547-D90A3C4699CA}" dt="2024-06-04T15:28:26.041" v="63" actId="1076"/>
          <ac:spMkLst>
            <pc:docMk/>
            <pc:sldMk cId="1862369655" sldId="413"/>
            <ac:spMk id="3" creationId="{31D7D8A4-0B5D-783B-6994-490B5F6C0340}"/>
          </ac:spMkLst>
        </pc:spChg>
        <pc:spChg chg="del">
          <ac:chgData name="윤성 조" userId="896d14377eefe5e5" providerId="LiveId" clId="{CF81EB69-8DCB-41FC-A547-D90A3C4699CA}" dt="2024-06-04T15:27:39.457" v="53" actId="21"/>
          <ac:spMkLst>
            <pc:docMk/>
            <pc:sldMk cId="1862369655" sldId="413"/>
            <ac:spMk id="4" creationId="{3E76C59A-0AB3-CCCD-291A-73EBB96623E2}"/>
          </ac:spMkLst>
        </pc:spChg>
        <pc:spChg chg="del">
          <ac:chgData name="윤성 조" userId="896d14377eefe5e5" providerId="LiveId" clId="{CF81EB69-8DCB-41FC-A547-D90A3C4699CA}" dt="2024-06-04T15:27:37.458" v="52" actId="21"/>
          <ac:spMkLst>
            <pc:docMk/>
            <pc:sldMk cId="1862369655" sldId="413"/>
            <ac:spMk id="5" creationId="{A9182ED0-3EEA-8254-524E-36B15DF8F9B8}"/>
          </ac:spMkLst>
        </pc:spChg>
        <pc:picChg chg="add mod">
          <ac:chgData name="윤성 조" userId="896d14377eefe5e5" providerId="LiveId" clId="{CF81EB69-8DCB-41FC-A547-D90A3C4699CA}" dt="2024-06-04T15:28:22.107" v="62" actId="14100"/>
          <ac:picMkLst>
            <pc:docMk/>
            <pc:sldMk cId="1862369655" sldId="413"/>
            <ac:picMk id="8" creationId="{76C1174C-AF61-EA93-37FC-471619913F25}"/>
          </ac:picMkLst>
        </pc:picChg>
      </pc:sldChg>
      <pc:sldChg chg="addSp delSp modSp mod">
        <pc:chgData name="윤성 조" userId="896d14377eefe5e5" providerId="LiveId" clId="{CF81EB69-8DCB-41FC-A547-D90A3C4699CA}" dt="2024-06-04T15:29:40.262" v="82" actId="1076"/>
        <pc:sldMkLst>
          <pc:docMk/>
          <pc:sldMk cId="2384208279" sldId="415"/>
        </pc:sldMkLst>
        <pc:spChg chg="mod">
          <ac:chgData name="윤성 조" userId="896d14377eefe5e5" providerId="LiveId" clId="{CF81EB69-8DCB-41FC-A547-D90A3C4699CA}" dt="2024-06-04T15:29:40.262" v="82" actId="1076"/>
          <ac:spMkLst>
            <pc:docMk/>
            <pc:sldMk cId="2384208279" sldId="415"/>
            <ac:spMk id="2" creationId="{D1A58CEA-4C44-F1A5-9AA4-572EFD20B03E}"/>
          </ac:spMkLst>
        </pc:spChg>
        <pc:spChg chg="mod">
          <ac:chgData name="윤성 조" userId="896d14377eefe5e5" providerId="LiveId" clId="{CF81EB69-8DCB-41FC-A547-D90A3C4699CA}" dt="2024-06-04T15:29:34.939" v="80" actId="1076"/>
          <ac:spMkLst>
            <pc:docMk/>
            <pc:sldMk cId="2384208279" sldId="415"/>
            <ac:spMk id="3" creationId="{9C1E16A6-2DAE-6FD2-C666-4A1F6107929A}"/>
          </ac:spMkLst>
        </pc:spChg>
        <pc:spChg chg="del">
          <ac:chgData name="윤성 조" userId="896d14377eefe5e5" providerId="LiveId" clId="{CF81EB69-8DCB-41FC-A547-D90A3C4699CA}" dt="2024-06-04T15:29:01.165" v="75" actId="21"/>
          <ac:spMkLst>
            <pc:docMk/>
            <pc:sldMk cId="2384208279" sldId="415"/>
            <ac:spMk id="4" creationId="{0A40B997-0307-2925-9B0C-14EEE2B73332}"/>
          </ac:spMkLst>
        </pc:spChg>
        <pc:spChg chg="del">
          <ac:chgData name="윤성 조" userId="896d14377eefe5e5" providerId="LiveId" clId="{CF81EB69-8DCB-41FC-A547-D90A3C4699CA}" dt="2024-06-04T15:28:59.062" v="74" actId="21"/>
          <ac:spMkLst>
            <pc:docMk/>
            <pc:sldMk cId="2384208279" sldId="415"/>
            <ac:spMk id="5" creationId="{0842B35E-5239-FF24-E6E5-7D8C5DE0CF6B}"/>
          </ac:spMkLst>
        </pc:spChg>
        <pc:picChg chg="add mod">
          <ac:chgData name="윤성 조" userId="896d14377eefe5e5" providerId="LiveId" clId="{CF81EB69-8DCB-41FC-A547-D90A3C4699CA}" dt="2024-06-04T15:29:36.837" v="81" actId="1076"/>
          <ac:picMkLst>
            <pc:docMk/>
            <pc:sldMk cId="2384208279" sldId="415"/>
            <ac:picMk id="8" creationId="{28FE1443-9195-CD6B-FE99-A89B45486F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108B8D-8C26-39B4-88E9-B6D13AD99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8C76414-6B33-C463-69B5-9A79B5832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772B97-FA6D-72EB-EE83-3CADF2D7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BB05-C678-4DE4-8847-60E222A48DEC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F9046B-634A-EC97-F842-8522A966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6C17B6-0D5B-BC9E-D85A-5640459B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4D8-30CB-4DFE-95D6-3CBB6C6CA6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58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F516B1-421B-EAC9-C5E3-88B022A1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AB75ACA-1833-0548-2DFD-0FEDFCC8A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8349D8-7D20-5017-E5AC-A493327EE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BB05-C678-4DE4-8847-60E222A48DEC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E60FC8-685D-9E9F-381E-836E2D2E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82EB13-E5AC-6357-BE55-FFB73383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4D8-30CB-4DFE-95D6-3CBB6C6CA6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17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11DE680-0FD5-39CC-486D-9F38ECD25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B48750C-B8D8-5AF5-7559-672E555DD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D7D707-6C2F-E383-8DC8-9C3F4BEA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BB05-C678-4DE4-8847-60E222A48DEC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2439E6-D523-9308-D800-EDC4B4A6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755216-7604-EB1A-5363-DE3F02B6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4D8-30CB-4DFE-95D6-3CBB6C6CA6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7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EB4EED-CC1A-EBD6-1AB9-36FF2509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01B27-5AD0-1272-ADDF-70FBA60A6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B82B05-205D-1170-5097-990B8E74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BB05-C678-4DE4-8847-60E222A48DEC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3BEAB0C-35B8-4955-D461-99485242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B08758-8880-89F6-B566-0EFF507A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4D8-30CB-4DFE-95D6-3CBB6C6CA6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38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0370CF-D07D-A12F-0D8E-27F8BA7E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3CC45D-2052-9D05-1A14-3BEBDB89B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A71D6A-F363-CA60-2DA4-D8770513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BB05-C678-4DE4-8847-60E222A48DEC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3AE6B2-7F78-BDB2-8EC5-251AA3BE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69F751-6B5B-C3E1-E623-8067A351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4D8-30CB-4DFE-95D6-3CBB6C6CA6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30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4D142C-7EB2-A066-A6BC-D9921D00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142DF7-A06E-15ED-6E91-0F531CB2B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4EEA02C-02BD-25EB-754D-293C19A6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4F791D-478D-7BB0-B973-32AEE5F4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BB05-C678-4DE4-8847-60E222A48DEC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6FCB1B8-9906-9975-4142-E1F0AB47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A91FBD-C07D-8B07-03F9-44FC659A6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4D8-30CB-4DFE-95D6-3CBB6C6CA6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69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312F3-3C3C-7106-9458-7E62296C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C36B00-DC85-AA02-FFF2-042C941CD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E59EDF-A261-EB7A-F9DE-D9E96DA0F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023AF72-810F-0994-51E3-96214CF86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7EB31D4-6559-CB96-3682-58DCFBD8D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CC77D9E-8BC2-2785-35C4-0D8ECBDA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BB05-C678-4DE4-8847-60E222A48DEC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D64C09B-6867-0A8B-42D7-C7C6AF1B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A8DF6EA-CA95-5958-0DEA-E93EAA70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4D8-30CB-4DFE-95D6-3CBB6C6CA6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004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AEAF02-DB82-D7C7-DC62-95CFDE5D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0C718C9-17EB-8F33-B6B8-39445078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BB05-C678-4DE4-8847-60E222A48DEC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5CA217A-81C9-3700-5985-DB7FA791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E3AA995-5EDF-A1F5-99A1-9BD2141C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4D8-30CB-4DFE-95D6-3CBB6C6CA6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85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7FC891A-AE41-9682-023C-18185EFE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BB05-C678-4DE4-8847-60E222A48DEC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2200359-E3BC-B0E3-5C20-C1E46EE7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FC2737-077C-0850-EF52-C2592B47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4D8-30CB-4DFE-95D6-3CBB6C6CA6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357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C47B80-0C09-1DE0-277B-9EDF882FA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B2BD29-9A5B-017A-1184-F7CD99379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B874DA8-9D1A-C718-4AEF-194DD1683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77A9DB-83D2-4F3D-F867-EB37B518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BB05-C678-4DE4-8847-60E222A48DEC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6FE9DB-3E76-9252-E857-62EC7511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A3FD1BD-EEE0-8037-7864-739A33A5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4D8-30CB-4DFE-95D6-3CBB6C6CA6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66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274B7E-C578-DA37-5467-2AFDF76C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96B249C-8163-AB91-D4BD-D043A6C34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1E01CAD-CFDF-BA8D-DCF4-9E36F82D4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B2D752-10E5-2F25-7D8A-26D82549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BB05-C678-4DE4-8847-60E222A48DEC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BAD511F-68A5-0E85-25AA-3E3F8BC4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D1947C-AECA-F2F5-4049-ACF637E6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F4D8-30CB-4DFE-95D6-3CBB6C6CA6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5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C544686-C811-8726-3022-1C0B8EAB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74BAA80-040A-E5D5-F7AC-B214F2595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F76E7B-4526-083D-E1AA-4B4C07833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78BB05-C678-4DE4-8847-60E222A48DEC}" type="datetimeFigureOut">
              <a:rPr lang="ko-KR" altLang="en-US" smtClean="0"/>
              <a:t>2024-06-05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2450EA-C497-44D9-AB4A-761621B8E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5A94C1-CCF8-980D-CF84-44ADACA84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2BF4D8-30CB-4DFE-95D6-3CBB6C6CA6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6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B%82%98%EB%A6%AC%ED%83%80_%EA%B5%AD%EC%A0%9C%EA%B3%B5%ED%95%AD" TargetMode="External"/><Relationship Id="rId2" Type="http://schemas.openxmlformats.org/officeDocument/2006/relationships/hyperlink" Target="https://ko.wikipedia.org/wiki/%EB%82%98%EB%A6%AC%ED%83%80%EC%8B%9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F4D9F7-3FA1-D4CB-0E7A-C956AE6D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가나가와현의</a:t>
            </a:r>
            <a:r>
              <a:rPr lang="ko-KR" altLang="en-US" dirty="0"/>
              <a:t>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DFDDE7-45CD-96FE-3678-7B8B0CA8A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4357255" cy="4160520"/>
          </a:xfrm>
        </p:spPr>
        <p:txBody>
          <a:bodyPr/>
          <a:lstStyle/>
          <a:p>
            <a:r>
              <a:rPr lang="ko-KR" altLang="en-US" dirty="0"/>
              <a:t>요코하마 차이나 타운</a:t>
            </a:r>
            <a:endParaRPr lang="en-US" altLang="ko-KR" dirty="0"/>
          </a:p>
          <a:p>
            <a:r>
              <a:rPr lang="ko-KR" altLang="en-US" dirty="0"/>
              <a:t>요코하마 스타디움</a:t>
            </a:r>
            <a:endParaRPr lang="en-US" altLang="ko-KR" dirty="0"/>
          </a:p>
          <a:p>
            <a:r>
              <a:rPr lang="ko-KR" altLang="en-US" dirty="0"/>
              <a:t>요코하마 </a:t>
            </a:r>
            <a:r>
              <a:rPr lang="ko-KR" altLang="en-US" dirty="0" err="1"/>
              <a:t>아카렌가</a:t>
            </a:r>
            <a:r>
              <a:rPr lang="ko-KR" altLang="en-US" dirty="0"/>
              <a:t> 창고</a:t>
            </a:r>
            <a:endParaRPr lang="en-US" altLang="ko-KR" dirty="0"/>
          </a:p>
          <a:p>
            <a:r>
              <a:rPr lang="ko-KR" altLang="en-US" dirty="0"/>
              <a:t>요코하마 </a:t>
            </a:r>
            <a:r>
              <a:rPr lang="ko-KR" altLang="en-US" dirty="0" err="1"/>
              <a:t>코스모월드</a:t>
            </a:r>
            <a:endParaRPr lang="en-US" altLang="ko-KR" dirty="0"/>
          </a:p>
          <a:p>
            <a:r>
              <a:rPr lang="ko-KR" altLang="en-US" dirty="0" err="1"/>
              <a:t>미나토미라이</a:t>
            </a:r>
            <a:r>
              <a:rPr lang="en-US" altLang="ko-KR" dirty="0"/>
              <a:t>21</a:t>
            </a:r>
          </a:p>
          <a:p>
            <a:r>
              <a:rPr lang="ko-KR" altLang="en-US" dirty="0"/>
              <a:t>하세데라 사원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2A1934-541B-9D0D-A417-726738F9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1</a:t>
            </a:fld>
            <a:endParaRPr lang="ko-KR" altLang="en-US" noProof="0"/>
          </a:p>
        </p:txBody>
      </p:sp>
      <p:pic>
        <p:nvPicPr>
          <p:cNvPr id="8" name="그림 7" descr="건물, 하늘, 야외, 밤이(가) 표시된 사진">
            <a:extLst>
              <a:ext uri="{FF2B5EF4-FFF2-40B4-BE49-F238E27FC236}">
                <a16:creationId xmlns:a16="http://schemas.microsoft.com/office/drawing/2014/main" id="{F8D705ED-256D-4F21-B8CB-96568BA95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372" y="1817597"/>
            <a:ext cx="3466228" cy="2183297"/>
          </a:xfrm>
          <a:prstGeom prst="rect">
            <a:avLst/>
          </a:prstGeom>
        </p:spPr>
      </p:pic>
      <p:pic>
        <p:nvPicPr>
          <p:cNvPr id="10" name="그림 9" descr="건물, 야외, 거리, 하늘이(가) 표시된 사진&#10;&#10;자동 생성된 설명">
            <a:extLst>
              <a:ext uri="{FF2B5EF4-FFF2-40B4-BE49-F238E27FC236}">
                <a16:creationId xmlns:a16="http://schemas.microsoft.com/office/drawing/2014/main" id="{2B86880F-ED43-DE46-E4D2-A00ACBF7B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123" y="4183458"/>
            <a:ext cx="3137538" cy="2355454"/>
          </a:xfrm>
          <a:prstGeom prst="rect">
            <a:avLst/>
          </a:prstGeom>
        </p:spPr>
      </p:pic>
      <p:pic>
        <p:nvPicPr>
          <p:cNvPr id="12" name="그림 11" descr="야외, 하늘, 중국 건축, 일본 건축이(가) 표시된 사진&#10;&#10;자동 생성된 설명">
            <a:extLst>
              <a:ext uri="{FF2B5EF4-FFF2-40B4-BE49-F238E27FC236}">
                <a16:creationId xmlns:a16="http://schemas.microsoft.com/office/drawing/2014/main" id="{15550463-2417-9333-8CE8-DA50518B6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372" y="4211381"/>
            <a:ext cx="3479843" cy="2299607"/>
          </a:xfrm>
          <a:prstGeom prst="rect">
            <a:avLst/>
          </a:prstGeom>
        </p:spPr>
      </p:pic>
      <p:pic>
        <p:nvPicPr>
          <p:cNvPr id="14" name="그림 13" descr="경기장, 건물, 스포츠 경기장, 야외이(가) 표시된 사진">
            <a:extLst>
              <a:ext uri="{FF2B5EF4-FFF2-40B4-BE49-F238E27FC236}">
                <a16:creationId xmlns:a16="http://schemas.microsoft.com/office/drawing/2014/main" id="{CBB8DE58-C88B-5F74-EEC2-C8E7846BA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123" y="1840221"/>
            <a:ext cx="3074940" cy="21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3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84CB33-422B-C11A-9F11-618A74C96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군마현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FDCF1E-91E3-D488-0669-E2E9A08AD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7" y="5624417"/>
            <a:ext cx="10515600" cy="4351338"/>
          </a:xfrm>
        </p:spPr>
        <p:txBody>
          <a:bodyPr>
            <a:normAutofit/>
          </a:bodyPr>
          <a:lstStyle/>
          <a:p>
            <a:r>
              <a:rPr lang="ko-KR" altLang="en-US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군마현</a:t>
            </a:r>
            <a:r>
              <a:rPr lang="ko-KR" altLang="en-US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은 </a:t>
            </a:r>
            <a:r>
              <a:rPr lang="ko-KR" altLang="en-US" sz="4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일본 간토 지방 </a:t>
            </a:r>
            <a:r>
              <a:rPr lang="ko-KR" altLang="en-US" sz="4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북서부에 있는 </a:t>
            </a:r>
            <a:r>
              <a:rPr lang="ko-KR" altLang="en-US" sz="40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</a:rPr>
              <a:t>현</a:t>
            </a:r>
            <a:endParaRPr lang="en-US" altLang="ko-KR" sz="4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ko-KR" altLang="en-US" sz="220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2B6C97-596E-7F12-6C19-D9B0540E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2</a:t>
            </a:fld>
            <a:endParaRPr lang="ko-KR" altLang="en-US" noProof="0"/>
          </a:p>
        </p:txBody>
      </p:sp>
      <p:pic>
        <p:nvPicPr>
          <p:cNvPr id="8" name="그림 7" descr="야외, 하늘, 수영장, 건물이(가) 표시된 사진&#10;&#10;자동 생성된 설명">
            <a:extLst>
              <a:ext uri="{FF2B5EF4-FFF2-40B4-BE49-F238E27FC236}">
                <a16:creationId xmlns:a16="http://schemas.microsoft.com/office/drawing/2014/main" id="{2E899717-EB52-1CC0-3779-88A9422DB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7" y="365125"/>
            <a:ext cx="732710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4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B6D990-53C0-35BD-6B22-321EBC37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군마현의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DDD415-B295-8776-EBCC-0AB735219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2631"/>
            <a:ext cx="3200400" cy="4160520"/>
          </a:xfrm>
        </p:spPr>
        <p:txBody>
          <a:bodyPr/>
          <a:lstStyle/>
          <a:p>
            <a:r>
              <a:rPr lang="ko-KR" altLang="en-US" dirty="0" err="1"/>
              <a:t>쿠사츠</a:t>
            </a:r>
            <a:r>
              <a:rPr lang="ko-KR" altLang="en-US" dirty="0"/>
              <a:t> 온천</a:t>
            </a:r>
            <a:endParaRPr lang="en-US" altLang="ko-KR" dirty="0"/>
          </a:p>
          <a:p>
            <a:r>
              <a:rPr lang="ko-KR" altLang="en-US" dirty="0" err="1"/>
              <a:t>토미오카</a:t>
            </a:r>
            <a:r>
              <a:rPr lang="ko-KR" altLang="en-US" dirty="0"/>
              <a:t> 제사장</a:t>
            </a:r>
            <a:endParaRPr lang="en-US" altLang="ko-KR" dirty="0"/>
          </a:p>
          <a:p>
            <a:r>
              <a:rPr lang="ko-KR" altLang="en-US" dirty="0"/>
              <a:t>시마 온천</a:t>
            </a:r>
            <a:endParaRPr lang="en-US" altLang="ko-KR" dirty="0"/>
          </a:p>
          <a:p>
            <a:r>
              <a:rPr lang="ko-KR" altLang="en-US" dirty="0" err="1"/>
              <a:t>군마사파리파크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AF8119-00C3-7F19-2E63-55BFED1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3</a:t>
            </a:fld>
            <a:endParaRPr lang="ko-KR" altLang="en-US" noProof="0" dirty="0"/>
          </a:p>
        </p:txBody>
      </p:sp>
      <p:pic>
        <p:nvPicPr>
          <p:cNvPr id="8" name="그림 7" descr="야외, 구름, 하늘, 건물이(가) 표시된 사진&#10;&#10;자동 생성된 설명">
            <a:extLst>
              <a:ext uri="{FF2B5EF4-FFF2-40B4-BE49-F238E27FC236}">
                <a16:creationId xmlns:a16="http://schemas.microsoft.com/office/drawing/2014/main" id="{5EBE41CB-7951-10B1-F99B-7212478F0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144" y="1383765"/>
            <a:ext cx="3381711" cy="2708175"/>
          </a:xfrm>
          <a:prstGeom prst="rect">
            <a:avLst/>
          </a:prstGeom>
        </p:spPr>
      </p:pic>
      <p:pic>
        <p:nvPicPr>
          <p:cNvPr id="10" name="그림 9" descr="야외, 하늘, 밤, 건물이(가) 표시된 사진&#10;&#10;자동 생성된 설명">
            <a:extLst>
              <a:ext uri="{FF2B5EF4-FFF2-40B4-BE49-F238E27FC236}">
                <a16:creationId xmlns:a16="http://schemas.microsoft.com/office/drawing/2014/main" id="{F3F88F4C-6F1A-DDAA-9EAA-D4FFB68AC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144" y="4068805"/>
            <a:ext cx="3381711" cy="2241591"/>
          </a:xfrm>
          <a:prstGeom prst="rect">
            <a:avLst/>
          </a:prstGeom>
        </p:spPr>
      </p:pic>
      <p:pic>
        <p:nvPicPr>
          <p:cNvPr id="12" name="그림 11" descr="포유류, 야외, 나무, 지상이(가) 표시된 사진&#10;&#10;자동 생성된 설명">
            <a:extLst>
              <a:ext uri="{FF2B5EF4-FFF2-40B4-BE49-F238E27FC236}">
                <a16:creationId xmlns:a16="http://schemas.microsoft.com/office/drawing/2014/main" id="{F1FB0E60-402A-1FB2-7F4B-5E51CD5EC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855" y="3871699"/>
            <a:ext cx="3251596" cy="2438697"/>
          </a:xfrm>
          <a:prstGeom prst="rect">
            <a:avLst/>
          </a:prstGeom>
        </p:spPr>
      </p:pic>
      <p:pic>
        <p:nvPicPr>
          <p:cNvPr id="14" name="그림 13" descr="야외, 건물, 물, 폭포이(가) 표시된 사진&#10;&#10;자동 생성된 설명">
            <a:extLst>
              <a:ext uri="{FF2B5EF4-FFF2-40B4-BE49-F238E27FC236}">
                <a16:creationId xmlns:a16="http://schemas.microsoft.com/office/drawing/2014/main" id="{D807D897-B154-F151-79B5-8CF4DFC79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855" y="1363006"/>
            <a:ext cx="3251596" cy="25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3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35E713-E6AC-C554-8F0F-CBE2AB9E6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/>
          <a:lstStyle/>
          <a:p>
            <a:r>
              <a:rPr lang="ko-KR" altLang="en-US" dirty="0" err="1"/>
              <a:t>치바현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2C24CF-7464-D3F6-E114-E2AC1E165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850" y="519479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북동부의 </a:t>
            </a:r>
            <a:r>
              <a:rPr lang="ko-KR" alt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나리타시"/>
              </a:rPr>
              <a:t>나리타시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에 </a:t>
            </a:r>
            <a:r>
              <a:rPr lang="ko-KR" alt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나리타 국제공항"/>
              </a:rPr>
              <a:t>나리타 국제공항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이 입지한 현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319A64-529C-B92E-DB7D-5790CEC6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4</a:t>
            </a:fld>
            <a:endParaRPr lang="ko-KR" altLang="en-US" noProof="0"/>
          </a:p>
        </p:txBody>
      </p:sp>
      <p:pic>
        <p:nvPicPr>
          <p:cNvPr id="8" name="그림 7" descr="하늘, 텍스트, 야외, 건물이(가) 표시된 사진&#10;&#10;자동 생성된 설명">
            <a:extLst>
              <a:ext uri="{FF2B5EF4-FFF2-40B4-BE49-F238E27FC236}">
                <a16:creationId xmlns:a16="http://schemas.microsoft.com/office/drawing/2014/main" id="{987E5D15-36DC-0AA5-3E24-D0D523537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44" y="432141"/>
            <a:ext cx="802978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9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FFDBFD-2E0A-F7EB-21E5-1BFDDD0D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치바현의</a:t>
            </a:r>
            <a:r>
              <a:rPr lang="ko-KR" altLang="en-US" dirty="0"/>
              <a:t>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659C2F-C21B-BE50-24B5-574291391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503" y="2484805"/>
            <a:ext cx="4280065" cy="4160520"/>
          </a:xfrm>
        </p:spPr>
        <p:txBody>
          <a:bodyPr/>
          <a:lstStyle/>
          <a:p>
            <a:r>
              <a:rPr lang="ko-KR" altLang="en-US" dirty="0"/>
              <a:t>도쿄 디즈니 리조트</a:t>
            </a:r>
            <a:endParaRPr lang="en-US" altLang="ko-KR" dirty="0"/>
          </a:p>
          <a:p>
            <a:r>
              <a:rPr lang="ko-KR" altLang="en-US" dirty="0" err="1"/>
              <a:t>마쿠하리</a:t>
            </a:r>
            <a:r>
              <a:rPr lang="ko-KR" altLang="en-US" dirty="0"/>
              <a:t> </a:t>
            </a:r>
            <a:r>
              <a:rPr lang="ko-KR" altLang="en-US" dirty="0" err="1"/>
              <a:t>멧세</a:t>
            </a:r>
            <a:endParaRPr lang="en-US" altLang="ko-KR" dirty="0"/>
          </a:p>
          <a:p>
            <a:r>
              <a:rPr lang="ko-KR" altLang="en-US" dirty="0" err="1"/>
              <a:t>쿠주쿠리</a:t>
            </a:r>
            <a:r>
              <a:rPr lang="ko-KR" altLang="en-US" dirty="0"/>
              <a:t> 해안</a:t>
            </a:r>
            <a:endParaRPr lang="en-US" altLang="ko-KR" dirty="0"/>
          </a:p>
          <a:p>
            <a:r>
              <a:rPr lang="ko-KR" altLang="en-US" dirty="0" err="1"/>
              <a:t>사쿠라시</a:t>
            </a:r>
            <a:r>
              <a:rPr lang="ko-KR" altLang="en-US" dirty="0"/>
              <a:t> 공원</a:t>
            </a:r>
            <a:endParaRPr lang="en-US" altLang="ko-KR" dirty="0"/>
          </a:p>
          <a:p>
            <a:r>
              <a:rPr lang="ko-KR" altLang="en-US" dirty="0" err="1"/>
              <a:t>카모가와</a:t>
            </a:r>
            <a:r>
              <a:rPr lang="ko-KR" altLang="en-US" dirty="0"/>
              <a:t> </a:t>
            </a:r>
            <a:r>
              <a:rPr lang="ko-KR" altLang="en-US" dirty="0" err="1"/>
              <a:t>씨월드</a:t>
            </a:r>
            <a:r>
              <a:rPr lang="ko-KR" altLang="en-US" dirty="0"/>
              <a:t> 수족관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AEAB63-E4BC-5AEE-A646-E01C35CA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C8A5F6-1CD1-1DE3-12F4-C8AD3433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072257-12EF-AEE8-67F5-A906B554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5</a:t>
            </a:fld>
            <a:endParaRPr lang="ko-KR" altLang="en-US" noProof="0"/>
          </a:p>
        </p:txBody>
      </p:sp>
      <p:pic>
        <p:nvPicPr>
          <p:cNvPr id="8" name="그림 7" descr="하늘, 야외, 건물, 성이(가) 표시된 사진&#10;&#10;자동 생성된 설명">
            <a:extLst>
              <a:ext uri="{FF2B5EF4-FFF2-40B4-BE49-F238E27FC236}">
                <a16:creationId xmlns:a16="http://schemas.microsoft.com/office/drawing/2014/main" id="{7CC4B0AA-B557-366D-B9E8-F34A07CCF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82" y="3896718"/>
            <a:ext cx="2725804" cy="2748607"/>
          </a:xfrm>
          <a:prstGeom prst="rect">
            <a:avLst/>
          </a:prstGeom>
        </p:spPr>
      </p:pic>
      <p:pic>
        <p:nvPicPr>
          <p:cNvPr id="10" name="그림 9" descr="야외, 하늘, 건물, 도로이(가) 표시된 사진&#10;&#10;자동 생성된 설명">
            <a:extLst>
              <a:ext uri="{FF2B5EF4-FFF2-40B4-BE49-F238E27FC236}">
                <a16:creationId xmlns:a16="http://schemas.microsoft.com/office/drawing/2014/main" id="{F6CD2506-B46F-6CA5-D6A4-D862CED15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345" y="1529612"/>
            <a:ext cx="3156141" cy="2367106"/>
          </a:xfrm>
          <a:prstGeom prst="rect">
            <a:avLst/>
          </a:prstGeom>
        </p:spPr>
      </p:pic>
      <p:pic>
        <p:nvPicPr>
          <p:cNvPr id="12" name="그림 11" descr="돌고래, 수생 포유류, 포유류, 해양 포유류이(가) 표시된 사진&#10;&#10;자동 생성된 설명">
            <a:extLst>
              <a:ext uri="{FF2B5EF4-FFF2-40B4-BE49-F238E27FC236}">
                <a16:creationId xmlns:a16="http://schemas.microsoft.com/office/drawing/2014/main" id="{CE79D045-54C3-B00D-7C37-BDC04D2D6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486" y="1490847"/>
            <a:ext cx="3681278" cy="2444636"/>
          </a:xfrm>
          <a:prstGeom prst="rect">
            <a:avLst/>
          </a:prstGeom>
        </p:spPr>
      </p:pic>
      <p:pic>
        <p:nvPicPr>
          <p:cNvPr id="14" name="그림 13" descr="야외, 항공 사진, 자연, 해안이(가) 표시된 사진&#10;&#10;자동 생성된 설명">
            <a:extLst>
              <a:ext uri="{FF2B5EF4-FFF2-40B4-BE49-F238E27FC236}">
                <a16:creationId xmlns:a16="http://schemas.microsoft.com/office/drawing/2014/main" id="{984A870F-8070-1B59-C966-48E767888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486" y="3942608"/>
            <a:ext cx="3651066" cy="25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7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C755EB-AA82-C1E3-4C76-3171D94D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도치기현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D7D8A4-0B5D-783B-6994-490B5F6C0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35" y="5854973"/>
            <a:ext cx="6464726" cy="683939"/>
          </a:xfrm>
        </p:spPr>
        <p:txBody>
          <a:bodyPr>
            <a:noAutofit/>
          </a:bodyPr>
          <a:lstStyle/>
          <a:p>
            <a:r>
              <a:rPr lang="ko-KR" altLang="en-US" sz="3200" dirty="0"/>
              <a:t>일본 간토 지방 북부에 있는 현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6EC750-2067-ADAE-E9EE-829BFF02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6</a:t>
            </a:fld>
            <a:endParaRPr lang="ko-KR" altLang="en-US" noProof="0"/>
          </a:p>
        </p:txBody>
      </p:sp>
      <p:pic>
        <p:nvPicPr>
          <p:cNvPr id="8" name="그림 7" descr="야외, 나무, 강, 수자원이(가) 표시된 사진&#10;&#10;자동 생성된 설명">
            <a:extLst>
              <a:ext uri="{FF2B5EF4-FFF2-40B4-BE49-F238E27FC236}">
                <a16:creationId xmlns:a16="http://schemas.microsoft.com/office/drawing/2014/main" id="{76C1174C-AF61-EA93-37FC-471619913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57139"/>
            <a:ext cx="823778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6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67D2BF-D4CB-246E-B26D-6E067545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도치기현</a:t>
            </a:r>
            <a:r>
              <a:rPr lang="ko-KR" altLang="en-US" dirty="0"/>
              <a:t>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3FFA0E-B6B5-2D1D-62EA-EAFA38AF7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8392"/>
            <a:ext cx="4072247" cy="4160520"/>
          </a:xfrm>
        </p:spPr>
        <p:txBody>
          <a:bodyPr/>
          <a:lstStyle/>
          <a:p>
            <a:r>
              <a:rPr lang="ko-KR" altLang="en-US" dirty="0" err="1"/>
              <a:t>게곤노타키</a:t>
            </a:r>
            <a:r>
              <a:rPr lang="ko-KR" altLang="en-US" dirty="0"/>
              <a:t> 폭포</a:t>
            </a:r>
            <a:endParaRPr lang="en-US" altLang="ko-KR" dirty="0"/>
          </a:p>
          <a:p>
            <a:r>
              <a:rPr lang="ko-KR" altLang="en-US" dirty="0" err="1"/>
              <a:t>주젠지코</a:t>
            </a:r>
            <a:r>
              <a:rPr lang="ko-KR" altLang="en-US" dirty="0"/>
              <a:t> 호수</a:t>
            </a:r>
            <a:endParaRPr lang="en-US" altLang="ko-KR" dirty="0"/>
          </a:p>
          <a:p>
            <a:r>
              <a:rPr lang="ko-KR" altLang="en-US" dirty="0" err="1"/>
              <a:t>유타키</a:t>
            </a:r>
            <a:r>
              <a:rPr lang="ko-KR" altLang="en-US" dirty="0"/>
              <a:t> 폭포</a:t>
            </a:r>
            <a:endParaRPr lang="en-US" altLang="ko-KR" dirty="0"/>
          </a:p>
          <a:p>
            <a:r>
              <a:rPr lang="ko-KR" altLang="en-US" dirty="0" err="1"/>
              <a:t>아케치다이라</a:t>
            </a:r>
            <a:r>
              <a:rPr lang="ko-KR" altLang="en-US" dirty="0"/>
              <a:t> 전망대</a:t>
            </a:r>
            <a:endParaRPr lang="en-US" altLang="ko-KR" dirty="0"/>
          </a:p>
          <a:p>
            <a:r>
              <a:rPr lang="ko-KR" altLang="en-US" dirty="0" err="1"/>
              <a:t>도쇼구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486BAD-3ACF-7E8F-8F6A-7EBAF18B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6EE094-519F-6671-C9FF-50D5227A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3BC5C7-09FA-9E91-93BA-DA85E9AD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7</a:t>
            </a:fld>
            <a:endParaRPr lang="ko-KR" altLang="en-US" noProof="0"/>
          </a:p>
        </p:txBody>
      </p:sp>
      <p:pic>
        <p:nvPicPr>
          <p:cNvPr id="8" name="그림 7" descr="야외, 나무, 꽃, 핑크이(가) 표시된 사진&#10;&#10;자동 생성된 설명">
            <a:extLst>
              <a:ext uri="{FF2B5EF4-FFF2-40B4-BE49-F238E27FC236}">
                <a16:creationId xmlns:a16="http://schemas.microsoft.com/office/drawing/2014/main" id="{B446055E-5A9B-994F-E3AB-116F6432A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398" y="4230585"/>
            <a:ext cx="3358202" cy="2399995"/>
          </a:xfrm>
          <a:prstGeom prst="rect">
            <a:avLst/>
          </a:prstGeom>
        </p:spPr>
      </p:pic>
      <p:pic>
        <p:nvPicPr>
          <p:cNvPr id="10" name="그림 9" descr="하늘, 자연, 나무, 야외이(가) 표시된 사진&#10;&#10;자동 생성된 설명">
            <a:extLst>
              <a:ext uri="{FF2B5EF4-FFF2-40B4-BE49-F238E27FC236}">
                <a16:creationId xmlns:a16="http://schemas.microsoft.com/office/drawing/2014/main" id="{98EAB7DF-1A5F-CE0F-0825-17EDFBE48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548" y="4138917"/>
            <a:ext cx="3358202" cy="2399995"/>
          </a:xfrm>
          <a:prstGeom prst="rect">
            <a:avLst/>
          </a:prstGeom>
        </p:spPr>
      </p:pic>
      <p:pic>
        <p:nvPicPr>
          <p:cNvPr id="12" name="그림 11" descr="야외, 예배 장소, 하늘, 중국 건축이(가) 표시된 사진&#10;&#10;자동 생성된 설명">
            <a:extLst>
              <a:ext uri="{FF2B5EF4-FFF2-40B4-BE49-F238E27FC236}">
                <a16:creationId xmlns:a16="http://schemas.microsoft.com/office/drawing/2014/main" id="{F6A065DC-A26A-9ACB-ED05-13D14FF2F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347" y="1654031"/>
            <a:ext cx="3605253" cy="2576554"/>
          </a:xfrm>
          <a:prstGeom prst="rect">
            <a:avLst/>
          </a:prstGeom>
        </p:spPr>
      </p:pic>
      <p:pic>
        <p:nvPicPr>
          <p:cNvPr id="14" name="그림 13" descr="나무, 야외, 폭포, 사람이(가) 표시된 사진&#10;&#10;자동 생성된 설명">
            <a:extLst>
              <a:ext uri="{FF2B5EF4-FFF2-40B4-BE49-F238E27FC236}">
                <a16:creationId xmlns:a16="http://schemas.microsoft.com/office/drawing/2014/main" id="{05B24156-A2C1-57F2-3322-6CAB08341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548" y="1668102"/>
            <a:ext cx="3446848" cy="24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2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A58CEA-4C44-F1A5-9AA4-572EFD20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84" y="365125"/>
            <a:ext cx="10515600" cy="1325563"/>
          </a:xfrm>
        </p:spPr>
        <p:txBody>
          <a:bodyPr/>
          <a:lstStyle/>
          <a:p>
            <a:r>
              <a:rPr lang="ko-KR" altLang="en-US" dirty="0"/>
              <a:t>사이타마 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1E16A6-2DAE-6FD2-C666-4A1F61079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84" y="5946863"/>
            <a:ext cx="8066460" cy="1184098"/>
          </a:xfrm>
        </p:spPr>
        <p:txBody>
          <a:bodyPr>
            <a:normAutofit/>
          </a:bodyPr>
          <a:lstStyle/>
          <a:p>
            <a:r>
              <a:rPr lang="ko-KR" altLang="en-US" dirty="0"/>
              <a:t>사이타마현은 일본 간토 지방 중서부에 </a:t>
            </a:r>
            <a:r>
              <a:rPr lang="ko-KR" altLang="en-US" dirty="0" err="1"/>
              <a:t>있는현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C909C2-43AB-B26E-74B3-4C423AAE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8</a:t>
            </a:fld>
            <a:endParaRPr lang="ko-KR" altLang="en-US" noProof="0"/>
          </a:p>
        </p:txBody>
      </p:sp>
      <p:pic>
        <p:nvPicPr>
          <p:cNvPr id="8" name="그림 7" descr="야외, 하늘, 중국 건축, 일본 건축이(가) 표시된 사진&#10;&#10;자동 생성된 설명">
            <a:extLst>
              <a:ext uri="{FF2B5EF4-FFF2-40B4-BE49-F238E27FC236}">
                <a16:creationId xmlns:a16="http://schemas.microsoft.com/office/drawing/2014/main" id="{28FE1443-9195-CD6B-FE99-A89B45486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87" y="665855"/>
            <a:ext cx="78009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0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272690-798D-9218-BBCB-68A2880D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사이타마현 주요 관광지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B7D652-C9FA-3213-19F5-F3D018A13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7004"/>
            <a:ext cx="3276600" cy="4160520"/>
          </a:xfrm>
        </p:spPr>
        <p:txBody>
          <a:bodyPr/>
          <a:lstStyle/>
          <a:p>
            <a:r>
              <a:rPr lang="ko-KR" altLang="en-US" dirty="0" err="1"/>
              <a:t>고와고에</a:t>
            </a:r>
            <a:r>
              <a:rPr lang="ko-KR" altLang="en-US" dirty="0"/>
              <a:t> 성</a:t>
            </a:r>
            <a:endParaRPr lang="en-US" altLang="ko-KR" dirty="0"/>
          </a:p>
          <a:p>
            <a:r>
              <a:rPr lang="ko-KR" altLang="en-US" dirty="0"/>
              <a:t>도부 동물공원</a:t>
            </a:r>
            <a:endParaRPr lang="en-US" altLang="ko-KR" dirty="0"/>
          </a:p>
          <a:p>
            <a:r>
              <a:rPr lang="ko-KR" altLang="en-US" dirty="0"/>
              <a:t>철도박물관</a:t>
            </a:r>
            <a:endParaRPr lang="en-US" altLang="ko-KR" dirty="0"/>
          </a:p>
          <a:p>
            <a:r>
              <a:rPr lang="ko-KR" altLang="en-US" dirty="0" err="1"/>
              <a:t>와시노미야</a:t>
            </a:r>
            <a:r>
              <a:rPr lang="ko-KR" altLang="en-US" dirty="0"/>
              <a:t> 신사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FC2B42-56A9-C7F5-EC03-933AB4B61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noProof="0"/>
              <a:t>9/3/20XX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AA8EA0-E17D-E4D4-64B6-A6E8806B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noProof="0"/>
              <a:t>프레젠테이션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3ECD72-2DAB-BE2E-BFF3-46980245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altLang="ko-KR" noProof="0" smtClean="0"/>
              <a:pPr/>
              <a:t>9</a:t>
            </a:fld>
            <a:endParaRPr lang="ko-KR" altLang="en-US" noProof="0"/>
          </a:p>
        </p:txBody>
      </p:sp>
      <p:pic>
        <p:nvPicPr>
          <p:cNvPr id="8" name="그림 7" descr="야외, 하늘, 잔디, 식물이(가) 표시된 사진&#10;&#10;자동 생성된 설명">
            <a:extLst>
              <a:ext uri="{FF2B5EF4-FFF2-40B4-BE49-F238E27FC236}">
                <a16:creationId xmlns:a16="http://schemas.microsoft.com/office/drawing/2014/main" id="{68391706-13AA-C873-D782-E432DDD3B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59" y="3985599"/>
            <a:ext cx="3492386" cy="2043545"/>
          </a:xfrm>
          <a:prstGeom prst="rect">
            <a:avLst/>
          </a:prstGeom>
        </p:spPr>
      </p:pic>
      <p:pic>
        <p:nvPicPr>
          <p:cNvPr id="10" name="그림 9" descr="차량, 건물, 육상 차량, 트랙이(가) 표시된 사진&#10;&#10;자동 생성된 설명">
            <a:extLst>
              <a:ext uri="{FF2B5EF4-FFF2-40B4-BE49-F238E27FC236}">
                <a16:creationId xmlns:a16="http://schemas.microsoft.com/office/drawing/2014/main" id="{8B4B67A0-533B-E0D4-49B4-61EBFF172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394" y="3511026"/>
            <a:ext cx="4324865" cy="2883243"/>
          </a:xfrm>
          <a:prstGeom prst="rect">
            <a:avLst/>
          </a:prstGeom>
        </p:spPr>
      </p:pic>
      <p:pic>
        <p:nvPicPr>
          <p:cNvPr id="12" name="그림 11" descr="야외, 하늘, 도로, 거리이(가) 표시된 사진&#10;&#10;자동 생성된 설명">
            <a:extLst>
              <a:ext uri="{FF2B5EF4-FFF2-40B4-BE49-F238E27FC236}">
                <a16:creationId xmlns:a16="http://schemas.microsoft.com/office/drawing/2014/main" id="{D58381FC-B179-F7F4-BE5C-7830420F8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059" y="1259568"/>
            <a:ext cx="3370309" cy="2251458"/>
          </a:xfrm>
          <a:prstGeom prst="rect">
            <a:avLst/>
          </a:prstGeom>
        </p:spPr>
      </p:pic>
      <p:pic>
        <p:nvPicPr>
          <p:cNvPr id="14" name="그림 13" descr="야외, 하늘, 건물, 나무이(가) 표시된 사진&#10;&#10;자동 생성된 설명">
            <a:extLst>
              <a:ext uri="{FF2B5EF4-FFF2-40B4-BE49-F238E27FC236}">
                <a16:creationId xmlns:a16="http://schemas.microsoft.com/office/drawing/2014/main" id="{A021A1D1-036A-98E1-D74C-3F5D81CB8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368" y="1213459"/>
            <a:ext cx="2810060" cy="28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83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112</Words>
  <Application>Microsoft Office PowerPoint</Application>
  <PresentationFormat>와이드스크린</PresentationFormat>
  <Paragraphs>53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가나가와현의 주요 관광지</vt:lpstr>
      <vt:lpstr>군마현</vt:lpstr>
      <vt:lpstr>군마현의 주요 관광지</vt:lpstr>
      <vt:lpstr>치바현</vt:lpstr>
      <vt:lpstr>치바현의 주요 관광지</vt:lpstr>
      <vt:lpstr>도치기현</vt:lpstr>
      <vt:lpstr>도치기현 주요 관광지</vt:lpstr>
      <vt:lpstr>사이타마 현</vt:lpstr>
      <vt:lpstr>사이타마현 주요 관광지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가나가와현의 주요 관광지</dc:title>
  <dc:creator>윤성 조</dc:creator>
  <cp:lastModifiedBy>윤성 조</cp:lastModifiedBy>
  <cp:revision>1</cp:revision>
  <dcterms:created xsi:type="dcterms:W3CDTF">2024-05-28T12:23:14Z</dcterms:created>
  <dcterms:modified xsi:type="dcterms:W3CDTF">2024-06-04T15:29:44Z</dcterms:modified>
</cp:coreProperties>
</file>