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62" r:id="rId10"/>
    <p:sldId id="264" r:id="rId11"/>
    <p:sldId id="263" r:id="rId12"/>
    <p:sldId id="266" r:id="rId13"/>
    <p:sldId id="267" r:id="rId14"/>
    <p:sldId id="302" r:id="rId15"/>
    <p:sldId id="268" r:id="rId16"/>
    <p:sldId id="269" r:id="rId17"/>
    <p:sldId id="270" r:id="rId18"/>
    <p:sldId id="271" r:id="rId19"/>
    <p:sldId id="272" r:id="rId20"/>
    <p:sldId id="303" r:id="rId21"/>
    <p:sldId id="273" r:id="rId22"/>
    <p:sldId id="274" r:id="rId23"/>
    <p:sldId id="275" r:id="rId24"/>
    <p:sldId id="276" r:id="rId25"/>
    <p:sldId id="277" r:id="rId26"/>
    <p:sldId id="278" r:id="rId27"/>
    <p:sldId id="296" r:id="rId28"/>
    <p:sldId id="287" r:id="rId29"/>
    <p:sldId id="290" r:id="rId30"/>
    <p:sldId id="291" r:id="rId31"/>
    <p:sldId id="292" r:id="rId32"/>
    <p:sldId id="293" r:id="rId33"/>
    <p:sldId id="294" r:id="rId34"/>
    <p:sldId id="295" r:id="rId35"/>
    <p:sldId id="298" r:id="rId36"/>
    <p:sldId id="299" r:id="rId37"/>
    <p:sldId id="300" r:id="rId38"/>
    <p:sldId id="301" r:id="rId39"/>
    <p:sldId id="305" r:id="rId40"/>
    <p:sldId id="304" r:id="rId41"/>
    <p:sldId id="306" r:id="rId42"/>
    <p:sldId id="297" r:id="rId43"/>
    <p:sldId id="283" r:id="rId44"/>
    <p:sldId id="259" r:id="rId45"/>
    <p:sldId id="282" r:id="rId46"/>
    <p:sldId id="280" r:id="rId47"/>
    <p:sldId id="279" r:id="rId48"/>
    <p:sldId id="284" r:id="rId49"/>
    <p:sldId id="286" r:id="rId50"/>
    <p:sldId id="285" r:id="rId51"/>
    <p:sldId id="281" r:id="rId52"/>
    <p:sldId id="288" r:id="rId53"/>
    <p:sldId id="265" r:id="rId5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4A40DE-DA02-4304-BFFD-767DA6E177CB}" v="360" dt="2024-11-12T13:12:47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26" autoAdjust="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연화" userId="2ed1f8e8-8462-4016-98ec-4b5b47945643" providerId="ADAL" clId="{D14A40DE-DA02-4304-BFFD-767DA6E177CB}"/>
    <pc:docChg chg="undo redo custSel addSld delSld modSld sldOrd">
      <pc:chgData name="지연화" userId="2ed1f8e8-8462-4016-98ec-4b5b47945643" providerId="ADAL" clId="{D14A40DE-DA02-4304-BFFD-767DA6E177CB}" dt="2024-11-12T13:12:59.498" v="21669" actId="20577"/>
      <pc:docMkLst>
        <pc:docMk/>
      </pc:docMkLst>
      <pc:sldChg chg="modSp mod">
        <pc:chgData name="지연화" userId="2ed1f8e8-8462-4016-98ec-4b5b47945643" providerId="ADAL" clId="{D14A40DE-DA02-4304-BFFD-767DA6E177CB}" dt="2024-11-05T09:05:16.376" v="8826" actId="20577"/>
        <pc:sldMkLst>
          <pc:docMk/>
          <pc:sldMk cId="4018874558" sldId="257"/>
        </pc:sldMkLst>
        <pc:spChg chg="mod">
          <ac:chgData name="지연화" userId="2ed1f8e8-8462-4016-98ec-4b5b47945643" providerId="ADAL" clId="{D14A40DE-DA02-4304-BFFD-767DA6E177CB}" dt="2024-11-05T09:05:16.376" v="8826" actId="20577"/>
          <ac:spMkLst>
            <pc:docMk/>
            <pc:sldMk cId="4018874558" sldId="257"/>
            <ac:spMk id="3" creationId="{6D1FFCE7-316F-83CE-A8C4-1A02312FDA27}"/>
          </ac:spMkLst>
        </pc:spChg>
      </pc:sldChg>
      <pc:sldChg chg="addSp delSp modSp mod addAnim delAnim modAnim">
        <pc:chgData name="지연화" userId="2ed1f8e8-8462-4016-98ec-4b5b47945643" providerId="ADAL" clId="{D14A40DE-DA02-4304-BFFD-767DA6E177CB}" dt="2024-11-05T10:13:49.565" v="12228"/>
        <pc:sldMkLst>
          <pc:docMk/>
          <pc:sldMk cId="1130758022" sldId="258"/>
        </pc:sldMkLst>
        <pc:picChg chg="add del mod ord">
          <ac:chgData name="지연화" userId="2ed1f8e8-8462-4016-98ec-4b5b47945643" providerId="ADAL" clId="{D14A40DE-DA02-4304-BFFD-767DA6E177CB}" dt="2024-11-05T10:13:18.577" v="12226" actId="1076"/>
          <ac:picMkLst>
            <pc:docMk/>
            <pc:sldMk cId="1130758022" sldId="258"/>
            <ac:picMk id="4" creationId="{48B5CA53-78A2-5964-6D01-FBB04C092BE5}"/>
          </ac:picMkLst>
        </pc:picChg>
        <pc:picChg chg="add mod">
          <ac:chgData name="지연화" userId="2ed1f8e8-8462-4016-98ec-4b5b47945643" providerId="ADAL" clId="{D14A40DE-DA02-4304-BFFD-767DA6E177CB}" dt="2024-11-05T10:12:04.038" v="12209" actId="1076"/>
          <ac:picMkLst>
            <pc:docMk/>
            <pc:sldMk cId="1130758022" sldId="258"/>
            <ac:picMk id="1026" creationId="{CE0D73E6-E621-C804-B1DE-BA7BD088C6B6}"/>
          </ac:picMkLst>
        </pc:picChg>
        <pc:picChg chg="add mod">
          <ac:chgData name="지연화" userId="2ed1f8e8-8462-4016-98ec-4b5b47945643" providerId="ADAL" clId="{D14A40DE-DA02-4304-BFFD-767DA6E177CB}" dt="2024-11-05T10:13:09.842" v="12225" actId="1076"/>
          <ac:picMkLst>
            <pc:docMk/>
            <pc:sldMk cId="1130758022" sldId="258"/>
            <ac:picMk id="1028" creationId="{9C1ABF9F-A7C9-B9D2-55EF-24FF1E9BA8DE}"/>
          </ac:picMkLst>
        </pc:picChg>
      </pc:sldChg>
      <pc:sldChg chg="addSp delSp modSp new mod ord modAnim">
        <pc:chgData name="지연화" userId="2ed1f8e8-8462-4016-98ec-4b5b47945643" providerId="ADAL" clId="{D14A40DE-DA02-4304-BFFD-767DA6E177CB}" dt="2024-11-08T17:46:33.844" v="15820" actId="20577"/>
        <pc:sldMkLst>
          <pc:docMk/>
          <pc:sldMk cId="3737221235" sldId="259"/>
        </pc:sldMkLst>
        <pc:spChg chg="mod">
          <ac:chgData name="지연화" userId="2ed1f8e8-8462-4016-98ec-4b5b47945643" providerId="ADAL" clId="{D14A40DE-DA02-4304-BFFD-767DA6E177CB}" dt="2024-11-08T17:46:33.844" v="15820" actId="20577"/>
          <ac:spMkLst>
            <pc:docMk/>
            <pc:sldMk cId="3737221235" sldId="259"/>
            <ac:spMk id="2" creationId="{C896F503-8E96-45BE-87E2-79B7255CCEBB}"/>
          </ac:spMkLst>
        </pc:spChg>
        <pc:spChg chg="mod">
          <ac:chgData name="지연화" userId="2ed1f8e8-8462-4016-98ec-4b5b47945643" providerId="ADAL" clId="{D14A40DE-DA02-4304-BFFD-767DA6E177CB}" dt="2024-11-05T09:15:36.443" v="8846" actId="20577"/>
          <ac:spMkLst>
            <pc:docMk/>
            <pc:sldMk cId="3737221235" sldId="259"/>
            <ac:spMk id="3" creationId="{ED8E70C4-6AF3-91B1-A7DF-BBD16BC1B555}"/>
          </ac:spMkLst>
        </pc:spChg>
        <pc:picChg chg="add del mod">
          <ac:chgData name="지연화" userId="2ed1f8e8-8462-4016-98ec-4b5b47945643" providerId="ADAL" clId="{D14A40DE-DA02-4304-BFFD-767DA6E177CB}" dt="2024-11-01T07:38:38.218" v="462" actId="21"/>
          <ac:picMkLst>
            <pc:docMk/>
            <pc:sldMk cId="3737221235" sldId="259"/>
            <ac:picMk id="4" creationId="{2F8C28A7-8CDC-E060-0BB9-66729DBB314B}"/>
          </ac:picMkLst>
        </pc:picChg>
        <pc:picChg chg="add mod ord">
          <ac:chgData name="지연화" userId="2ed1f8e8-8462-4016-98ec-4b5b47945643" providerId="ADAL" clId="{D14A40DE-DA02-4304-BFFD-767DA6E177CB}" dt="2024-11-01T07:50:46.153" v="521" actId="1076"/>
          <ac:picMkLst>
            <pc:docMk/>
            <pc:sldMk cId="3737221235" sldId="259"/>
            <ac:picMk id="5" creationId="{1968B4AE-6766-7644-5CBD-D56535E035F9}"/>
          </ac:picMkLst>
        </pc:picChg>
        <pc:picChg chg="add mod ord modCrop">
          <ac:chgData name="지연화" userId="2ed1f8e8-8462-4016-98ec-4b5b47945643" providerId="ADAL" clId="{D14A40DE-DA02-4304-BFFD-767DA6E177CB}" dt="2024-11-01T07:51:23.984" v="527" actId="732"/>
          <ac:picMkLst>
            <pc:docMk/>
            <pc:sldMk cId="3737221235" sldId="259"/>
            <ac:picMk id="6" creationId="{87B18B71-9A0B-ABFE-8E7C-1252BA8A69EE}"/>
          </ac:picMkLst>
        </pc:picChg>
        <pc:picChg chg="add mod ord">
          <ac:chgData name="지연화" userId="2ed1f8e8-8462-4016-98ec-4b5b47945643" providerId="ADAL" clId="{D14A40DE-DA02-4304-BFFD-767DA6E177CB}" dt="2024-11-01T07:52:34.976" v="533" actId="1076"/>
          <ac:picMkLst>
            <pc:docMk/>
            <pc:sldMk cId="3737221235" sldId="259"/>
            <ac:picMk id="7" creationId="{984D07EB-2F16-46C4-0690-470E927C3EA8}"/>
          </ac:picMkLst>
        </pc:picChg>
        <pc:picChg chg="add mod">
          <ac:chgData name="지연화" userId="2ed1f8e8-8462-4016-98ec-4b5b47945643" providerId="ADAL" clId="{D14A40DE-DA02-4304-BFFD-767DA6E177CB}" dt="2024-11-01T07:39:29.848" v="482" actId="14100"/>
          <ac:picMkLst>
            <pc:docMk/>
            <pc:sldMk cId="3737221235" sldId="259"/>
            <ac:picMk id="2050" creationId="{AEEEEA31-F03D-E262-EB69-08032F9E9D1D}"/>
          </ac:picMkLst>
        </pc:picChg>
        <pc:picChg chg="add del mod">
          <ac:chgData name="지연화" userId="2ed1f8e8-8462-4016-98ec-4b5b47945643" providerId="ADAL" clId="{D14A40DE-DA02-4304-BFFD-767DA6E177CB}" dt="2024-11-01T07:52:42.317" v="534" actId="167"/>
          <ac:picMkLst>
            <pc:docMk/>
            <pc:sldMk cId="3737221235" sldId="259"/>
            <ac:picMk id="2052" creationId="{5CD0ACC9-26B3-813D-F185-A0D0CE7AE99A}"/>
          </ac:picMkLst>
        </pc:picChg>
      </pc:sldChg>
      <pc:sldChg chg="addSp delSp modSp new mod modAnim">
        <pc:chgData name="지연화" userId="2ed1f8e8-8462-4016-98ec-4b5b47945643" providerId="ADAL" clId="{D14A40DE-DA02-4304-BFFD-767DA6E177CB}" dt="2024-11-12T13:07:07.821" v="21528" actId="20577"/>
        <pc:sldMkLst>
          <pc:docMk/>
          <pc:sldMk cId="560127617" sldId="260"/>
        </pc:sldMkLst>
        <pc:spChg chg="add del mod">
          <ac:chgData name="지연화" userId="2ed1f8e8-8462-4016-98ec-4b5b47945643" providerId="ADAL" clId="{D14A40DE-DA02-4304-BFFD-767DA6E177CB}" dt="2024-11-01T08:40:02.538" v="2237" actId="20577"/>
          <ac:spMkLst>
            <pc:docMk/>
            <pc:sldMk cId="560127617" sldId="260"/>
            <ac:spMk id="2" creationId="{29F2E632-F2F8-9E05-BE41-ECE7D3221A3E}"/>
          </ac:spMkLst>
        </pc:spChg>
        <pc:spChg chg="mod">
          <ac:chgData name="지연화" userId="2ed1f8e8-8462-4016-98ec-4b5b47945643" providerId="ADAL" clId="{D14A40DE-DA02-4304-BFFD-767DA6E177CB}" dt="2024-11-12T13:07:07.821" v="21528" actId="20577"/>
          <ac:spMkLst>
            <pc:docMk/>
            <pc:sldMk cId="560127617" sldId="260"/>
            <ac:spMk id="3" creationId="{8BDF5551-8869-8B10-D23F-E99C9D14B519}"/>
          </ac:spMkLst>
        </pc:spChg>
        <pc:spChg chg="add mod">
          <ac:chgData name="지연화" userId="2ed1f8e8-8462-4016-98ec-4b5b47945643" providerId="ADAL" clId="{D14A40DE-DA02-4304-BFFD-767DA6E177CB}" dt="2024-11-01T07:59:25.318" v="797" actId="21"/>
          <ac:spMkLst>
            <pc:docMk/>
            <pc:sldMk cId="560127617" sldId="260"/>
            <ac:spMk id="4" creationId="{DDAB2DC2-3545-A3E7-AC0B-266FBA343AC5}"/>
          </ac:spMkLst>
        </pc:spChg>
        <pc:picChg chg="add mod ord">
          <ac:chgData name="지연화" userId="2ed1f8e8-8462-4016-98ec-4b5b47945643" providerId="ADAL" clId="{D14A40DE-DA02-4304-BFFD-767DA6E177CB}" dt="2024-11-01T08:06:48.466" v="838" actId="166"/>
          <ac:picMkLst>
            <pc:docMk/>
            <pc:sldMk cId="560127617" sldId="260"/>
            <ac:picMk id="5" creationId="{0AD309C5-6E2C-17FC-5A1A-073AF38D4A74}"/>
          </ac:picMkLst>
        </pc:picChg>
        <pc:picChg chg="add del mod">
          <ac:chgData name="지연화" userId="2ed1f8e8-8462-4016-98ec-4b5b47945643" providerId="ADAL" clId="{D14A40DE-DA02-4304-BFFD-767DA6E177CB}" dt="2024-11-01T08:06:39.960" v="834" actId="1076"/>
          <ac:picMkLst>
            <pc:docMk/>
            <pc:sldMk cId="560127617" sldId="260"/>
            <ac:picMk id="3074" creationId="{1DC8F0A0-FF23-4766-215C-83DC3D555B92}"/>
          </ac:picMkLst>
        </pc:picChg>
        <pc:picChg chg="add mod">
          <ac:chgData name="지연화" userId="2ed1f8e8-8462-4016-98ec-4b5b47945643" providerId="ADAL" clId="{D14A40DE-DA02-4304-BFFD-767DA6E177CB}" dt="2024-11-01T08:06:41.538" v="835" actId="1076"/>
          <ac:picMkLst>
            <pc:docMk/>
            <pc:sldMk cId="560127617" sldId="260"/>
            <ac:picMk id="3076" creationId="{95FAE760-BC51-4761-A035-FFFB0713C21A}"/>
          </ac:picMkLst>
        </pc:picChg>
      </pc:sldChg>
      <pc:sldChg chg="new del">
        <pc:chgData name="지연화" userId="2ed1f8e8-8462-4016-98ec-4b5b47945643" providerId="ADAL" clId="{D14A40DE-DA02-4304-BFFD-767DA6E177CB}" dt="2024-11-01T07:53:19.787" v="537" actId="2696"/>
        <pc:sldMkLst>
          <pc:docMk/>
          <pc:sldMk cId="829018950" sldId="260"/>
        </pc:sldMkLst>
      </pc:sldChg>
      <pc:sldChg chg="addSp modSp new mod">
        <pc:chgData name="지연화" userId="2ed1f8e8-8462-4016-98ec-4b5b47945643" providerId="ADAL" clId="{D14A40DE-DA02-4304-BFFD-767DA6E177CB}" dt="2024-11-01T08:51:33.631" v="2953" actId="20577"/>
        <pc:sldMkLst>
          <pc:docMk/>
          <pc:sldMk cId="925994960" sldId="261"/>
        </pc:sldMkLst>
        <pc:spChg chg="mod">
          <ac:chgData name="지연화" userId="2ed1f8e8-8462-4016-98ec-4b5b47945643" providerId="ADAL" clId="{D14A40DE-DA02-4304-BFFD-767DA6E177CB}" dt="2024-11-01T08:40:06.733" v="2240" actId="20577"/>
          <ac:spMkLst>
            <pc:docMk/>
            <pc:sldMk cId="925994960" sldId="261"/>
            <ac:spMk id="2" creationId="{A0E21B1F-09B0-38C2-4B3A-E4C3A9F98392}"/>
          </ac:spMkLst>
        </pc:spChg>
        <pc:spChg chg="mod">
          <ac:chgData name="지연화" userId="2ed1f8e8-8462-4016-98ec-4b5b47945643" providerId="ADAL" clId="{D14A40DE-DA02-4304-BFFD-767DA6E177CB}" dt="2024-11-01T08:51:33.631" v="2953" actId="20577"/>
          <ac:spMkLst>
            <pc:docMk/>
            <pc:sldMk cId="925994960" sldId="261"/>
            <ac:spMk id="3" creationId="{0C526BC3-B6E7-7600-591D-68A6C2D05AC1}"/>
          </ac:spMkLst>
        </pc:spChg>
        <pc:picChg chg="add mod">
          <ac:chgData name="지연화" userId="2ed1f8e8-8462-4016-98ec-4b5b47945643" providerId="ADAL" clId="{D14A40DE-DA02-4304-BFFD-767DA6E177CB}" dt="2024-11-01T08:14:47.585" v="1084" actId="14100"/>
          <ac:picMkLst>
            <pc:docMk/>
            <pc:sldMk cId="925994960" sldId="261"/>
            <ac:picMk id="4098" creationId="{2F67ECAA-7D3D-07D1-DAC4-29E15B03F29D}"/>
          </ac:picMkLst>
        </pc:picChg>
        <pc:picChg chg="add mod">
          <ac:chgData name="지연화" userId="2ed1f8e8-8462-4016-98ec-4b5b47945643" providerId="ADAL" clId="{D14A40DE-DA02-4304-BFFD-767DA6E177CB}" dt="2024-11-01T08:15:05.953" v="1087" actId="1076"/>
          <ac:picMkLst>
            <pc:docMk/>
            <pc:sldMk cId="925994960" sldId="261"/>
            <ac:picMk id="4100" creationId="{9A7CEB53-71C4-FBD8-277F-ABD0B0FC45CD}"/>
          </ac:picMkLst>
        </pc:picChg>
        <pc:picChg chg="add mod">
          <ac:chgData name="지연화" userId="2ed1f8e8-8462-4016-98ec-4b5b47945643" providerId="ADAL" clId="{D14A40DE-DA02-4304-BFFD-767DA6E177CB}" dt="2024-11-01T08:16:40.601" v="1094" actId="1076"/>
          <ac:picMkLst>
            <pc:docMk/>
            <pc:sldMk cId="925994960" sldId="261"/>
            <ac:picMk id="4102" creationId="{C59491D1-B835-AC9F-8A8F-BE6209D51D39}"/>
          </ac:picMkLst>
        </pc:picChg>
      </pc:sldChg>
      <pc:sldChg chg="addSp modSp new mod">
        <pc:chgData name="지연화" userId="2ed1f8e8-8462-4016-98ec-4b5b47945643" providerId="ADAL" clId="{D14A40DE-DA02-4304-BFFD-767DA6E177CB}" dt="2024-11-01T08:40:10.277" v="2243" actId="20577"/>
        <pc:sldMkLst>
          <pc:docMk/>
          <pc:sldMk cId="3252164080" sldId="262"/>
        </pc:sldMkLst>
        <pc:spChg chg="mod">
          <ac:chgData name="지연화" userId="2ed1f8e8-8462-4016-98ec-4b5b47945643" providerId="ADAL" clId="{D14A40DE-DA02-4304-BFFD-767DA6E177CB}" dt="2024-11-01T08:40:10.277" v="2243" actId="20577"/>
          <ac:spMkLst>
            <pc:docMk/>
            <pc:sldMk cId="3252164080" sldId="262"/>
            <ac:spMk id="2" creationId="{1B4509DE-74E3-FD99-D068-CB4CE9C3BC9C}"/>
          </ac:spMkLst>
        </pc:spChg>
        <pc:spChg chg="mod">
          <ac:chgData name="지연화" userId="2ed1f8e8-8462-4016-98ec-4b5b47945643" providerId="ADAL" clId="{D14A40DE-DA02-4304-BFFD-767DA6E177CB}" dt="2024-11-01T08:22:44.432" v="1391" actId="20577"/>
          <ac:spMkLst>
            <pc:docMk/>
            <pc:sldMk cId="3252164080" sldId="262"/>
            <ac:spMk id="3" creationId="{0E317FFA-D7F4-208A-D5DE-50EE5E248E4B}"/>
          </ac:spMkLst>
        </pc:spChg>
        <pc:picChg chg="add mod">
          <ac:chgData name="지연화" userId="2ed1f8e8-8462-4016-98ec-4b5b47945643" providerId="ADAL" clId="{D14A40DE-DA02-4304-BFFD-767DA6E177CB}" dt="2024-11-01T08:25:00.047" v="1404" actId="1076"/>
          <ac:picMkLst>
            <pc:docMk/>
            <pc:sldMk cId="3252164080" sldId="262"/>
            <ac:picMk id="5122" creationId="{6F0F99A7-A510-FCBD-611C-9C3ECA7FC0C3}"/>
          </ac:picMkLst>
        </pc:picChg>
        <pc:picChg chg="add mod">
          <ac:chgData name="지연화" userId="2ed1f8e8-8462-4016-98ec-4b5b47945643" providerId="ADAL" clId="{D14A40DE-DA02-4304-BFFD-767DA6E177CB}" dt="2024-11-01T08:25:02.609" v="1405" actId="1076"/>
          <ac:picMkLst>
            <pc:docMk/>
            <pc:sldMk cId="3252164080" sldId="262"/>
            <ac:picMk id="5124" creationId="{55E31A03-CF24-1913-D03C-5CE46DDD827D}"/>
          </ac:picMkLst>
        </pc:picChg>
      </pc:sldChg>
      <pc:sldChg chg="addSp modSp new mod modAnim">
        <pc:chgData name="지연화" userId="2ed1f8e8-8462-4016-98ec-4b5b47945643" providerId="ADAL" clId="{D14A40DE-DA02-4304-BFFD-767DA6E177CB}" dt="2024-11-10T11:54:44.867" v="21512"/>
        <pc:sldMkLst>
          <pc:docMk/>
          <pc:sldMk cId="1627463257" sldId="263"/>
        </pc:sldMkLst>
        <pc:spChg chg="mod">
          <ac:chgData name="지연화" userId="2ed1f8e8-8462-4016-98ec-4b5b47945643" providerId="ADAL" clId="{D14A40DE-DA02-4304-BFFD-767DA6E177CB}" dt="2024-11-01T08:40:17.285" v="2249" actId="20577"/>
          <ac:spMkLst>
            <pc:docMk/>
            <pc:sldMk cId="1627463257" sldId="263"/>
            <ac:spMk id="2" creationId="{ED4752BB-531E-D556-0FE0-889419F5BE44}"/>
          </ac:spMkLst>
        </pc:spChg>
        <pc:spChg chg="mod">
          <ac:chgData name="지연화" userId="2ed1f8e8-8462-4016-98ec-4b5b47945643" providerId="ADAL" clId="{D14A40DE-DA02-4304-BFFD-767DA6E177CB}" dt="2024-11-01T08:37:09.260" v="2231" actId="20577"/>
          <ac:spMkLst>
            <pc:docMk/>
            <pc:sldMk cId="1627463257" sldId="263"/>
            <ac:spMk id="3" creationId="{15E604CB-2D25-6237-38C3-F9718590EEE2}"/>
          </ac:spMkLst>
        </pc:spChg>
        <pc:spChg chg="add">
          <ac:chgData name="지연화" userId="2ed1f8e8-8462-4016-98ec-4b5b47945643" providerId="ADAL" clId="{D14A40DE-DA02-4304-BFFD-767DA6E177CB}" dt="2024-11-08T09:41:57.972" v="15207"/>
          <ac:spMkLst>
            <pc:docMk/>
            <pc:sldMk cId="1627463257" sldId="263"/>
            <ac:spMk id="6" creationId="{09B8FDE3-7951-ED2A-DEF1-D6CD86803E65}"/>
          </ac:spMkLst>
        </pc:spChg>
        <pc:picChg chg="add mod">
          <ac:chgData name="지연화" userId="2ed1f8e8-8462-4016-98ec-4b5b47945643" providerId="ADAL" clId="{D14A40DE-DA02-4304-BFFD-767DA6E177CB}" dt="2024-11-08T09:43:01.037" v="15219" actId="1076"/>
          <ac:picMkLst>
            <pc:docMk/>
            <pc:sldMk cId="1627463257" sldId="263"/>
            <ac:picMk id="4" creationId="{0E4B947C-F4A2-023B-796C-FBD2279AF173}"/>
          </ac:picMkLst>
        </pc:picChg>
        <pc:picChg chg="add mod">
          <ac:chgData name="지연화" userId="2ed1f8e8-8462-4016-98ec-4b5b47945643" providerId="ADAL" clId="{D14A40DE-DA02-4304-BFFD-767DA6E177CB}" dt="2024-11-08T09:43:03.522" v="15220" actId="1076"/>
          <ac:picMkLst>
            <pc:docMk/>
            <pc:sldMk cId="1627463257" sldId="263"/>
            <ac:picMk id="5" creationId="{6E038CE0-BA6E-408D-09AE-BD3CF9E516BD}"/>
          </ac:picMkLst>
        </pc:picChg>
        <pc:picChg chg="add mod modCrop">
          <ac:chgData name="지연화" userId="2ed1f8e8-8462-4016-98ec-4b5b47945643" providerId="ADAL" clId="{D14A40DE-DA02-4304-BFFD-767DA6E177CB}" dt="2024-11-08T09:43:13.608" v="15222" actId="1076"/>
          <ac:picMkLst>
            <pc:docMk/>
            <pc:sldMk cId="1627463257" sldId="263"/>
            <ac:picMk id="7" creationId="{EC5E4E75-3079-88A4-6A24-32021D62840B}"/>
          </ac:picMkLst>
        </pc:picChg>
      </pc:sldChg>
      <pc:sldChg chg="new del">
        <pc:chgData name="지연화" userId="2ed1f8e8-8462-4016-98ec-4b5b47945643" providerId="ADAL" clId="{D14A40DE-DA02-4304-BFFD-767DA6E177CB}" dt="2024-11-01T08:25:28.695" v="1407" actId="2696"/>
        <pc:sldMkLst>
          <pc:docMk/>
          <pc:sldMk cId="2520471510" sldId="263"/>
        </pc:sldMkLst>
      </pc:sldChg>
      <pc:sldChg chg="addSp modSp new mod">
        <pc:chgData name="지연화" userId="2ed1f8e8-8462-4016-98ec-4b5b47945643" providerId="ADAL" clId="{D14A40DE-DA02-4304-BFFD-767DA6E177CB}" dt="2024-11-08T09:38:50.877" v="15200" actId="1076"/>
        <pc:sldMkLst>
          <pc:docMk/>
          <pc:sldMk cId="1659852018" sldId="264"/>
        </pc:sldMkLst>
        <pc:spChg chg="mod">
          <ac:chgData name="지연화" userId="2ed1f8e8-8462-4016-98ec-4b5b47945643" providerId="ADAL" clId="{D14A40DE-DA02-4304-BFFD-767DA6E177CB}" dt="2024-11-01T08:40:14.076" v="2246" actId="20577"/>
          <ac:spMkLst>
            <pc:docMk/>
            <pc:sldMk cId="1659852018" sldId="264"/>
            <ac:spMk id="2" creationId="{114367F3-C8C2-08A4-9E84-73F0A450CA8E}"/>
          </ac:spMkLst>
        </pc:spChg>
        <pc:spChg chg="mod">
          <ac:chgData name="지연화" userId="2ed1f8e8-8462-4016-98ec-4b5b47945643" providerId="ADAL" clId="{D14A40DE-DA02-4304-BFFD-767DA6E177CB}" dt="2024-11-01T08:51:13.656" v="2933" actId="20577"/>
          <ac:spMkLst>
            <pc:docMk/>
            <pc:sldMk cId="1659852018" sldId="264"/>
            <ac:spMk id="3" creationId="{A95DC059-5CEE-41A2-3796-5D998CD0DEF0}"/>
          </ac:spMkLst>
        </pc:spChg>
        <pc:picChg chg="add mod">
          <ac:chgData name="지연화" userId="2ed1f8e8-8462-4016-98ec-4b5b47945643" providerId="ADAL" clId="{D14A40DE-DA02-4304-BFFD-767DA6E177CB}" dt="2024-11-08T09:38:42" v="15199" actId="1076"/>
          <ac:picMkLst>
            <pc:docMk/>
            <pc:sldMk cId="1659852018" sldId="264"/>
            <ac:picMk id="4" creationId="{C4F0CF6F-E31B-F80B-9BCF-CE5C5EEE6228}"/>
          </ac:picMkLst>
        </pc:picChg>
        <pc:picChg chg="add mod">
          <ac:chgData name="지연화" userId="2ed1f8e8-8462-4016-98ec-4b5b47945643" providerId="ADAL" clId="{D14A40DE-DA02-4304-BFFD-767DA6E177CB}" dt="2024-11-08T09:38:50.877" v="15200" actId="1076"/>
          <ac:picMkLst>
            <pc:docMk/>
            <pc:sldMk cId="1659852018" sldId="264"/>
            <ac:picMk id="5" creationId="{F1D35835-FA16-7247-2B31-AA0B31A3ED21}"/>
          </ac:picMkLst>
        </pc:picChg>
      </pc:sldChg>
      <pc:sldChg chg="delSp modSp new mod">
        <pc:chgData name="지연화" userId="2ed1f8e8-8462-4016-98ec-4b5b47945643" providerId="ADAL" clId="{D14A40DE-DA02-4304-BFFD-767DA6E177CB}" dt="2024-11-01T08:41:18.230" v="2310" actId="20577"/>
        <pc:sldMkLst>
          <pc:docMk/>
          <pc:sldMk cId="2864259958" sldId="265"/>
        </pc:sldMkLst>
        <pc:spChg chg="mod">
          <ac:chgData name="지연화" userId="2ed1f8e8-8462-4016-98ec-4b5b47945643" providerId="ADAL" clId="{D14A40DE-DA02-4304-BFFD-767DA6E177CB}" dt="2024-11-01T08:41:18.230" v="2310" actId="20577"/>
          <ac:spMkLst>
            <pc:docMk/>
            <pc:sldMk cId="2864259958" sldId="265"/>
            <ac:spMk id="2" creationId="{0B0301C7-F50D-26E4-3E1B-157325E3FC7D}"/>
          </ac:spMkLst>
        </pc:spChg>
        <pc:spChg chg="del">
          <ac:chgData name="지연화" userId="2ed1f8e8-8462-4016-98ec-4b5b47945643" providerId="ADAL" clId="{D14A40DE-DA02-4304-BFFD-767DA6E177CB}" dt="2024-11-01T08:40:58.562" v="2290" actId="21"/>
          <ac:spMkLst>
            <pc:docMk/>
            <pc:sldMk cId="2864259958" sldId="265"/>
            <ac:spMk id="3" creationId="{16005C9A-6877-47DE-9900-1466202F91D5}"/>
          </ac:spMkLst>
        </pc:spChg>
      </pc:sldChg>
      <pc:sldChg chg="addSp modSp new mod">
        <pc:chgData name="지연화" userId="2ed1f8e8-8462-4016-98ec-4b5b47945643" providerId="ADAL" clId="{D14A40DE-DA02-4304-BFFD-767DA6E177CB}" dt="2024-11-12T13:07:57.853" v="21535" actId="20577"/>
        <pc:sldMkLst>
          <pc:docMk/>
          <pc:sldMk cId="3733002748" sldId="266"/>
        </pc:sldMkLst>
        <pc:spChg chg="mod">
          <ac:chgData name="지연화" userId="2ed1f8e8-8462-4016-98ec-4b5b47945643" providerId="ADAL" clId="{D14A40DE-DA02-4304-BFFD-767DA6E177CB}" dt="2024-11-04T12:28:11.901" v="6225" actId="20577"/>
          <ac:spMkLst>
            <pc:docMk/>
            <pc:sldMk cId="3733002748" sldId="266"/>
            <ac:spMk id="2" creationId="{BA7C7EBC-F7E5-39B7-2DD7-F150284FB51E}"/>
          </ac:spMkLst>
        </pc:spChg>
        <pc:spChg chg="mod">
          <ac:chgData name="지연화" userId="2ed1f8e8-8462-4016-98ec-4b5b47945643" providerId="ADAL" clId="{D14A40DE-DA02-4304-BFFD-767DA6E177CB}" dt="2024-11-12T13:07:57.853" v="21535" actId="20577"/>
          <ac:spMkLst>
            <pc:docMk/>
            <pc:sldMk cId="3733002748" sldId="266"/>
            <ac:spMk id="3" creationId="{B0632607-529E-C6D3-E4A7-51187A018407}"/>
          </ac:spMkLst>
        </pc:spChg>
        <pc:picChg chg="add mod modCrop">
          <ac:chgData name="지연화" userId="2ed1f8e8-8462-4016-98ec-4b5b47945643" providerId="ADAL" clId="{D14A40DE-DA02-4304-BFFD-767DA6E177CB}" dt="2024-11-08T09:45:29.539" v="15230" actId="1076"/>
          <ac:picMkLst>
            <pc:docMk/>
            <pc:sldMk cId="3733002748" sldId="266"/>
            <ac:picMk id="4" creationId="{E10E419C-2198-30C2-CBB9-BF9F046FD570}"/>
          </ac:picMkLst>
        </pc:picChg>
        <pc:picChg chg="add mod">
          <ac:chgData name="지연화" userId="2ed1f8e8-8462-4016-98ec-4b5b47945643" providerId="ADAL" clId="{D14A40DE-DA02-4304-BFFD-767DA6E177CB}" dt="2024-11-08T16:49:42.898" v="15247" actId="1076"/>
          <ac:picMkLst>
            <pc:docMk/>
            <pc:sldMk cId="3733002748" sldId="266"/>
            <ac:picMk id="5" creationId="{2459F31E-EA5B-15D5-7CDF-749ABD895AE2}"/>
          </ac:picMkLst>
        </pc:picChg>
        <pc:picChg chg="add mod">
          <ac:chgData name="지연화" userId="2ed1f8e8-8462-4016-98ec-4b5b47945643" providerId="ADAL" clId="{D14A40DE-DA02-4304-BFFD-767DA6E177CB}" dt="2024-11-08T16:49:45.511" v="15248" actId="1076"/>
          <ac:picMkLst>
            <pc:docMk/>
            <pc:sldMk cId="3733002748" sldId="266"/>
            <ac:picMk id="6" creationId="{86BBFE3F-3B11-6348-0AA6-FC8BAE8B7C99}"/>
          </ac:picMkLst>
        </pc:picChg>
      </pc:sldChg>
      <pc:sldChg chg="addSp modSp new mod">
        <pc:chgData name="지연화" userId="2ed1f8e8-8462-4016-98ec-4b5b47945643" providerId="ADAL" clId="{D14A40DE-DA02-4304-BFFD-767DA6E177CB}" dt="2024-11-12T13:08:16.446" v="21548" actId="20577"/>
        <pc:sldMkLst>
          <pc:docMk/>
          <pc:sldMk cId="4006749565" sldId="267"/>
        </pc:sldMkLst>
        <pc:spChg chg="mod">
          <ac:chgData name="지연화" userId="2ed1f8e8-8462-4016-98ec-4b5b47945643" providerId="ADAL" clId="{D14A40DE-DA02-4304-BFFD-767DA6E177CB}" dt="2024-11-04T12:27:02.374" v="6194" actId="20577"/>
          <ac:spMkLst>
            <pc:docMk/>
            <pc:sldMk cId="4006749565" sldId="267"/>
            <ac:spMk id="2" creationId="{D6A0F66A-D0BF-2233-1D35-16D46D15C42D}"/>
          </ac:spMkLst>
        </pc:spChg>
        <pc:spChg chg="mod">
          <ac:chgData name="지연화" userId="2ed1f8e8-8462-4016-98ec-4b5b47945643" providerId="ADAL" clId="{D14A40DE-DA02-4304-BFFD-767DA6E177CB}" dt="2024-11-12T13:08:16.446" v="21548" actId="20577"/>
          <ac:spMkLst>
            <pc:docMk/>
            <pc:sldMk cId="4006749565" sldId="267"/>
            <ac:spMk id="3" creationId="{5FDBD414-DD42-9C7A-1C6D-AB192A26D133}"/>
          </ac:spMkLst>
        </pc:spChg>
        <pc:picChg chg="add mod">
          <ac:chgData name="지연화" userId="2ed1f8e8-8462-4016-98ec-4b5b47945643" providerId="ADAL" clId="{D14A40DE-DA02-4304-BFFD-767DA6E177CB}" dt="2024-11-08T16:51:37.223" v="15254" actId="1076"/>
          <ac:picMkLst>
            <pc:docMk/>
            <pc:sldMk cId="4006749565" sldId="267"/>
            <ac:picMk id="4" creationId="{62E61338-7BF6-73E8-5152-A65CE7C2BC03}"/>
          </ac:picMkLst>
        </pc:picChg>
      </pc:sldChg>
      <pc:sldChg chg="addSp delSp modSp new mod setBg">
        <pc:chgData name="지연화" userId="2ed1f8e8-8462-4016-98ec-4b5b47945643" providerId="ADAL" clId="{D14A40DE-DA02-4304-BFFD-767DA6E177CB}" dt="2024-11-08T16:54:06.922" v="15276" actId="1076"/>
        <pc:sldMkLst>
          <pc:docMk/>
          <pc:sldMk cId="414679963" sldId="268"/>
        </pc:sldMkLst>
        <pc:spChg chg="mod">
          <ac:chgData name="지연화" userId="2ed1f8e8-8462-4016-98ec-4b5b47945643" providerId="ADAL" clId="{D14A40DE-DA02-4304-BFFD-767DA6E177CB}" dt="2024-11-08T16:53:30.612" v="15264" actId="26606"/>
          <ac:spMkLst>
            <pc:docMk/>
            <pc:sldMk cId="414679963" sldId="268"/>
            <ac:spMk id="2" creationId="{D83C39C2-C083-D78B-28A6-E437D15FA585}"/>
          </ac:spMkLst>
        </pc:spChg>
        <pc:spChg chg="mod">
          <ac:chgData name="지연화" userId="2ed1f8e8-8462-4016-98ec-4b5b47945643" providerId="ADAL" clId="{D14A40DE-DA02-4304-BFFD-767DA6E177CB}" dt="2024-11-08T16:53:30.612" v="15264" actId="26606"/>
          <ac:spMkLst>
            <pc:docMk/>
            <pc:sldMk cId="414679963" sldId="268"/>
            <ac:spMk id="3" creationId="{FA53EDC7-0436-3F38-DCEB-C78BC023D2D9}"/>
          </ac:spMkLst>
        </pc:spChg>
        <pc:spChg chg="add del">
          <ac:chgData name="지연화" userId="2ed1f8e8-8462-4016-98ec-4b5b47945643" providerId="ADAL" clId="{D14A40DE-DA02-4304-BFFD-767DA6E177CB}" dt="2024-11-08T16:53:30.612" v="15264" actId="26606"/>
          <ac:spMkLst>
            <pc:docMk/>
            <pc:sldMk cId="414679963" sldId="268"/>
            <ac:spMk id="10" creationId="{A7AE9375-4664-4DB2-922D-2782A6E439AC}"/>
          </ac:spMkLst>
        </pc:spChg>
        <pc:spChg chg="add del">
          <ac:chgData name="지연화" userId="2ed1f8e8-8462-4016-98ec-4b5b47945643" providerId="ADAL" clId="{D14A40DE-DA02-4304-BFFD-767DA6E177CB}" dt="2024-11-08T16:53:30.612" v="15264" actId="26606"/>
          <ac:spMkLst>
            <pc:docMk/>
            <pc:sldMk cId="414679963" sldId="268"/>
            <ac:spMk id="14" creationId="{C87417AF-190E-4D6E-AFA6-7D3E84B0B430}"/>
          </ac:spMkLst>
        </pc:spChg>
        <pc:spChg chg="add del">
          <ac:chgData name="지연화" userId="2ed1f8e8-8462-4016-98ec-4b5b47945643" providerId="ADAL" clId="{D14A40DE-DA02-4304-BFFD-767DA6E177CB}" dt="2024-11-08T16:53:30.612" v="15264" actId="26606"/>
          <ac:spMkLst>
            <pc:docMk/>
            <pc:sldMk cId="414679963" sldId="268"/>
            <ac:spMk id="16" creationId="{80B30ED8-273E-4C07-8568-2FE5CC5C483D}"/>
          </ac:spMkLst>
        </pc:spChg>
        <pc:picChg chg="add mod ord">
          <ac:chgData name="지연화" userId="2ed1f8e8-8462-4016-98ec-4b5b47945643" providerId="ADAL" clId="{D14A40DE-DA02-4304-BFFD-767DA6E177CB}" dt="2024-11-08T16:54:06.922" v="15276" actId="1076"/>
          <ac:picMkLst>
            <pc:docMk/>
            <pc:sldMk cId="414679963" sldId="268"/>
            <ac:picMk id="4" creationId="{FF495057-8E8C-5E1D-752D-D9C475A6AD61}"/>
          </ac:picMkLst>
        </pc:picChg>
        <pc:picChg chg="add mod modCrop">
          <ac:chgData name="지연화" userId="2ed1f8e8-8462-4016-98ec-4b5b47945643" providerId="ADAL" clId="{D14A40DE-DA02-4304-BFFD-767DA6E177CB}" dt="2024-11-08T16:54:05.568" v="15275" actId="1076"/>
          <ac:picMkLst>
            <pc:docMk/>
            <pc:sldMk cId="414679963" sldId="268"/>
            <ac:picMk id="5" creationId="{180AF04E-056E-66D1-1730-7E58CF544F0F}"/>
          </ac:picMkLst>
        </pc:picChg>
        <pc:cxnChg chg="add del">
          <ac:chgData name="지연화" userId="2ed1f8e8-8462-4016-98ec-4b5b47945643" providerId="ADAL" clId="{D14A40DE-DA02-4304-BFFD-767DA6E177CB}" dt="2024-11-08T16:53:30.612" v="15264" actId="26606"/>
          <ac:cxnSpMkLst>
            <pc:docMk/>
            <pc:sldMk cId="414679963" sldId="268"/>
            <ac:cxnSpMk id="12" creationId="{EE504C98-6397-41C1-A8D8-2D9C4ED307E0}"/>
          </ac:cxnSpMkLst>
        </pc:cxnChg>
      </pc:sldChg>
      <pc:sldChg chg="addSp modSp new mod">
        <pc:chgData name="지연화" userId="2ed1f8e8-8462-4016-98ec-4b5b47945643" providerId="ADAL" clId="{D14A40DE-DA02-4304-BFFD-767DA6E177CB}" dt="2024-11-08T17:01:36.023" v="15305" actId="1076"/>
        <pc:sldMkLst>
          <pc:docMk/>
          <pc:sldMk cId="1864597437" sldId="269"/>
        </pc:sldMkLst>
        <pc:spChg chg="mod">
          <ac:chgData name="지연화" userId="2ed1f8e8-8462-4016-98ec-4b5b47945643" providerId="ADAL" clId="{D14A40DE-DA02-4304-BFFD-767DA6E177CB}" dt="2024-11-04T12:21:23.078" v="6010" actId="20577"/>
          <ac:spMkLst>
            <pc:docMk/>
            <pc:sldMk cId="1864597437" sldId="269"/>
            <ac:spMk id="2" creationId="{2306A23E-C64E-F332-AD88-98AB6B06EBB3}"/>
          </ac:spMkLst>
        </pc:spChg>
        <pc:spChg chg="mod">
          <ac:chgData name="지연화" userId="2ed1f8e8-8462-4016-98ec-4b5b47945643" providerId="ADAL" clId="{D14A40DE-DA02-4304-BFFD-767DA6E177CB}" dt="2024-11-08T17:01:12.788" v="15299" actId="20577"/>
          <ac:spMkLst>
            <pc:docMk/>
            <pc:sldMk cId="1864597437" sldId="269"/>
            <ac:spMk id="3" creationId="{4A78D3C2-48FF-1CC7-6693-80D6ECF96CA4}"/>
          </ac:spMkLst>
        </pc:spChg>
        <pc:picChg chg="add mod">
          <ac:chgData name="지연화" userId="2ed1f8e8-8462-4016-98ec-4b5b47945643" providerId="ADAL" clId="{D14A40DE-DA02-4304-BFFD-767DA6E177CB}" dt="2024-11-08T17:01:36.023" v="15305" actId="1076"/>
          <ac:picMkLst>
            <pc:docMk/>
            <pc:sldMk cId="1864597437" sldId="269"/>
            <ac:picMk id="4" creationId="{0AB87957-3780-4012-6966-1ECBD730E6DD}"/>
          </ac:picMkLst>
        </pc:picChg>
        <pc:picChg chg="add mod">
          <ac:chgData name="지연화" userId="2ed1f8e8-8462-4016-98ec-4b5b47945643" providerId="ADAL" clId="{D14A40DE-DA02-4304-BFFD-767DA6E177CB}" dt="2024-11-08T17:01:30.863" v="15304" actId="1076"/>
          <ac:picMkLst>
            <pc:docMk/>
            <pc:sldMk cId="1864597437" sldId="269"/>
            <ac:picMk id="5" creationId="{04582BD6-52D7-21CC-B162-342D0BD5E5A8}"/>
          </ac:picMkLst>
        </pc:picChg>
        <pc:picChg chg="add mod">
          <ac:chgData name="지연화" userId="2ed1f8e8-8462-4016-98ec-4b5b47945643" providerId="ADAL" clId="{D14A40DE-DA02-4304-BFFD-767DA6E177CB}" dt="2024-11-08T17:01:27.533" v="15303" actId="1076"/>
          <ac:picMkLst>
            <pc:docMk/>
            <pc:sldMk cId="1864597437" sldId="269"/>
            <ac:picMk id="6" creationId="{D7875703-0D3A-B0B1-72E6-256D8FCAD5D8}"/>
          </ac:picMkLst>
        </pc:picChg>
        <pc:picChg chg="add mod">
          <ac:chgData name="지연화" userId="2ed1f8e8-8462-4016-98ec-4b5b47945643" providerId="ADAL" clId="{D14A40DE-DA02-4304-BFFD-767DA6E177CB}" dt="2024-11-08T17:01:23.367" v="15302" actId="1076"/>
          <ac:picMkLst>
            <pc:docMk/>
            <pc:sldMk cId="1864597437" sldId="269"/>
            <ac:picMk id="7" creationId="{4612A704-1EED-171A-C546-7D6B10471B25}"/>
          </ac:picMkLst>
        </pc:picChg>
      </pc:sldChg>
      <pc:sldChg chg="addSp modSp new mod">
        <pc:chgData name="지연화" userId="2ed1f8e8-8462-4016-98ec-4b5b47945643" providerId="ADAL" clId="{D14A40DE-DA02-4304-BFFD-767DA6E177CB}" dt="2024-11-08T17:06:19.978" v="15321" actId="1076"/>
        <pc:sldMkLst>
          <pc:docMk/>
          <pc:sldMk cId="387644366" sldId="270"/>
        </pc:sldMkLst>
        <pc:spChg chg="mod">
          <ac:chgData name="지연화" userId="2ed1f8e8-8462-4016-98ec-4b5b47945643" providerId="ADAL" clId="{D14A40DE-DA02-4304-BFFD-767DA6E177CB}" dt="2024-11-04T12:21:01.913" v="5994" actId="20577"/>
          <ac:spMkLst>
            <pc:docMk/>
            <pc:sldMk cId="387644366" sldId="270"/>
            <ac:spMk id="2" creationId="{1D9CF726-32D9-4759-EBB9-1820BF956858}"/>
          </ac:spMkLst>
        </pc:spChg>
        <pc:spChg chg="mod">
          <ac:chgData name="지연화" userId="2ed1f8e8-8462-4016-98ec-4b5b47945643" providerId="ADAL" clId="{D14A40DE-DA02-4304-BFFD-767DA6E177CB}" dt="2024-11-04T11:59:54.181" v="4281" actId="20577"/>
          <ac:spMkLst>
            <pc:docMk/>
            <pc:sldMk cId="387644366" sldId="270"/>
            <ac:spMk id="3" creationId="{D6B5E78A-A07E-584C-A707-F4B62AD4E873}"/>
          </ac:spMkLst>
        </pc:spChg>
        <pc:picChg chg="add mod">
          <ac:chgData name="지연화" userId="2ed1f8e8-8462-4016-98ec-4b5b47945643" providerId="ADAL" clId="{D14A40DE-DA02-4304-BFFD-767DA6E177CB}" dt="2024-11-08T17:06:19.978" v="15321" actId="1076"/>
          <ac:picMkLst>
            <pc:docMk/>
            <pc:sldMk cId="387644366" sldId="270"/>
            <ac:picMk id="4" creationId="{B9050E9D-60CB-2C06-8300-74A060D66377}"/>
          </ac:picMkLst>
        </pc:picChg>
        <pc:picChg chg="add mod">
          <ac:chgData name="지연화" userId="2ed1f8e8-8462-4016-98ec-4b5b47945643" providerId="ADAL" clId="{D14A40DE-DA02-4304-BFFD-767DA6E177CB}" dt="2024-11-08T17:03:44.676" v="15313" actId="14100"/>
          <ac:picMkLst>
            <pc:docMk/>
            <pc:sldMk cId="387644366" sldId="270"/>
            <ac:picMk id="5" creationId="{4BC22017-8E51-648D-9B9C-5B27CBD325EF}"/>
          </ac:picMkLst>
        </pc:picChg>
        <pc:picChg chg="add mod">
          <ac:chgData name="지연화" userId="2ed1f8e8-8462-4016-98ec-4b5b47945643" providerId="ADAL" clId="{D14A40DE-DA02-4304-BFFD-767DA6E177CB}" dt="2024-11-08T17:06:17.378" v="15320" actId="1076"/>
          <ac:picMkLst>
            <pc:docMk/>
            <pc:sldMk cId="387644366" sldId="270"/>
            <ac:picMk id="6" creationId="{26E55408-181B-E624-1F03-08CBE0AE6753}"/>
          </ac:picMkLst>
        </pc:picChg>
      </pc:sldChg>
      <pc:sldChg chg="addSp delSp modSp new mod setBg">
        <pc:chgData name="지연화" userId="2ed1f8e8-8462-4016-98ec-4b5b47945643" providerId="ADAL" clId="{D14A40DE-DA02-4304-BFFD-767DA6E177CB}" dt="2024-11-08T17:12:23.551" v="15438" actId="1076"/>
        <pc:sldMkLst>
          <pc:docMk/>
          <pc:sldMk cId="1238020982" sldId="271"/>
        </pc:sldMkLst>
        <pc:spChg chg="mod">
          <ac:chgData name="지연화" userId="2ed1f8e8-8462-4016-98ec-4b5b47945643" providerId="ADAL" clId="{D14A40DE-DA02-4304-BFFD-767DA6E177CB}" dt="2024-11-08T17:12:12.691" v="15434" actId="26606"/>
          <ac:spMkLst>
            <pc:docMk/>
            <pc:sldMk cId="1238020982" sldId="271"/>
            <ac:spMk id="2" creationId="{38B07574-7FB8-073F-887B-A07962E41682}"/>
          </ac:spMkLst>
        </pc:spChg>
        <pc:spChg chg="mod">
          <ac:chgData name="지연화" userId="2ed1f8e8-8462-4016-98ec-4b5b47945643" providerId="ADAL" clId="{D14A40DE-DA02-4304-BFFD-767DA6E177CB}" dt="2024-11-08T17:12:12.691" v="15434" actId="26606"/>
          <ac:spMkLst>
            <pc:docMk/>
            <pc:sldMk cId="1238020982" sldId="271"/>
            <ac:spMk id="3" creationId="{D9ABA911-7E00-F9DF-C54D-C59530DB6B2C}"/>
          </ac:spMkLst>
        </pc:spChg>
        <pc:spChg chg="add del">
          <ac:chgData name="지연화" userId="2ed1f8e8-8462-4016-98ec-4b5b47945643" providerId="ADAL" clId="{D14A40DE-DA02-4304-BFFD-767DA6E177CB}" dt="2024-11-08T17:12:12.691" v="15434" actId="26606"/>
          <ac:spMkLst>
            <pc:docMk/>
            <pc:sldMk cId="1238020982" sldId="271"/>
            <ac:spMk id="10" creationId="{99F1FFA9-D672-408C-9220-ADEEC6ABDD09}"/>
          </ac:spMkLst>
        </pc:spChg>
        <pc:picChg chg="add mod ord">
          <ac:chgData name="지연화" userId="2ed1f8e8-8462-4016-98ec-4b5b47945643" providerId="ADAL" clId="{D14A40DE-DA02-4304-BFFD-767DA6E177CB}" dt="2024-11-08T17:12:12.691" v="15434" actId="26606"/>
          <ac:picMkLst>
            <pc:docMk/>
            <pc:sldMk cId="1238020982" sldId="271"/>
            <ac:picMk id="4" creationId="{24C25434-5057-E262-08B1-E1086A9347C9}"/>
          </ac:picMkLst>
        </pc:picChg>
        <pc:picChg chg="add mod">
          <ac:chgData name="지연화" userId="2ed1f8e8-8462-4016-98ec-4b5b47945643" providerId="ADAL" clId="{D14A40DE-DA02-4304-BFFD-767DA6E177CB}" dt="2024-11-08T17:12:23.551" v="15438" actId="1076"/>
          <ac:picMkLst>
            <pc:docMk/>
            <pc:sldMk cId="1238020982" sldId="271"/>
            <ac:picMk id="5" creationId="{15A08FAA-E8EF-A9B6-0E2E-83ACB4F5432D}"/>
          </ac:picMkLst>
        </pc:picChg>
      </pc:sldChg>
      <pc:sldChg chg="addSp delSp modSp new mod setBg">
        <pc:chgData name="지연화" userId="2ed1f8e8-8462-4016-98ec-4b5b47945643" providerId="ADAL" clId="{D14A40DE-DA02-4304-BFFD-767DA6E177CB}" dt="2024-11-12T13:08:48.750" v="21557" actId="20577"/>
        <pc:sldMkLst>
          <pc:docMk/>
          <pc:sldMk cId="3988434319" sldId="272"/>
        </pc:sldMkLst>
        <pc:spChg chg="mod">
          <ac:chgData name="지연화" userId="2ed1f8e8-8462-4016-98ec-4b5b47945643" providerId="ADAL" clId="{D14A40DE-DA02-4304-BFFD-767DA6E177CB}" dt="2024-11-08T17:15:23.211" v="15466" actId="26606"/>
          <ac:spMkLst>
            <pc:docMk/>
            <pc:sldMk cId="3988434319" sldId="272"/>
            <ac:spMk id="2" creationId="{6537E298-E1C5-A678-8BEC-CD0556810EC8}"/>
          </ac:spMkLst>
        </pc:spChg>
        <pc:spChg chg="mod">
          <ac:chgData name="지연화" userId="2ed1f8e8-8462-4016-98ec-4b5b47945643" providerId="ADAL" clId="{D14A40DE-DA02-4304-BFFD-767DA6E177CB}" dt="2024-11-12T13:08:48.750" v="21557" actId="20577"/>
          <ac:spMkLst>
            <pc:docMk/>
            <pc:sldMk cId="3988434319" sldId="272"/>
            <ac:spMk id="3" creationId="{4784DA11-8EDA-24C1-42C5-291D3D0D2AEC}"/>
          </ac:spMkLst>
        </pc:spChg>
        <pc:spChg chg="add del">
          <ac:chgData name="지연화" userId="2ed1f8e8-8462-4016-98ec-4b5b47945643" providerId="ADAL" clId="{D14A40DE-DA02-4304-BFFD-767DA6E177CB}" dt="2024-11-08T17:15:23.211" v="15466" actId="26606"/>
          <ac:spMkLst>
            <pc:docMk/>
            <pc:sldMk cId="3988434319" sldId="272"/>
            <ac:spMk id="8" creationId="{AD96FDFD-4E42-4A06-B8B5-768A1DB9C2A9}"/>
          </ac:spMkLst>
        </pc:spChg>
        <pc:spChg chg="add del">
          <ac:chgData name="지연화" userId="2ed1f8e8-8462-4016-98ec-4b5b47945643" providerId="ADAL" clId="{D14A40DE-DA02-4304-BFFD-767DA6E177CB}" dt="2024-11-08T17:12:50.885" v="15443" actId="26606"/>
          <ac:spMkLst>
            <pc:docMk/>
            <pc:sldMk cId="3988434319" sldId="272"/>
            <ac:spMk id="9" creationId="{C0763A76-9F1C-4FC5-82B7-DD475DA461B2}"/>
          </ac:spMkLst>
        </pc:spChg>
        <pc:spChg chg="add del">
          <ac:chgData name="지연화" userId="2ed1f8e8-8462-4016-98ec-4b5b47945643" providerId="ADAL" clId="{D14A40DE-DA02-4304-BFFD-767DA6E177CB}" dt="2024-11-08T17:12:50.885" v="15443" actId="26606"/>
          <ac:spMkLst>
            <pc:docMk/>
            <pc:sldMk cId="3988434319" sldId="272"/>
            <ac:spMk id="11" creationId="{E81BF4F6-F2CF-4984-9D14-D6966D92F99F}"/>
          </ac:spMkLst>
        </pc:spChg>
        <pc:picChg chg="add mod modCrop">
          <ac:chgData name="지연화" userId="2ed1f8e8-8462-4016-98ec-4b5b47945643" providerId="ADAL" clId="{D14A40DE-DA02-4304-BFFD-767DA6E177CB}" dt="2024-11-08T17:15:28.895" v="15469" actId="1076"/>
          <ac:picMkLst>
            <pc:docMk/>
            <pc:sldMk cId="3988434319" sldId="272"/>
            <ac:picMk id="4" creationId="{D043CF06-5CBE-5223-43FF-BF30098672D5}"/>
          </ac:picMkLst>
        </pc:picChg>
        <pc:picChg chg="add mod">
          <ac:chgData name="지연화" userId="2ed1f8e8-8462-4016-98ec-4b5b47945643" providerId="ADAL" clId="{D14A40DE-DA02-4304-BFFD-767DA6E177CB}" dt="2024-11-08T17:15:31.057" v="15470" actId="1076"/>
          <ac:picMkLst>
            <pc:docMk/>
            <pc:sldMk cId="3988434319" sldId="272"/>
            <ac:picMk id="5" creationId="{22525BD8-BA40-5DB1-56A0-00D8996E2124}"/>
          </ac:picMkLst>
        </pc:picChg>
        <pc:picChg chg="add mod ord">
          <ac:chgData name="지연화" userId="2ed1f8e8-8462-4016-98ec-4b5b47945643" providerId="ADAL" clId="{D14A40DE-DA02-4304-BFFD-767DA6E177CB}" dt="2024-11-08T17:15:35.161" v="15471" actId="1076"/>
          <ac:picMkLst>
            <pc:docMk/>
            <pc:sldMk cId="3988434319" sldId="272"/>
            <ac:picMk id="6" creationId="{1E3A1029-5413-1168-BC5F-2E931FB73B0D}"/>
          </ac:picMkLst>
        </pc:picChg>
      </pc:sldChg>
      <pc:sldChg chg="addSp modSp new mod">
        <pc:chgData name="지연화" userId="2ed1f8e8-8462-4016-98ec-4b5b47945643" providerId="ADAL" clId="{D14A40DE-DA02-4304-BFFD-767DA6E177CB}" dt="2024-11-08T17:21:10.779" v="15487" actId="1076"/>
        <pc:sldMkLst>
          <pc:docMk/>
          <pc:sldMk cId="65209282" sldId="273"/>
        </pc:sldMkLst>
        <pc:spChg chg="mod">
          <ac:chgData name="지연화" userId="2ed1f8e8-8462-4016-98ec-4b5b47945643" providerId="ADAL" clId="{D14A40DE-DA02-4304-BFFD-767DA6E177CB}" dt="2024-11-04T12:18:23.517" v="5895" actId="20577"/>
          <ac:spMkLst>
            <pc:docMk/>
            <pc:sldMk cId="65209282" sldId="273"/>
            <ac:spMk id="2" creationId="{DCFCEFA4-D4C5-B65A-86D1-581167CEF42A}"/>
          </ac:spMkLst>
        </pc:spChg>
        <pc:spChg chg="mod">
          <ac:chgData name="지연화" userId="2ed1f8e8-8462-4016-98ec-4b5b47945643" providerId="ADAL" clId="{D14A40DE-DA02-4304-BFFD-767DA6E177CB}" dt="2024-11-08T17:10:02.558" v="15425" actId="20577"/>
          <ac:spMkLst>
            <pc:docMk/>
            <pc:sldMk cId="65209282" sldId="273"/>
            <ac:spMk id="3" creationId="{0FBD9B63-6430-5ADF-3BC6-024E0B2EBCF1}"/>
          </ac:spMkLst>
        </pc:spChg>
        <pc:picChg chg="add mod">
          <ac:chgData name="지연화" userId="2ed1f8e8-8462-4016-98ec-4b5b47945643" providerId="ADAL" clId="{D14A40DE-DA02-4304-BFFD-767DA6E177CB}" dt="2024-11-08T17:21:06.195" v="15486" actId="1076"/>
          <ac:picMkLst>
            <pc:docMk/>
            <pc:sldMk cId="65209282" sldId="273"/>
            <ac:picMk id="4" creationId="{7BB3B281-FCF3-A892-6026-B6D1FD8EA719}"/>
          </ac:picMkLst>
        </pc:picChg>
        <pc:picChg chg="add mod">
          <ac:chgData name="지연화" userId="2ed1f8e8-8462-4016-98ec-4b5b47945643" providerId="ADAL" clId="{D14A40DE-DA02-4304-BFFD-767DA6E177CB}" dt="2024-11-08T17:21:10.779" v="15487" actId="1076"/>
          <ac:picMkLst>
            <pc:docMk/>
            <pc:sldMk cId="65209282" sldId="273"/>
            <ac:picMk id="6" creationId="{40EAE87C-41A1-283D-84B2-E6440EAF93F4}"/>
          </ac:picMkLst>
        </pc:picChg>
      </pc:sldChg>
      <pc:sldChg chg="addSp delSp modSp new mod">
        <pc:chgData name="지연화" userId="2ed1f8e8-8462-4016-98ec-4b5b47945643" providerId="ADAL" clId="{D14A40DE-DA02-4304-BFFD-767DA6E177CB}" dt="2024-11-12T13:10:16.044" v="21651" actId="20577"/>
        <pc:sldMkLst>
          <pc:docMk/>
          <pc:sldMk cId="1182869576" sldId="274"/>
        </pc:sldMkLst>
        <pc:spChg chg="mod">
          <ac:chgData name="지연화" userId="2ed1f8e8-8462-4016-98ec-4b5b47945643" providerId="ADAL" clId="{D14A40DE-DA02-4304-BFFD-767DA6E177CB}" dt="2024-11-04T12:18:02.231" v="5888" actId="20577"/>
          <ac:spMkLst>
            <pc:docMk/>
            <pc:sldMk cId="1182869576" sldId="274"/>
            <ac:spMk id="2" creationId="{EBE8BFA9-CBDF-2E84-4185-9D2C3E7CD04C}"/>
          </ac:spMkLst>
        </pc:spChg>
        <pc:spChg chg="mod">
          <ac:chgData name="지연화" userId="2ed1f8e8-8462-4016-98ec-4b5b47945643" providerId="ADAL" clId="{D14A40DE-DA02-4304-BFFD-767DA6E177CB}" dt="2024-11-12T13:10:16.044" v="21651" actId="20577"/>
          <ac:spMkLst>
            <pc:docMk/>
            <pc:sldMk cId="1182869576" sldId="274"/>
            <ac:spMk id="3" creationId="{997A8E37-CB82-5F91-0DD8-2D2074F7B60C}"/>
          </ac:spMkLst>
        </pc:spChg>
        <pc:picChg chg="add del mod">
          <ac:chgData name="지연화" userId="2ed1f8e8-8462-4016-98ec-4b5b47945643" providerId="ADAL" clId="{D14A40DE-DA02-4304-BFFD-767DA6E177CB}" dt="2024-11-08T17:22:57.105" v="15493" actId="21"/>
          <ac:picMkLst>
            <pc:docMk/>
            <pc:sldMk cId="1182869576" sldId="274"/>
            <ac:picMk id="4" creationId="{1EF0126B-1E93-182E-4499-1503B1BDD1DC}"/>
          </ac:picMkLst>
        </pc:picChg>
        <pc:picChg chg="add mod">
          <ac:chgData name="지연화" userId="2ed1f8e8-8462-4016-98ec-4b5b47945643" providerId="ADAL" clId="{D14A40DE-DA02-4304-BFFD-767DA6E177CB}" dt="2024-11-08T17:24:29.004" v="15496" actId="1076"/>
          <ac:picMkLst>
            <pc:docMk/>
            <pc:sldMk cId="1182869576" sldId="274"/>
            <ac:picMk id="5" creationId="{EBFECE13-DBCD-8E8F-4F6F-B0BB712B70B4}"/>
          </ac:picMkLst>
        </pc:picChg>
        <pc:picChg chg="add mod modCrop">
          <ac:chgData name="지연화" userId="2ed1f8e8-8462-4016-98ec-4b5b47945643" providerId="ADAL" clId="{D14A40DE-DA02-4304-BFFD-767DA6E177CB}" dt="2024-11-08T17:25:26.809" v="15501" actId="18131"/>
          <ac:picMkLst>
            <pc:docMk/>
            <pc:sldMk cId="1182869576" sldId="274"/>
            <ac:picMk id="6" creationId="{C1DA9D0B-C1E5-E065-7989-27939CF81E42}"/>
          </ac:picMkLst>
        </pc:picChg>
      </pc:sldChg>
      <pc:sldChg chg="addSp modSp new mod">
        <pc:chgData name="지연화" userId="2ed1f8e8-8462-4016-98ec-4b5b47945643" providerId="ADAL" clId="{D14A40DE-DA02-4304-BFFD-767DA6E177CB}" dt="2024-11-08T17:27:53.725" v="15538" actId="1076"/>
        <pc:sldMkLst>
          <pc:docMk/>
          <pc:sldMk cId="111922434" sldId="275"/>
        </pc:sldMkLst>
        <pc:spChg chg="mod">
          <ac:chgData name="지연화" userId="2ed1f8e8-8462-4016-98ec-4b5b47945643" providerId="ADAL" clId="{D14A40DE-DA02-4304-BFFD-767DA6E177CB}" dt="2024-11-04T12:17:46.042" v="5879" actId="20577"/>
          <ac:spMkLst>
            <pc:docMk/>
            <pc:sldMk cId="111922434" sldId="275"/>
            <ac:spMk id="2" creationId="{522CD3B9-745A-9E60-2B38-CD65AF5A7CE7}"/>
          </ac:spMkLst>
        </pc:spChg>
        <pc:spChg chg="mod">
          <ac:chgData name="지연화" userId="2ed1f8e8-8462-4016-98ec-4b5b47945643" providerId="ADAL" clId="{D14A40DE-DA02-4304-BFFD-767DA6E177CB}" dt="2024-11-08T17:26:22.169" v="15525" actId="5793"/>
          <ac:spMkLst>
            <pc:docMk/>
            <pc:sldMk cId="111922434" sldId="275"/>
            <ac:spMk id="3" creationId="{0A28AAF8-9D51-1477-CF74-5B534D68CA98}"/>
          </ac:spMkLst>
        </pc:spChg>
        <pc:picChg chg="add mod">
          <ac:chgData name="지연화" userId="2ed1f8e8-8462-4016-98ec-4b5b47945643" providerId="ADAL" clId="{D14A40DE-DA02-4304-BFFD-767DA6E177CB}" dt="2024-11-08T17:27:53.725" v="15538" actId="1076"/>
          <ac:picMkLst>
            <pc:docMk/>
            <pc:sldMk cId="111922434" sldId="275"/>
            <ac:picMk id="4" creationId="{ED786498-5781-9C30-EE03-0F861D9685D3}"/>
          </ac:picMkLst>
        </pc:picChg>
        <pc:picChg chg="add mod">
          <ac:chgData name="지연화" userId="2ed1f8e8-8462-4016-98ec-4b5b47945643" providerId="ADAL" clId="{D14A40DE-DA02-4304-BFFD-767DA6E177CB}" dt="2024-11-08T17:27:38.227" v="15535" actId="1076"/>
          <ac:picMkLst>
            <pc:docMk/>
            <pc:sldMk cId="111922434" sldId="275"/>
            <ac:picMk id="5" creationId="{751F2410-4203-CC15-F648-F30139571C0D}"/>
          </ac:picMkLst>
        </pc:picChg>
      </pc:sldChg>
      <pc:sldChg chg="new del">
        <pc:chgData name="지연화" userId="2ed1f8e8-8462-4016-98ec-4b5b47945643" providerId="ADAL" clId="{D14A40DE-DA02-4304-BFFD-767DA6E177CB}" dt="2024-11-04T12:15:54.059" v="5776" actId="680"/>
        <pc:sldMkLst>
          <pc:docMk/>
          <pc:sldMk cId="2274015898" sldId="275"/>
        </pc:sldMkLst>
      </pc:sldChg>
      <pc:sldChg chg="addSp modSp new mod">
        <pc:chgData name="지연화" userId="2ed1f8e8-8462-4016-98ec-4b5b47945643" providerId="ADAL" clId="{D14A40DE-DA02-4304-BFFD-767DA6E177CB}" dt="2024-11-10T11:57:30.954" v="21515" actId="1076"/>
        <pc:sldMkLst>
          <pc:docMk/>
          <pc:sldMk cId="1202213857" sldId="276"/>
        </pc:sldMkLst>
        <pc:spChg chg="mod">
          <ac:chgData name="지연화" userId="2ed1f8e8-8462-4016-98ec-4b5b47945643" providerId="ADAL" clId="{D14A40DE-DA02-4304-BFFD-767DA6E177CB}" dt="2024-11-04T12:40:56.889" v="7508" actId="20577"/>
          <ac:spMkLst>
            <pc:docMk/>
            <pc:sldMk cId="1202213857" sldId="276"/>
            <ac:spMk id="2" creationId="{C7CC4E39-B207-D82A-1EC5-FABF7D5ACE2D}"/>
          </ac:spMkLst>
        </pc:spChg>
        <pc:spChg chg="mod">
          <ac:chgData name="지연화" userId="2ed1f8e8-8462-4016-98ec-4b5b47945643" providerId="ADAL" clId="{D14A40DE-DA02-4304-BFFD-767DA6E177CB}" dt="2024-11-04T12:35:07.640" v="6800" actId="20577"/>
          <ac:spMkLst>
            <pc:docMk/>
            <pc:sldMk cId="1202213857" sldId="276"/>
            <ac:spMk id="3" creationId="{2F10BFA7-9832-473A-750F-809A24CE4E75}"/>
          </ac:spMkLst>
        </pc:spChg>
        <pc:picChg chg="add mod">
          <ac:chgData name="지연화" userId="2ed1f8e8-8462-4016-98ec-4b5b47945643" providerId="ADAL" clId="{D14A40DE-DA02-4304-BFFD-767DA6E177CB}" dt="2024-11-10T11:57:26.882" v="21514" actId="1076"/>
          <ac:picMkLst>
            <pc:docMk/>
            <pc:sldMk cId="1202213857" sldId="276"/>
            <ac:picMk id="4" creationId="{8082DE66-F19A-E691-0170-A36E98322F15}"/>
          </ac:picMkLst>
        </pc:picChg>
        <pc:picChg chg="add mod">
          <ac:chgData name="지연화" userId="2ed1f8e8-8462-4016-98ec-4b5b47945643" providerId="ADAL" clId="{D14A40DE-DA02-4304-BFFD-767DA6E177CB}" dt="2024-11-10T11:57:30.954" v="21515" actId="1076"/>
          <ac:picMkLst>
            <pc:docMk/>
            <pc:sldMk cId="1202213857" sldId="276"/>
            <ac:picMk id="6" creationId="{F8BA4989-951F-AAE1-9E8D-E0BCC91BA325}"/>
          </ac:picMkLst>
        </pc:picChg>
      </pc:sldChg>
      <pc:sldChg chg="new del">
        <pc:chgData name="지연화" userId="2ed1f8e8-8462-4016-98ec-4b5b47945643" providerId="ADAL" clId="{D14A40DE-DA02-4304-BFFD-767DA6E177CB}" dt="2024-11-04T12:35:32.809" v="6802" actId="680"/>
        <pc:sldMkLst>
          <pc:docMk/>
          <pc:sldMk cId="110635199" sldId="277"/>
        </pc:sldMkLst>
      </pc:sldChg>
      <pc:sldChg chg="addSp modSp new mod">
        <pc:chgData name="지연화" userId="2ed1f8e8-8462-4016-98ec-4b5b47945643" providerId="ADAL" clId="{D14A40DE-DA02-4304-BFFD-767DA6E177CB}" dt="2024-11-10T11:57:44.317" v="21517" actId="14100"/>
        <pc:sldMkLst>
          <pc:docMk/>
          <pc:sldMk cId="3347746922" sldId="277"/>
        </pc:sldMkLst>
        <pc:spChg chg="mod">
          <ac:chgData name="지연화" userId="2ed1f8e8-8462-4016-98ec-4b5b47945643" providerId="ADAL" clId="{D14A40DE-DA02-4304-BFFD-767DA6E177CB}" dt="2024-11-04T12:41:07.232" v="7517" actId="20577"/>
          <ac:spMkLst>
            <pc:docMk/>
            <pc:sldMk cId="3347746922" sldId="277"/>
            <ac:spMk id="2" creationId="{194B27B0-3D48-EC6F-FA29-98B2F741C3CD}"/>
          </ac:spMkLst>
        </pc:spChg>
        <pc:spChg chg="mod">
          <ac:chgData name="지연화" userId="2ed1f8e8-8462-4016-98ec-4b5b47945643" providerId="ADAL" clId="{D14A40DE-DA02-4304-BFFD-767DA6E177CB}" dt="2024-11-08T17:31:48.735" v="15557" actId="20577"/>
          <ac:spMkLst>
            <pc:docMk/>
            <pc:sldMk cId="3347746922" sldId="277"/>
            <ac:spMk id="3" creationId="{BAB423B2-0B00-EF47-F0BA-E27E2F25E322}"/>
          </ac:spMkLst>
        </pc:spChg>
        <pc:picChg chg="add mod">
          <ac:chgData name="지연화" userId="2ed1f8e8-8462-4016-98ec-4b5b47945643" providerId="ADAL" clId="{D14A40DE-DA02-4304-BFFD-767DA6E177CB}" dt="2024-11-10T11:57:36.995" v="21516" actId="14100"/>
          <ac:picMkLst>
            <pc:docMk/>
            <pc:sldMk cId="3347746922" sldId="277"/>
            <ac:picMk id="4" creationId="{876DEC74-2FCA-B2FC-C5AB-899D0454F30B}"/>
          </ac:picMkLst>
        </pc:picChg>
        <pc:picChg chg="add mod">
          <ac:chgData name="지연화" userId="2ed1f8e8-8462-4016-98ec-4b5b47945643" providerId="ADAL" clId="{D14A40DE-DA02-4304-BFFD-767DA6E177CB}" dt="2024-11-10T11:57:44.317" v="21517" actId="14100"/>
          <ac:picMkLst>
            <pc:docMk/>
            <pc:sldMk cId="3347746922" sldId="277"/>
            <ac:picMk id="5" creationId="{5103DBBD-437C-2871-DCEA-3710CA8516A8}"/>
          </ac:picMkLst>
        </pc:picChg>
      </pc:sldChg>
      <pc:sldChg chg="addSp modSp new mod modAnim">
        <pc:chgData name="지연화" userId="2ed1f8e8-8462-4016-98ec-4b5b47945643" providerId="ADAL" clId="{D14A40DE-DA02-4304-BFFD-767DA6E177CB}" dt="2024-11-10T11:57:54.832" v="21519" actId="14100"/>
        <pc:sldMkLst>
          <pc:docMk/>
          <pc:sldMk cId="159515897" sldId="278"/>
        </pc:sldMkLst>
        <pc:spChg chg="mod">
          <ac:chgData name="지연화" userId="2ed1f8e8-8462-4016-98ec-4b5b47945643" providerId="ADAL" clId="{D14A40DE-DA02-4304-BFFD-767DA6E177CB}" dt="2024-11-04T12:41:59.025" v="7542" actId="20577"/>
          <ac:spMkLst>
            <pc:docMk/>
            <pc:sldMk cId="159515897" sldId="278"/>
            <ac:spMk id="2" creationId="{B775F698-3851-CC69-A575-2A942B3761A2}"/>
          </ac:spMkLst>
        </pc:spChg>
        <pc:spChg chg="mod">
          <ac:chgData name="지연화" userId="2ed1f8e8-8462-4016-98ec-4b5b47945643" providerId="ADAL" clId="{D14A40DE-DA02-4304-BFFD-767DA6E177CB}" dt="2024-11-08T17:34:54.012" v="15613" actId="20577"/>
          <ac:spMkLst>
            <pc:docMk/>
            <pc:sldMk cId="159515897" sldId="278"/>
            <ac:spMk id="3" creationId="{F9DCFAA4-098A-43ED-8021-C0F63F4DC127}"/>
          </ac:spMkLst>
        </pc:spChg>
        <pc:picChg chg="add mod">
          <ac:chgData name="지연화" userId="2ed1f8e8-8462-4016-98ec-4b5b47945643" providerId="ADAL" clId="{D14A40DE-DA02-4304-BFFD-767DA6E177CB}" dt="2024-11-10T11:57:51.507" v="21518" actId="14100"/>
          <ac:picMkLst>
            <pc:docMk/>
            <pc:sldMk cId="159515897" sldId="278"/>
            <ac:picMk id="4" creationId="{BED5D816-D1E8-9DF7-0DB4-ABC80B2D2991}"/>
          </ac:picMkLst>
        </pc:picChg>
        <pc:picChg chg="add mod">
          <ac:chgData name="지연화" userId="2ed1f8e8-8462-4016-98ec-4b5b47945643" providerId="ADAL" clId="{D14A40DE-DA02-4304-BFFD-767DA6E177CB}" dt="2024-11-10T11:57:54.832" v="21519" actId="14100"/>
          <ac:picMkLst>
            <pc:docMk/>
            <pc:sldMk cId="159515897" sldId="278"/>
            <ac:picMk id="5" creationId="{D67C6768-A82F-4BCD-5599-1D4198E00F3E}"/>
          </ac:picMkLst>
        </pc:picChg>
        <pc:picChg chg="add mod">
          <ac:chgData name="지연화" userId="2ed1f8e8-8462-4016-98ec-4b5b47945643" providerId="ADAL" clId="{D14A40DE-DA02-4304-BFFD-767DA6E177CB}" dt="2024-11-08T17:36:05.237" v="15618" actId="1076"/>
          <ac:picMkLst>
            <pc:docMk/>
            <pc:sldMk cId="159515897" sldId="278"/>
            <ac:picMk id="6" creationId="{52D82834-A49F-C94F-62CD-B691FD3C742C}"/>
          </ac:picMkLst>
        </pc:picChg>
      </pc:sldChg>
      <pc:sldChg chg="addSp modSp new mod ord">
        <pc:chgData name="지연화" userId="2ed1f8e8-8462-4016-98ec-4b5b47945643" providerId="ADAL" clId="{D14A40DE-DA02-4304-BFFD-767DA6E177CB}" dt="2024-11-09T09:13:14.211" v="20254" actId="1076"/>
        <pc:sldMkLst>
          <pc:docMk/>
          <pc:sldMk cId="3255901080" sldId="279"/>
        </pc:sldMkLst>
        <pc:spChg chg="mod">
          <ac:chgData name="지연화" userId="2ed1f8e8-8462-4016-98ec-4b5b47945643" providerId="ADAL" clId="{D14A40DE-DA02-4304-BFFD-767DA6E177CB}" dt="2024-11-08T17:49:26.855" v="15883" actId="20577"/>
          <ac:spMkLst>
            <pc:docMk/>
            <pc:sldMk cId="3255901080" sldId="279"/>
            <ac:spMk id="2" creationId="{AD07D162-77FB-3896-C85F-F4BC0ED0A8E2}"/>
          </ac:spMkLst>
        </pc:spChg>
        <pc:spChg chg="mod">
          <ac:chgData name="지연화" userId="2ed1f8e8-8462-4016-98ec-4b5b47945643" providerId="ADAL" clId="{D14A40DE-DA02-4304-BFFD-767DA6E177CB}" dt="2024-11-05T09:35:18.180" v="10447" actId="20577"/>
          <ac:spMkLst>
            <pc:docMk/>
            <pc:sldMk cId="3255901080" sldId="279"/>
            <ac:spMk id="3" creationId="{50B9510C-E4EC-52F8-EB64-1A73718624C7}"/>
          </ac:spMkLst>
        </pc:spChg>
        <pc:picChg chg="add mod">
          <ac:chgData name="지연화" userId="2ed1f8e8-8462-4016-98ec-4b5b47945643" providerId="ADAL" clId="{D14A40DE-DA02-4304-BFFD-767DA6E177CB}" dt="2024-11-09T09:13:14.211" v="20254" actId="1076"/>
          <ac:picMkLst>
            <pc:docMk/>
            <pc:sldMk cId="3255901080" sldId="279"/>
            <ac:picMk id="4" creationId="{3F0F2950-9F13-CD70-BBC8-9C86360A833E}"/>
          </ac:picMkLst>
        </pc:picChg>
        <pc:picChg chg="add mod">
          <ac:chgData name="지연화" userId="2ed1f8e8-8462-4016-98ec-4b5b47945643" providerId="ADAL" clId="{D14A40DE-DA02-4304-BFFD-767DA6E177CB}" dt="2024-11-09T09:12:28.277" v="20248" actId="1076"/>
          <ac:picMkLst>
            <pc:docMk/>
            <pc:sldMk cId="3255901080" sldId="279"/>
            <ac:picMk id="5" creationId="{CEA7E493-0EFA-6099-F8D1-9A01E09EEE5B}"/>
          </ac:picMkLst>
        </pc:picChg>
        <pc:picChg chg="add mod">
          <ac:chgData name="지연화" userId="2ed1f8e8-8462-4016-98ec-4b5b47945643" providerId="ADAL" clId="{D14A40DE-DA02-4304-BFFD-767DA6E177CB}" dt="2024-11-09T09:13:12.647" v="20253" actId="1076"/>
          <ac:picMkLst>
            <pc:docMk/>
            <pc:sldMk cId="3255901080" sldId="279"/>
            <ac:picMk id="6" creationId="{C0C672FE-800F-06FC-8AD0-6FEB38EFD0C6}"/>
          </ac:picMkLst>
        </pc:picChg>
      </pc:sldChg>
      <pc:sldChg chg="addSp modSp new mod modAnim">
        <pc:chgData name="지연화" userId="2ed1f8e8-8462-4016-98ec-4b5b47945643" providerId="ADAL" clId="{D14A40DE-DA02-4304-BFFD-767DA6E177CB}" dt="2024-11-09T09:11:04.856" v="20240"/>
        <pc:sldMkLst>
          <pc:docMk/>
          <pc:sldMk cId="1156914394" sldId="280"/>
        </pc:sldMkLst>
        <pc:spChg chg="mod">
          <ac:chgData name="지연화" userId="2ed1f8e8-8462-4016-98ec-4b5b47945643" providerId="ADAL" clId="{D14A40DE-DA02-4304-BFFD-767DA6E177CB}" dt="2024-11-08T17:48:30.577" v="15853" actId="20577"/>
          <ac:spMkLst>
            <pc:docMk/>
            <pc:sldMk cId="1156914394" sldId="280"/>
            <ac:spMk id="2" creationId="{41DFBABB-4882-4D26-9396-2E635F5B842B}"/>
          </ac:spMkLst>
        </pc:spChg>
        <pc:spChg chg="mod">
          <ac:chgData name="지연화" userId="2ed1f8e8-8462-4016-98ec-4b5b47945643" providerId="ADAL" clId="{D14A40DE-DA02-4304-BFFD-767DA6E177CB}" dt="2024-11-05T09:23:13.975" v="9671" actId="5793"/>
          <ac:spMkLst>
            <pc:docMk/>
            <pc:sldMk cId="1156914394" sldId="280"/>
            <ac:spMk id="3" creationId="{F9C262C2-1EDF-A6B8-FD35-817F64F7A614}"/>
          </ac:spMkLst>
        </pc:spChg>
        <pc:picChg chg="add mod">
          <ac:chgData name="지연화" userId="2ed1f8e8-8462-4016-98ec-4b5b47945643" providerId="ADAL" clId="{D14A40DE-DA02-4304-BFFD-767DA6E177CB}" dt="2024-11-09T09:09:42.523" v="20228" actId="1076"/>
          <ac:picMkLst>
            <pc:docMk/>
            <pc:sldMk cId="1156914394" sldId="280"/>
            <ac:picMk id="4" creationId="{27A6DC2F-0A93-2340-93D6-AF9CBDC21D15}"/>
          </ac:picMkLst>
        </pc:picChg>
        <pc:picChg chg="add mod">
          <ac:chgData name="지연화" userId="2ed1f8e8-8462-4016-98ec-4b5b47945643" providerId="ADAL" clId="{D14A40DE-DA02-4304-BFFD-767DA6E177CB}" dt="2024-11-09T09:09:45.549" v="20229" actId="1076"/>
          <ac:picMkLst>
            <pc:docMk/>
            <pc:sldMk cId="1156914394" sldId="280"/>
            <ac:picMk id="5" creationId="{BC9751E5-1E0C-ECDE-B159-6FE073C06774}"/>
          </ac:picMkLst>
        </pc:picChg>
        <pc:picChg chg="add mod">
          <ac:chgData name="지연화" userId="2ed1f8e8-8462-4016-98ec-4b5b47945643" providerId="ADAL" clId="{D14A40DE-DA02-4304-BFFD-767DA6E177CB}" dt="2024-11-09T09:10:59.067" v="20239" actId="1076"/>
          <ac:picMkLst>
            <pc:docMk/>
            <pc:sldMk cId="1156914394" sldId="280"/>
            <ac:picMk id="6" creationId="{BD320651-9050-F3E9-CB97-1F52489034FA}"/>
          </ac:picMkLst>
        </pc:picChg>
      </pc:sldChg>
      <pc:sldChg chg="modSp new mod">
        <pc:chgData name="지연화" userId="2ed1f8e8-8462-4016-98ec-4b5b47945643" providerId="ADAL" clId="{D14A40DE-DA02-4304-BFFD-767DA6E177CB}" dt="2024-11-05T10:08:16.015" v="12146" actId="20577"/>
        <pc:sldMkLst>
          <pc:docMk/>
          <pc:sldMk cId="2827752658" sldId="281"/>
        </pc:sldMkLst>
        <pc:spChg chg="mod">
          <ac:chgData name="지연화" userId="2ed1f8e8-8462-4016-98ec-4b5b47945643" providerId="ADAL" clId="{D14A40DE-DA02-4304-BFFD-767DA6E177CB}" dt="2024-11-05T10:08:16.015" v="12146" actId="20577"/>
          <ac:spMkLst>
            <pc:docMk/>
            <pc:sldMk cId="2827752658" sldId="281"/>
            <ac:spMk id="2" creationId="{FBFEE948-907A-51EB-8269-B3828CF3CDAB}"/>
          </ac:spMkLst>
        </pc:spChg>
      </pc:sldChg>
      <pc:sldChg chg="addSp modSp new mod">
        <pc:chgData name="지연화" userId="2ed1f8e8-8462-4016-98ec-4b5b47945643" providerId="ADAL" clId="{D14A40DE-DA02-4304-BFFD-767DA6E177CB}" dt="2024-11-09T09:08:53.774" v="20224" actId="14100"/>
        <pc:sldMkLst>
          <pc:docMk/>
          <pc:sldMk cId="2088608994" sldId="282"/>
        </pc:sldMkLst>
        <pc:spChg chg="mod">
          <ac:chgData name="지연화" userId="2ed1f8e8-8462-4016-98ec-4b5b47945643" providerId="ADAL" clId="{D14A40DE-DA02-4304-BFFD-767DA6E177CB}" dt="2024-11-08T17:48:03.350" v="15831" actId="20577"/>
          <ac:spMkLst>
            <pc:docMk/>
            <pc:sldMk cId="2088608994" sldId="282"/>
            <ac:spMk id="2" creationId="{D7950B5C-B3F7-6FD1-68C8-F891E785B079}"/>
          </ac:spMkLst>
        </pc:spChg>
        <pc:spChg chg="mod">
          <ac:chgData name="지연화" userId="2ed1f8e8-8462-4016-98ec-4b5b47945643" providerId="ADAL" clId="{D14A40DE-DA02-4304-BFFD-767DA6E177CB}" dt="2024-11-05T09:34:53.131" v="10434" actId="20577"/>
          <ac:spMkLst>
            <pc:docMk/>
            <pc:sldMk cId="2088608994" sldId="282"/>
            <ac:spMk id="3" creationId="{5CCF5F7D-8661-34EB-7FD5-E8E6EED027BC}"/>
          </ac:spMkLst>
        </pc:spChg>
        <pc:picChg chg="add mod">
          <ac:chgData name="지연화" userId="2ed1f8e8-8462-4016-98ec-4b5b47945643" providerId="ADAL" clId="{D14A40DE-DA02-4304-BFFD-767DA6E177CB}" dt="2024-11-09T09:08:47.162" v="20223" actId="14100"/>
          <ac:picMkLst>
            <pc:docMk/>
            <pc:sldMk cId="2088608994" sldId="282"/>
            <ac:picMk id="4" creationId="{435D038C-30A1-4CDA-C74C-151520B8B9CB}"/>
          </ac:picMkLst>
        </pc:picChg>
        <pc:picChg chg="add mod">
          <ac:chgData name="지연화" userId="2ed1f8e8-8462-4016-98ec-4b5b47945643" providerId="ADAL" clId="{D14A40DE-DA02-4304-BFFD-767DA6E177CB}" dt="2024-11-09T09:08:53.774" v="20224" actId="14100"/>
          <ac:picMkLst>
            <pc:docMk/>
            <pc:sldMk cId="2088608994" sldId="282"/>
            <ac:picMk id="5" creationId="{B94F8A7F-6C0C-37D9-A916-1F2CBFB035FC}"/>
          </ac:picMkLst>
        </pc:picChg>
      </pc:sldChg>
      <pc:sldChg chg="addSp modSp new mod ord modAnim">
        <pc:chgData name="지연화" userId="2ed1f8e8-8462-4016-98ec-4b5b47945643" providerId="ADAL" clId="{D14A40DE-DA02-4304-BFFD-767DA6E177CB}" dt="2024-11-09T09:06:17.542" v="20212"/>
        <pc:sldMkLst>
          <pc:docMk/>
          <pc:sldMk cId="1301588941" sldId="283"/>
        </pc:sldMkLst>
        <pc:spChg chg="mod">
          <ac:chgData name="지연화" userId="2ed1f8e8-8462-4016-98ec-4b5b47945643" providerId="ADAL" clId="{D14A40DE-DA02-4304-BFFD-767DA6E177CB}" dt="2024-11-08T17:46:16.669" v="15808" actId="20577"/>
          <ac:spMkLst>
            <pc:docMk/>
            <pc:sldMk cId="1301588941" sldId="283"/>
            <ac:spMk id="2" creationId="{18A289E3-7FB8-BE30-7E88-6F593821D711}"/>
          </ac:spMkLst>
        </pc:spChg>
        <pc:spChg chg="mod">
          <ac:chgData name="지연화" userId="2ed1f8e8-8462-4016-98ec-4b5b47945643" providerId="ADAL" clId="{D14A40DE-DA02-4304-BFFD-767DA6E177CB}" dt="2024-11-05T09:21:01.692" v="9514" actId="20577"/>
          <ac:spMkLst>
            <pc:docMk/>
            <pc:sldMk cId="1301588941" sldId="283"/>
            <ac:spMk id="3" creationId="{F8CF2383-A88C-93C6-84FD-E728D2EF0464}"/>
          </ac:spMkLst>
        </pc:spChg>
        <pc:picChg chg="add mod">
          <ac:chgData name="지연화" userId="2ed1f8e8-8462-4016-98ec-4b5b47945643" providerId="ADAL" clId="{D14A40DE-DA02-4304-BFFD-767DA6E177CB}" dt="2024-11-05T10:24:05.484" v="12254"/>
          <ac:picMkLst>
            <pc:docMk/>
            <pc:sldMk cId="1301588941" sldId="283"/>
            <ac:picMk id="4" creationId="{26261BDF-835F-F16B-FD23-5A9FAF374EAE}"/>
          </ac:picMkLst>
        </pc:picChg>
        <pc:picChg chg="add mod">
          <ac:chgData name="지연화" userId="2ed1f8e8-8462-4016-98ec-4b5b47945643" providerId="ADAL" clId="{D14A40DE-DA02-4304-BFFD-767DA6E177CB}" dt="2024-11-09T09:05:57.773" v="20208" actId="14100"/>
          <ac:picMkLst>
            <pc:docMk/>
            <pc:sldMk cId="1301588941" sldId="283"/>
            <ac:picMk id="4" creationId="{9E488461-1C38-B8A9-2AB2-EE1F8DAFD1C0}"/>
          </ac:picMkLst>
        </pc:picChg>
        <pc:picChg chg="add mod modCrop">
          <ac:chgData name="지연화" userId="2ed1f8e8-8462-4016-98ec-4b5b47945643" providerId="ADAL" clId="{D14A40DE-DA02-4304-BFFD-767DA6E177CB}" dt="2024-11-09T09:06:10.753" v="20211" actId="1076"/>
          <ac:picMkLst>
            <pc:docMk/>
            <pc:sldMk cId="1301588941" sldId="283"/>
            <ac:picMk id="5" creationId="{06959BED-E471-BFA3-E990-7F74AC78DBB4}"/>
          </ac:picMkLst>
        </pc:picChg>
      </pc:sldChg>
      <pc:sldChg chg="addSp modSp new mod">
        <pc:chgData name="지연화" userId="2ed1f8e8-8462-4016-98ec-4b5b47945643" providerId="ADAL" clId="{D14A40DE-DA02-4304-BFFD-767DA6E177CB}" dt="2024-11-09T09:14:44.347" v="20261" actId="1076"/>
        <pc:sldMkLst>
          <pc:docMk/>
          <pc:sldMk cId="1056797508" sldId="284"/>
        </pc:sldMkLst>
        <pc:spChg chg="mod">
          <ac:chgData name="지연화" userId="2ed1f8e8-8462-4016-98ec-4b5b47945643" providerId="ADAL" clId="{D14A40DE-DA02-4304-BFFD-767DA6E177CB}" dt="2024-11-08T17:49:37.971" v="15893" actId="20577"/>
          <ac:spMkLst>
            <pc:docMk/>
            <pc:sldMk cId="1056797508" sldId="284"/>
            <ac:spMk id="2" creationId="{D201A66C-67B7-45EE-80E7-1E1DCB450300}"/>
          </ac:spMkLst>
        </pc:spChg>
        <pc:spChg chg="mod">
          <ac:chgData name="지연화" userId="2ed1f8e8-8462-4016-98ec-4b5b47945643" providerId="ADAL" clId="{D14A40DE-DA02-4304-BFFD-767DA6E177CB}" dt="2024-11-05T09:50:54.517" v="10774" actId="20577"/>
          <ac:spMkLst>
            <pc:docMk/>
            <pc:sldMk cId="1056797508" sldId="284"/>
            <ac:spMk id="3" creationId="{59EEFEF0-7AB3-3A03-09F4-9CC9DFD1A04B}"/>
          </ac:spMkLst>
        </pc:spChg>
        <pc:picChg chg="add mod">
          <ac:chgData name="지연화" userId="2ed1f8e8-8462-4016-98ec-4b5b47945643" providerId="ADAL" clId="{D14A40DE-DA02-4304-BFFD-767DA6E177CB}" dt="2024-11-09T09:13:47.521" v="20258" actId="1076"/>
          <ac:picMkLst>
            <pc:docMk/>
            <pc:sldMk cId="1056797508" sldId="284"/>
            <ac:picMk id="4" creationId="{F0B0A89E-64BB-7C99-C10C-29A3562F43D7}"/>
          </ac:picMkLst>
        </pc:picChg>
        <pc:picChg chg="add mod">
          <ac:chgData name="지연화" userId="2ed1f8e8-8462-4016-98ec-4b5b47945643" providerId="ADAL" clId="{D14A40DE-DA02-4304-BFFD-767DA6E177CB}" dt="2024-11-09T09:14:44.347" v="20261" actId="1076"/>
          <ac:picMkLst>
            <pc:docMk/>
            <pc:sldMk cId="1056797508" sldId="284"/>
            <ac:picMk id="5" creationId="{A918A175-496E-3454-9AB8-6F123F304266}"/>
          </ac:picMkLst>
        </pc:picChg>
      </pc:sldChg>
      <pc:sldChg chg="addSp modSp new mod modAnim">
        <pc:chgData name="지연화" userId="2ed1f8e8-8462-4016-98ec-4b5b47945643" providerId="ADAL" clId="{D14A40DE-DA02-4304-BFFD-767DA6E177CB}" dt="2024-11-10T12:51:32.066" v="21521"/>
        <pc:sldMkLst>
          <pc:docMk/>
          <pc:sldMk cId="3110290634" sldId="285"/>
        </pc:sldMkLst>
        <pc:spChg chg="mod">
          <ac:chgData name="지연화" userId="2ed1f8e8-8462-4016-98ec-4b5b47945643" providerId="ADAL" clId="{D14A40DE-DA02-4304-BFFD-767DA6E177CB}" dt="2024-11-08T17:50:13.231" v="15914" actId="20577"/>
          <ac:spMkLst>
            <pc:docMk/>
            <pc:sldMk cId="3110290634" sldId="285"/>
            <ac:spMk id="2" creationId="{8F13B617-8B3A-91CE-47CD-6214CA97B5EE}"/>
          </ac:spMkLst>
        </pc:spChg>
        <pc:spChg chg="mod">
          <ac:chgData name="지연화" userId="2ed1f8e8-8462-4016-98ec-4b5b47945643" providerId="ADAL" clId="{D14A40DE-DA02-4304-BFFD-767DA6E177CB}" dt="2024-11-09T07:55:50.038" v="18098" actId="20577"/>
          <ac:spMkLst>
            <pc:docMk/>
            <pc:sldMk cId="3110290634" sldId="285"/>
            <ac:spMk id="3" creationId="{1761C57A-0A4E-08CA-5025-285809C80B20}"/>
          </ac:spMkLst>
        </pc:spChg>
        <pc:picChg chg="add mod">
          <ac:chgData name="지연화" userId="2ed1f8e8-8462-4016-98ec-4b5b47945643" providerId="ADAL" clId="{D14A40DE-DA02-4304-BFFD-767DA6E177CB}" dt="2024-11-09T09:24:36.180" v="20282" actId="1076"/>
          <ac:picMkLst>
            <pc:docMk/>
            <pc:sldMk cId="3110290634" sldId="285"/>
            <ac:picMk id="4" creationId="{07E5945A-9DFB-345B-E6FD-0A144ED4644B}"/>
          </ac:picMkLst>
        </pc:picChg>
        <pc:picChg chg="add mod">
          <ac:chgData name="지연화" userId="2ed1f8e8-8462-4016-98ec-4b5b47945643" providerId="ADAL" clId="{D14A40DE-DA02-4304-BFFD-767DA6E177CB}" dt="2024-11-09T09:24:48.672" v="20286" actId="14100"/>
          <ac:picMkLst>
            <pc:docMk/>
            <pc:sldMk cId="3110290634" sldId="285"/>
            <ac:picMk id="5" creationId="{78746444-B26D-0835-25C4-80357179CCAB}"/>
          </ac:picMkLst>
        </pc:picChg>
        <pc:picChg chg="add mod">
          <ac:chgData name="지연화" userId="2ed1f8e8-8462-4016-98ec-4b5b47945643" providerId="ADAL" clId="{D14A40DE-DA02-4304-BFFD-767DA6E177CB}" dt="2024-11-09T09:28:15.011" v="20290" actId="14100"/>
          <ac:picMkLst>
            <pc:docMk/>
            <pc:sldMk cId="3110290634" sldId="285"/>
            <ac:picMk id="6" creationId="{85CE0501-E0C4-02B5-F797-652D7F2E4E5E}"/>
          </ac:picMkLst>
        </pc:picChg>
      </pc:sldChg>
      <pc:sldChg chg="addSp modSp new mod modAnim">
        <pc:chgData name="지연화" userId="2ed1f8e8-8462-4016-98ec-4b5b47945643" providerId="ADAL" clId="{D14A40DE-DA02-4304-BFFD-767DA6E177CB}" dt="2024-11-09T09:22:13.351" v="20273"/>
        <pc:sldMkLst>
          <pc:docMk/>
          <pc:sldMk cId="4156064658" sldId="286"/>
        </pc:sldMkLst>
        <pc:spChg chg="mod">
          <ac:chgData name="지연화" userId="2ed1f8e8-8462-4016-98ec-4b5b47945643" providerId="ADAL" clId="{D14A40DE-DA02-4304-BFFD-767DA6E177CB}" dt="2024-11-08T17:49:55.180" v="15906" actId="20577"/>
          <ac:spMkLst>
            <pc:docMk/>
            <pc:sldMk cId="4156064658" sldId="286"/>
            <ac:spMk id="2" creationId="{0FEC7813-33AE-29DB-CB93-E07BCA203370}"/>
          </ac:spMkLst>
        </pc:spChg>
        <pc:spChg chg="mod">
          <ac:chgData name="지연화" userId="2ed1f8e8-8462-4016-98ec-4b5b47945643" providerId="ADAL" clId="{D14A40DE-DA02-4304-BFFD-767DA6E177CB}" dt="2024-11-05T10:00:40.832" v="11793" actId="20577"/>
          <ac:spMkLst>
            <pc:docMk/>
            <pc:sldMk cId="4156064658" sldId="286"/>
            <ac:spMk id="3" creationId="{B5049443-C29A-EF54-F1FC-CB086B933DAA}"/>
          </ac:spMkLst>
        </pc:spChg>
        <pc:picChg chg="add mod">
          <ac:chgData name="지연화" userId="2ed1f8e8-8462-4016-98ec-4b5b47945643" providerId="ADAL" clId="{D14A40DE-DA02-4304-BFFD-767DA6E177CB}" dt="2024-11-09T09:18:30.691" v="20267" actId="14100"/>
          <ac:picMkLst>
            <pc:docMk/>
            <pc:sldMk cId="4156064658" sldId="286"/>
            <ac:picMk id="5" creationId="{95818FDB-F391-4DE7-B785-323442F96EAE}"/>
          </ac:picMkLst>
        </pc:picChg>
        <pc:picChg chg="add mod">
          <ac:chgData name="지연화" userId="2ed1f8e8-8462-4016-98ec-4b5b47945643" providerId="ADAL" clId="{D14A40DE-DA02-4304-BFFD-767DA6E177CB}" dt="2024-11-09T09:22:05.065" v="20272" actId="1076"/>
          <ac:picMkLst>
            <pc:docMk/>
            <pc:sldMk cId="4156064658" sldId="286"/>
            <ac:picMk id="6" creationId="{0CAD9D64-4D39-4EA5-AB9A-1E3FD55189ED}"/>
          </ac:picMkLst>
        </pc:picChg>
      </pc:sldChg>
      <pc:sldChg chg="addSp modSp new mod">
        <pc:chgData name="지연화" userId="2ed1f8e8-8462-4016-98ec-4b5b47945643" providerId="ADAL" clId="{D14A40DE-DA02-4304-BFFD-767DA6E177CB}" dt="2024-11-09T08:28:50.952" v="19957" actId="1076"/>
        <pc:sldMkLst>
          <pc:docMk/>
          <pc:sldMk cId="773102184" sldId="287"/>
        </pc:sldMkLst>
        <pc:spChg chg="mod">
          <ac:chgData name="지연화" userId="2ed1f8e8-8462-4016-98ec-4b5b47945643" providerId="ADAL" clId="{D14A40DE-DA02-4304-BFFD-767DA6E177CB}" dt="2024-11-08T17:43:01.382" v="15668" actId="20577"/>
          <ac:spMkLst>
            <pc:docMk/>
            <pc:sldMk cId="773102184" sldId="287"/>
            <ac:spMk id="2" creationId="{2053E7D8-5F70-301A-851D-3457964F8856}"/>
          </ac:spMkLst>
        </pc:spChg>
        <pc:spChg chg="mod">
          <ac:chgData name="지연화" userId="2ed1f8e8-8462-4016-98ec-4b5b47945643" providerId="ADAL" clId="{D14A40DE-DA02-4304-BFFD-767DA6E177CB}" dt="2024-11-05T10:08:04.076" v="12144" actId="20577"/>
          <ac:spMkLst>
            <pc:docMk/>
            <pc:sldMk cId="773102184" sldId="287"/>
            <ac:spMk id="3" creationId="{2BE91466-9107-E299-4427-D2CFAE6C12CA}"/>
          </ac:spMkLst>
        </pc:spChg>
        <pc:picChg chg="add mod">
          <ac:chgData name="지연화" userId="2ed1f8e8-8462-4016-98ec-4b5b47945643" providerId="ADAL" clId="{D14A40DE-DA02-4304-BFFD-767DA6E177CB}" dt="2024-11-09T08:27:39.779" v="19953" actId="1076"/>
          <ac:picMkLst>
            <pc:docMk/>
            <pc:sldMk cId="773102184" sldId="287"/>
            <ac:picMk id="4" creationId="{C0758ACE-87E8-5BA0-8C2D-97CA446EE6E8}"/>
          </ac:picMkLst>
        </pc:picChg>
        <pc:picChg chg="add mod">
          <ac:chgData name="지연화" userId="2ed1f8e8-8462-4016-98ec-4b5b47945643" providerId="ADAL" clId="{D14A40DE-DA02-4304-BFFD-767DA6E177CB}" dt="2024-11-09T08:28:50.952" v="19957" actId="1076"/>
          <ac:picMkLst>
            <pc:docMk/>
            <pc:sldMk cId="773102184" sldId="287"/>
            <ac:picMk id="5" creationId="{F37C02BE-AF18-24E7-7BD4-A53BA7B25ED0}"/>
          </ac:picMkLst>
        </pc:picChg>
      </pc:sldChg>
      <pc:sldChg chg="modSp new mod">
        <pc:chgData name="지연화" userId="2ed1f8e8-8462-4016-98ec-4b5b47945643" providerId="ADAL" clId="{D14A40DE-DA02-4304-BFFD-767DA6E177CB}" dt="2024-11-09T09:40:29.463" v="21511" actId="20577"/>
        <pc:sldMkLst>
          <pc:docMk/>
          <pc:sldMk cId="917978899" sldId="288"/>
        </pc:sldMkLst>
        <pc:spChg chg="mod">
          <ac:chgData name="지연화" userId="2ed1f8e8-8462-4016-98ec-4b5b47945643" providerId="ADAL" clId="{D14A40DE-DA02-4304-BFFD-767DA6E177CB}" dt="2024-11-05T10:08:32.434" v="12161" actId="20577"/>
          <ac:spMkLst>
            <pc:docMk/>
            <pc:sldMk cId="917978899" sldId="288"/>
            <ac:spMk id="2" creationId="{AC569A7D-4785-038D-54B0-675D3FAC12F4}"/>
          </ac:spMkLst>
        </pc:spChg>
        <pc:spChg chg="mod">
          <ac:chgData name="지연화" userId="2ed1f8e8-8462-4016-98ec-4b5b47945643" providerId="ADAL" clId="{D14A40DE-DA02-4304-BFFD-767DA6E177CB}" dt="2024-11-09T09:40:29.463" v="21511" actId="20577"/>
          <ac:spMkLst>
            <pc:docMk/>
            <pc:sldMk cId="917978899" sldId="288"/>
            <ac:spMk id="3" creationId="{C835DDE6-9F65-17D0-1D53-F576076DD4B4}"/>
          </ac:spMkLst>
        </pc:spChg>
      </pc:sldChg>
      <pc:sldChg chg="addSp delSp modSp new del mod setBg">
        <pc:chgData name="지연화" userId="2ed1f8e8-8462-4016-98ec-4b5b47945643" providerId="ADAL" clId="{D14A40DE-DA02-4304-BFFD-767DA6E177CB}" dt="2024-11-05T10:57:57.816" v="15159" actId="2696"/>
        <pc:sldMkLst>
          <pc:docMk/>
          <pc:sldMk cId="1884263704" sldId="289"/>
        </pc:sldMkLst>
        <pc:spChg chg="mod ord">
          <ac:chgData name="지연화" userId="2ed1f8e8-8462-4016-98ec-4b5b47945643" providerId="ADAL" clId="{D14A40DE-DA02-4304-BFFD-767DA6E177CB}" dt="2024-11-05T10:21:05.445" v="12247" actId="26606"/>
          <ac:spMkLst>
            <pc:docMk/>
            <pc:sldMk cId="1884263704" sldId="289"/>
            <ac:spMk id="2" creationId="{0B70B669-B4A1-7B88-F4D0-E596FE9FAE9E}"/>
          </ac:spMkLst>
        </pc:spChg>
        <pc:spChg chg="add del">
          <ac:chgData name="지연화" userId="2ed1f8e8-8462-4016-98ec-4b5b47945643" providerId="ADAL" clId="{D14A40DE-DA02-4304-BFFD-767DA6E177CB}" dt="2024-11-05T10:20:49.734" v="12243"/>
          <ac:spMkLst>
            <pc:docMk/>
            <pc:sldMk cId="1884263704" sldId="289"/>
            <ac:spMk id="3" creationId="{8DB44BB7-54AC-EDF6-19B2-3FB294555604}"/>
          </ac:spMkLst>
        </pc:spChg>
        <pc:spChg chg="add mod">
          <ac:chgData name="지연화" userId="2ed1f8e8-8462-4016-98ec-4b5b47945643" providerId="ADAL" clId="{D14A40DE-DA02-4304-BFFD-767DA6E177CB}" dt="2024-11-05T10:57:44.781" v="15157" actId="20577"/>
          <ac:spMkLst>
            <pc:docMk/>
            <pc:sldMk cId="1884263704" sldId="289"/>
            <ac:spMk id="7" creationId="{52715BB1-8BF0-F1D5-CD27-7661EC897F04}"/>
          </ac:spMkLst>
        </pc:spChg>
        <pc:spChg chg="add del">
          <ac:chgData name="지연화" userId="2ed1f8e8-8462-4016-98ec-4b5b47945643" providerId="ADAL" clId="{D14A40DE-DA02-4304-BFFD-767DA6E177CB}" dt="2024-11-05T10:21:01.465" v="12245" actId="26606"/>
          <ac:spMkLst>
            <pc:docMk/>
            <pc:sldMk cId="1884263704" sldId="289"/>
            <ac:spMk id="2056" creationId="{9A7AE946-DCA4-EE68-3C29-F872A6618449}"/>
          </ac:spMkLst>
        </pc:spChg>
        <pc:spChg chg="add del">
          <ac:chgData name="지연화" userId="2ed1f8e8-8462-4016-98ec-4b5b47945643" providerId="ADAL" clId="{D14A40DE-DA02-4304-BFFD-767DA6E177CB}" dt="2024-11-05T10:21:05.445" v="12247" actId="26606"/>
          <ac:spMkLst>
            <pc:docMk/>
            <pc:sldMk cId="1884263704" sldId="289"/>
            <ac:spMk id="2057" creationId="{37C89E4B-3C9F-44B9-8B86-D9E3D112D8EC}"/>
          </ac:spMkLst>
        </pc:spChg>
        <pc:spChg chg="add del">
          <ac:chgData name="지연화" userId="2ed1f8e8-8462-4016-98ec-4b5b47945643" providerId="ADAL" clId="{D14A40DE-DA02-4304-BFFD-767DA6E177CB}" dt="2024-11-05T10:21:01.465" v="12245" actId="26606"/>
          <ac:spMkLst>
            <pc:docMk/>
            <pc:sldMk cId="1884263704" sldId="289"/>
            <ac:spMk id="2059" creationId="{04812C46-200A-4DEB-A05E-3ED6C68C2387}"/>
          </ac:spMkLst>
        </pc:spChg>
        <pc:spChg chg="add del">
          <ac:chgData name="지연화" userId="2ed1f8e8-8462-4016-98ec-4b5b47945643" providerId="ADAL" clId="{D14A40DE-DA02-4304-BFFD-767DA6E177CB}" dt="2024-11-05T10:21:01.465" v="12245" actId="26606"/>
          <ac:spMkLst>
            <pc:docMk/>
            <pc:sldMk cId="1884263704" sldId="289"/>
            <ac:spMk id="2061" creationId="{D1EA859B-E555-4109-94F3-6700E046E008}"/>
          </ac:spMkLst>
        </pc:spChg>
        <pc:picChg chg="add mod">
          <ac:chgData name="지연화" userId="2ed1f8e8-8462-4016-98ec-4b5b47945643" providerId="ADAL" clId="{D14A40DE-DA02-4304-BFFD-767DA6E177CB}" dt="2024-11-05T10:19:16.894" v="12232"/>
          <ac:picMkLst>
            <pc:docMk/>
            <pc:sldMk cId="1884263704" sldId="289"/>
            <ac:picMk id="4" creationId="{A85FF1F9-55C0-7A8B-9FCE-A609C1DF2F58}"/>
          </ac:picMkLst>
        </pc:picChg>
        <pc:picChg chg="add mod">
          <ac:chgData name="지연화" userId="2ed1f8e8-8462-4016-98ec-4b5b47945643" providerId="ADAL" clId="{D14A40DE-DA02-4304-BFFD-767DA6E177CB}" dt="2024-11-05T10:20:43.424" v="12242"/>
          <ac:picMkLst>
            <pc:docMk/>
            <pc:sldMk cId="1884263704" sldId="289"/>
            <ac:picMk id="5" creationId="{BB324B22-FF23-F80E-E871-68E201BBB053}"/>
          </ac:picMkLst>
        </pc:picChg>
        <pc:picChg chg="add del mod">
          <ac:chgData name="지연화" userId="2ed1f8e8-8462-4016-98ec-4b5b47945643" providerId="ADAL" clId="{D14A40DE-DA02-4304-BFFD-767DA6E177CB}" dt="2024-11-05T10:27:43.039" v="12278" actId="21"/>
          <ac:picMkLst>
            <pc:docMk/>
            <pc:sldMk cId="1884263704" sldId="289"/>
            <ac:picMk id="6" creationId="{E5B948BA-6D0B-42BF-D250-B56AF8F50E2D}"/>
          </ac:picMkLst>
        </pc:picChg>
        <pc:picChg chg="add mod">
          <ac:chgData name="지연화" userId="2ed1f8e8-8462-4016-98ec-4b5b47945643" providerId="ADAL" clId="{D14A40DE-DA02-4304-BFFD-767DA6E177CB}" dt="2024-11-05T10:19:30.668" v="12236"/>
          <ac:picMkLst>
            <pc:docMk/>
            <pc:sldMk cId="1884263704" sldId="289"/>
            <ac:picMk id="2050" creationId="{A155DD80-9AE0-DA85-9622-3996AE184509}"/>
          </ac:picMkLst>
        </pc:picChg>
        <pc:picChg chg="add del mod">
          <ac:chgData name="지연화" userId="2ed1f8e8-8462-4016-98ec-4b5b47945643" providerId="ADAL" clId="{D14A40DE-DA02-4304-BFFD-767DA6E177CB}" dt="2024-11-05T10:26:35.209" v="12274" actId="21"/>
          <ac:picMkLst>
            <pc:docMk/>
            <pc:sldMk cId="1884263704" sldId="289"/>
            <ac:picMk id="2052" creationId="{6730AF66-73DC-49C7-CF9C-93D44523C1AD}"/>
          </ac:picMkLst>
        </pc:picChg>
        <pc:cxnChg chg="add del">
          <ac:chgData name="지연화" userId="2ed1f8e8-8462-4016-98ec-4b5b47945643" providerId="ADAL" clId="{D14A40DE-DA02-4304-BFFD-767DA6E177CB}" dt="2024-11-05T10:19:30.078" v="12235" actId="26606"/>
          <ac:cxnSpMkLst>
            <pc:docMk/>
            <pc:sldMk cId="1884263704" sldId="289"/>
            <ac:cxnSpMk id="2055" creationId="{7667AA61-5C27-F30F-D229-06CBE5709F33}"/>
          </ac:cxnSpMkLst>
        </pc:cxnChg>
        <pc:cxnChg chg="add del">
          <ac:chgData name="지연화" userId="2ed1f8e8-8462-4016-98ec-4b5b47945643" providerId="ADAL" clId="{D14A40DE-DA02-4304-BFFD-767DA6E177CB}" dt="2024-11-05T10:21:05.445" v="12247" actId="26606"/>
          <ac:cxnSpMkLst>
            <pc:docMk/>
            <pc:sldMk cId="1884263704" sldId="289"/>
            <ac:cxnSpMk id="2063" creationId="{AA2EAA10-076F-46BD-8F0F-B9A2FB77A85C}"/>
          </ac:cxnSpMkLst>
        </pc:cxnChg>
        <pc:cxnChg chg="add del">
          <ac:chgData name="지연화" userId="2ed1f8e8-8462-4016-98ec-4b5b47945643" providerId="ADAL" clId="{D14A40DE-DA02-4304-BFFD-767DA6E177CB}" dt="2024-11-05T10:21:05.445" v="12247" actId="26606"/>
          <ac:cxnSpMkLst>
            <pc:docMk/>
            <pc:sldMk cId="1884263704" sldId="289"/>
            <ac:cxnSpMk id="2064" creationId="{D891E407-403B-4764-86C9-33A56D3BCAA3}"/>
          </ac:cxnSpMkLst>
        </pc:cxnChg>
      </pc:sldChg>
      <pc:sldChg chg="addSp modSp new mod modAnim">
        <pc:chgData name="지연화" userId="2ed1f8e8-8462-4016-98ec-4b5b47945643" providerId="ADAL" clId="{D14A40DE-DA02-4304-BFFD-767DA6E177CB}" dt="2024-11-12T13:11:09.982" v="21653" actId="14100"/>
        <pc:sldMkLst>
          <pc:docMk/>
          <pc:sldMk cId="3361509907" sldId="290"/>
        </pc:sldMkLst>
        <pc:spChg chg="mod">
          <ac:chgData name="지연화" userId="2ed1f8e8-8462-4016-98ec-4b5b47945643" providerId="ADAL" clId="{D14A40DE-DA02-4304-BFFD-767DA6E177CB}" dt="2024-11-08T17:43:34.622" v="15691" actId="20577"/>
          <ac:spMkLst>
            <pc:docMk/>
            <pc:sldMk cId="3361509907" sldId="290"/>
            <ac:spMk id="2" creationId="{51797E1D-B3F2-EF8E-57C5-0A019528FF9B}"/>
          </ac:spMkLst>
        </pc:spChg>
        <pc:spChg chg="mod">
          <ac:chgData name="지연화" userId="2ed1f8e8-8462-4016-98ec-4b5b47945643" providerId="ADAL" clId="{D14A40DE-DA02-4304-BFFD-767DA6E177CB}" dt="2024-11-05T10:31:22.522" v="12665" actId="5793"/>
          <ac:spMkLst>
            <pc:docMk/>
            <pc:sldMk cId="3361509907" sldId="290"/>
            <ac:spMk id="3" creationId="{F8973DAE-4C07-3F36-8BC2-7929DB2CD372}"/>
          </ac:spMkLst>
        </pc:spChg>
        <pc:picChg chg="add mod">
          <ac:chgData name="지연화" userId="2ed1f8e8-8462-4016-98ec-4b5b47945643" providerId="ADAL" clId="{D14A40DE-DA02-4304-BFFD-767DA6E177CB}" dt="2024-11-12T13:11:09.982" v="21653" actId="14100"/>
          <ac:picMkLst>
            <pc:docMk/>
            <pc:sldMk cId="3361509907" sldId="290"/>
            <ac:picMk id="4" creationId="{E30BED3D-56E3-8156-C3EE-814E8DAFAFE1}"/>
          </ac:picMkLst>
        </pc:picChg>
        <pc:picChg chg="add mod">
          <ac:chgData name="지연화" userId="2ed1f8e8-8462-4016-98ec-4b5b47945643" providerId="ADAL" clId="{D14A40DE-DA02-4304-BFFD-767DA6E177CB}" dt="2024-11-12T13:11:01.878" v="21652" actId="14100"/>
          <ac:picMkLst>
            <pc:docMk/>
            <pc:sldMk cId="3361509907" sldId="290"/>
            <ac:picMk id="5" creationId="{CD119422-13DC-3BB2-564F-F4870D7AB139}"/>
          </ac:picMkLst>
        </pc:picChg>
      </pc:sldChg>
      <pc:sldChg chg="addSp delSp modSp new mod">
        <pc:chgData name="지연화" userId="2ed1f8e8-8462-4016-98ec-4b5b47945643" providerId="ADAL" clId="{D14A40DE-DA02-4304-BFFD-767DA6E177CB}" dt="2024-11-09T08:33:00.808" v="19982" actId="1076"/>
        <pc:sldMkLst>
          <pc:docMk/>
          <pc:sldMk cId="1933012873" sldId="291"/>
        </pc:sldMkLst>
        <pc:spChg chg="mod">
          <ac:chgData name="지연화" userId="2ed1f8e8-8462-4016-98ec-4b5b47945643" providerId="ADAL" clId="{D14A40DE-DA02-4304-BFFD-767DA6E177CB}" dt="2024-11-08T17:44:19.054" v="15724" actId="20577"/>
          <ac:spMkLst>
            <pc:docMk/>
            <pc:sldMk cId="1933012873" sldId="291"/>
            <ac:spMk id="2" creationId="{847D6560-E4E6-9504-C150-C4DCD615E802}"/>
          </ac:spMkLst>
        </pc:spChg>
        <pc:spChg chg="mod">
          <ac:chgData name="지연화" userId="2ed1f8e8-8462-4016-98ec-4b5b47945643" providerId="ADAL" clId="{D14A40DE-DA02-4304-BFFD-767DA6E177CB}" dt="2024-11-05T10:38:30.409" v="13264" actId="20577"/>
          <ac:spMkLst>
            <pc:docMk/>
            <pc:sldMk cId="1933012873" sldId="291"/>
            <ac:spMk id="3" creationId="{CFADABA2-2E7C-A856-6624-86677C3E44F5}"/>
          </ac:spMkLst>
        </pc:spChg>
        <pc:picChg chg="add del">
          <ac:chgData name="지연화" userId="2ed1f8e8-8462-4016-98ec-4b5b47945643" providerId="ADAL" clId="{D14A40DE-DA02-4304-BFFD-767DA6E177CB}" dt="2024-11-05T10:37:24.586" v="13168" actId="21"/>
          <ac:picMkLst>
            <pc:docMk/>
            <pc:sldMk cId="1933012873" sldId="291"/>
            <ac:picMk id="4" creationId="{24550A3A-84DA-DF53-132E-55F1F5835327}"/>
          </ac:picMkLst>
        </pc:picChg>
        <pc:picChg chg="add mod">
          <ac:chgData name="지연화" userId="2ed1f8e8-8462-4016-98ec-4b5b47945643" providerId="ADAL" clId="{D14A40DE-DA02-4304-BFFD-767DA6E177CB}" dt="2024-11-09T08:32:24.790" v="19975" actId="1076"/>
          <ac:picMkLst>
            <pc:docMk/>
            <pc:sldMk cId="1933012873" sldId="291"/>
            <ac:picMk id="4" creationId="{C9134AF7-AE69-FDC8-D242-F1E8906E90FD}"/>
          </ac:picMkLst>
        </pc:picChg>
        <pc:picChg chg="add mod">
          <ac:chgData name="지연화" userId="2ed1f8e8-8462-4016-98ec-4b5b47945643" providerId="ADAL" clId="{D14A40DE-DA02-4304-BFFD-767DA6E177CB}" dt="2024-11-09T08:32:28.565" v="19976" actId="1076"/>
          <ac:picMkLst>
            <pc:docMk/>
            <pc:sldMk cId="1933012873" sldId="291"/>
            <ac:picMk id="5" creationId="{7F75B95A-CA8B-FC37-201D-C708884813AD}"/>
          </ac:picMkLst>
        </pc:picChg>
        <pc:picChg chg="add mod">
          <ac:chgData name="지연화" userId="2ed1f8e8-8462-4016-98ec-4b5b47945643" providerId="ADAL" clId="{D14A40DE-DA02-4304-BFFD-767DA6E177CB}" dt="2024-11-09T08:33:00.808" v="19982" actId="1076"/>
          <ac:picMkLst>
            <pc:docMk/>
            <pc:sldMk cId="1933012873" sldId="291"/>
            <ac:picMk id="7" creationId="{F42C666A-AFBC-444E-85DE-A50546055C84}"/>
          </ac:picMkLst>
        </pc:picChg>
      </pc:sldChg>
      <pc:sldChg chg="new del">
        <pc:chgData name="지연화" userId="2ed1f8e8-8462-4016-98ec-4b5b47945643" providerId="ADAL" clId="{D14A40DE-DA02-4304-BFFD-767DA6E177CB}" dt="2024-11-05T10:31:33.975" v="12667" actId="2696"/>
        <pc:sldMkLst>
          <pc:docMk/>
          <pc:sldMk cId="3289024781" sldId="291"/>
        </pc:sldMkLst>
      </pc:sldChg>
      <pc:sldChg chg="addSp modSp new mod">
        <pc:chgData name="지연화" userId="2ed1f8e8-8462-4016-98ec-4b5b47945643" providerId="ADAL" clId="{D14A40DE-DA02-4304-BFFD-767DA6E177CB}" dt="2024-11-09T08:35:04.835" v="19992" actId="1076"/>
        <pc:sldMkLst>
          <pc:docMk/>
          <pc:sldMk cId="1866053523" sldId="292"/>
        </pc:sldMkLst>
        <pc:spChg chg="mod">
          <ac:chgData name="지연화" userId="2ed1f8e8-8462-4016-98ec-4b5b47945643" providerId="ADAL" clId="{D14A40DE-DA02-4304-BFFD-767DA6E177CB}" dt="2024-11-08T17:44:32.024" v="15733" actId="20577"/>
          <ac:spMkLst>
            <pc:docMk/>
            <pc:sldMk cId="1866053523" sldId="292"/>
            <ac:spMk id="2" creationId="{C4657064-08FD-9E42-9884-B78C211505EF}"/>
          </ac:spMkLst>
        </pc:spChg>
        <pc:spChg chg="mod">
          <ac:chgData name="지연화" userId="2ed1f8e8-8462-4016-98ec-4b5b47945643" providerId="ADAL" clId="{D14A40DE-DA02-4304-BFFD-767DA6E177CB}" dt="2024-11-05T10:41:24.038" v="13672" actId="20577"/>
          <ac:spMkLst>
            <pc:docMk/>
            <pc:sldMk cId="1866053523" sldId="292"/>
            <ac:spMk id="3" creationId="{C591F514-3BBB-315D-2E55-3E3A8E587F12}"/>
          </ac:spMkLst>
        </pc:spChg>
        <pc:picChg chg="add mod">
          <ac:chgData name="지연화" userId="2ed1f8e8-8462-4016-98ec-4b5b47945643" providerId="ADAL" clId="{D14A40DE-DA02-4304-BFFD-767DA6E177CB}" dt="2024-11-09T08:35:02.938" v="19991" actId="1076"/>
          <ac:picMkLst>
            <pc:docMk/>
            <pc:sldMk cId="1866053523" sldId="292"/>
            <ac:picMk id="4" creationId="{F67881F7-79CA-3AD7-C749-69D3E72337E1}"/>
          </ac:picMkLst>
        </pc:picChg>
        <pc:picChg chg="add mod">
          <ac:chgData name="지연화" userId="2ed1f8e8-8462-4016-98ec-4b5b47945643" providerId="ADAL" clId="{D14A40DE-DA02-4304-BFFD-767DA6E177CB}" dt="2024-11-09T08:35:04.835" v="19992" actId="1076"/>
          <ac:picMkLst>
            <pc:docMk/>
            <pc:sldMk cId="1866053523" sldId="292"/>
            <ac:picMk id="5" creationId="{5A4708D5-A6AC-0C4A-ECF5-F2EF7F8CABA8}"/>
          </ac:picMkLst>
        </pc:picChg>
      </pc:sldChg>
      <pc:sldChg chg="addSp delSp modSp new mod">
        <pc:chgData name="지연화" userId="2ed1f8e8-8462-4016-98ec-4b5b47945643" providerId="ADAL" clId="{D14A40DE-DA02-4304-BFFD-767DA6E177CB}" dt="2024-11-12T13:11:30.059" v="21654" actId="20577"/>
        <pc:sldMkLst>
          <pc:docMk/>
          <pc:sldMk cId="1755645294" sldId="293"/>
        </pc:sldMkLst>
        <pc:spChg chg="mod">
          <ac:chgData name="지연화" userId="2ed1f8e8-8462-4016-98ec-4b5b47945643" providerId="ADAL" clId="{D14A40DE-DA02-4304-BFFD-767DA6E177CB}" dt="2024-11-08T17:44:47.873" v="15743" actId="20577"/>
          <ac:spMkLst>
            <pc:docMk/>
            <pc:sldMk cId="1755645294" sldId="293"/>
            <ac:spMk id="2" creationId="{E51C8D6B-AC43-E75F-BFA5-CD9B7B0E56A7}"/>
          </ac:spMkLst>
        </pc:spChg>
        <pc:spChg chg="mod">
          <ac:chgData name="지연화" userId="2ed1f8e8-8462-4016-98ec-4b5b47945643" providerId="ADAL" clId="{D14A40DE-DA02-4304-BFFD-767DA6E177CB}" dt="2024-11-12T13:11:30.059" v="21654" actId="20577"/>
          <ac:spMkLst>
            <pc:docMk/>
            <pc:sldMk cId="1755645294" sldId="293"/>
            <ac:spMk id="3" creationId="{C2FA1EC7-7F0B-12DD-B2D4-5ACAD5A8E3A3}"/>
          </ac:spMkLst>
        </pc:spChg>
        <pc:picChg chg="add del mod">
          <ac:chgData name="지연화" userId="2ed1f8e8-8462-4016-98ec-4b5b47945643" providerId="ADAL" clId="{D14A40DE-DA02-4304-BFFD-767DA6E177CB}" dt="2024-11-09T08:37:43.539" v="20005" actId="21"/>
          <ac:picMkLst>
            <pc:docMk/>
            <pc:sldMk cId="1755645294" sldId="293"/>
            <ac:picMk id="4" creationId="{2CD145EE-0533-84B1-D9FF-256727B3E928}"/>
          </ac:picMkLst>
        </pc:picChg>
        <pc:picChg chg="add del mod">
          <ac:chgData name="지연화" userId="2ed1f8e8-8462-4016-98ec-4b5b47945643" providerId="ADAL" clId="{D14A40DE-DA02-4304-BFFD-767DA6E177CB}" dt="2024-11-09T08:37:01.994" v="20001" actId="21"/>
          <ac:picMkLst>
            <pc:docMk/>
            <pc:sldMk cId="1755645294" sldId="293"/>
            <ac:picMk id="5" creationId="{87C02F03-0D6C-4CB4-CB12-5E1FF483C2E1}"/>
          </ac:picMkLst>
        </pc:picChg>
        <pc:picChg chg="add mod">
          <ac:chgData name="지연화" userId="2ed1f8e8-8462-4016-98ec-4b5b47945643" providerId="ADAL" clId="{D14A40DE-DA02-4304-BFFD-767DA6E177CB}" dt="2024-11-09T08:38:12.385" v="20012" actId="1076"/>
          <ac:picMkLst>
            <pc:docMk/>
            <pc:sldMk cId="1755645294" sldId="293"/>
            <ac:picMk id="6" creationId="{21EC01BA-22AD-EE1E-DF1C-E2A1E0B922BB}"/>
          </ac:picMkLst>
        </pc:picChg>
        <pc:picChg chg="add del">
          <ac:chgData name="지연화" userId="2ed1f8e8-8462-4016-98ec-4b5b47945643" providerId="ADAL" clId="{D14A40DE-DA02-4304-BFFD-767DA6E177CB}" dt="2024-11-09T08:37:48.358" v="20007" actId="21"/>
          <ac:picMkLst>
            <pc:docMk/>
            <pc:sldMk cId="1755645294" sldId="293"/>
            <ac:picMk id="7" creationId="{11CA6EA1-CE1C-87B5-237B-AC8857D799D1}"/>
          </ac:picMkLst>
        </pc:picChg>
        <pc:picChg chg="add mod">
          <ac:chgData name="지연화" userId="2ed1f8e8-8462-4016-98ec-4b5b47945643" providerId="ADAL" clId="{D14A40DE-DA02-4304-BFFD-767DA6E177CB}" dt="2024-11-09T08:38:10.718" v="20011" actId="1076"/>
          <ac:picMkLst>
            <pc:docMk/>
            <pc:sldMk cId="1755645294" sldId="293"/>
            <ac:picMk id="8" creationId="{D3D218FA-B95F-4387-CC67-7CD627A950B6}"/>
          </ac:picMkLst>
        </pc:picChg>
      </pc:sldChg>
      <pc:sldChg chg="addSp delSp modSp new mod">
        <pc:chgData name="지연화" userId="2ed1f8e8-8462-4016-98ec-4b5b47945643" providerId="ADAL" clId="{D14A40DE-DA02-4304-BFFD-767DA6E177CB}" dt="2024-11-09T08:42:40.021" v="20025" actId="1076"/>
        <pc:sldMkLst>
          <pc:docMk/>
          <pc:sldMk cId="3542225083" sldId="294"/>
        </pc:sldMkLst>
        <pc:spChg chg="mod">
          <ac:chgData name="지연화" userId="2ed1f8e8-8462-4016-98ec-4b5b47945643" providerId="ADAL" clId="{D14A40DE-DA02-4304-BFFD-767DA6E177CB}" dt="2024-11-08T17:45:43.324" v="15789" actId="20577"/>
          <ac:spMkLst>
            <pc:docMk/>
            <pc:sldMk cId="3542225083" sldId="294"/>
            <ac:spMk id="2" creationId="{70326284-768C-D607-99BB-85DDBA77E3D3}"/>
          </ac:spMkLst>
        </pc:spChg>
        <pc:spChg chg="mod">
          <ac:chgData name="지연화" userId="2ed1f8e8-8462-4016-98ec-4b5b47945643" providerId="ADAL" clId="{D14A40DE-DA02-4304-BFFD-767DA6E177CB}" dt="2024-11-05T10:48:30.985" v="14317" actId="20577"/>
          <ac:spMkLst>
            <pc:docMk/>
            <pc:sldMk cId="3542225083" sldId="294"/>
            <ac:spMk id="3" creationId="{0676979C-49B4-02A4-63B3-81C248690DD6}"/>
          </ac:spMkLst>
        </pc:spChg>
        <pc:picChg chg="add del mod">
          <ac:chgData name="지연화" userId="2ed1f8e8-8462-4016-98ec-4b5b47945643" providerId="ADAL" clId="{D14A40DE-DA02-4304-BFFD-767DA6E177CB}" dt="2024-11-09T08:42:37.864" v="20024" actId="1076"/>
          <ac:picMkLst>
            <pc:docMk/>
            <pc:sldMk cId="3542225083" sldId="294"/>
            <ac:picMk id="4" creationId="{977B74D3-8D2C-99AA-6336-2798E472081F}"/>
          </ac:picMkLst>
        </pc:picChg>
        <pc:picChg chg="add mod">
          <ac:chgData name="지연화" userId="2ed1f8e8-8462-4016-98ec-4b5b47945643" providerId="ADAL" clId="{D14A40DE-DA02-4304-BFFD-767DA6E177CB}" dt="2024-11-09T08:42:40.021" v="20025" actId="1076"/>
          <ac:picMkLst>
            <pc:docMk/>
            <pc:sldMk cId="3542225083" sldId="294"/>
            <ac:picMk id="5" creationId="{D50BA639-B779-CB94-30A4-481777007088}"/>
          </ac:picMkLst>
        </pc:picChg>
      </pc:sldChg>
      <pc:sldChg chg="addSp delSp modSp new mod">
        <pc:chgData name="지연화" userId="2ed1f8e8-8462-4016-98ec-4b5b47945643" providerId="ADAL" clId="{D14A40DE-DA02-4304-BFFD-767DA6E177CB}" dt="2024-11-09T08:45:23.708" v="20050" actId="1076"/>
        <pc:sldMkLst>
          <pc:docMk/>
          <pc:sldMk cId="3132265433" sldId="295"/>
        </pc:sldMkLst>
        <pc:spChg chg="mod">
          <ac:chgData name="지연화" userId="2ed1f8e8-8462-4016-98ec-4b5b47945643" providerId="ADAL" clId="{D14A40DE-DA02-4304-BFFD-767DA6E177CB}" dt="2024-11-08T17:45:52.609" v="15796" actId="20577"/>
          <ac:spMkLst>
            <pc:docMk/>
            <pc:sldMk cId="3132265433" sldId="295"/>
            <ac:spMk id="2" creationId="{41241AC1-D8C8-6601-606B-85C98DDC3490}"/>
          </ac:spMkLst>
        </pc:spChg>
        <pc:spChg chg="mod">
          <ac:chgData name="지연화" userId="2ed1f8e8-8462-4016-98ec-4b5b47945643" providerId="ADAL" clId="{D14A40DE-DA02-4304-BFFD-767DA6E177CB}" dt="2024-11-09T07:42:47.727" v="16573" actId="20577"/>
          <ac:spMkLst>
            <pc:docMk/>
            <pc:sldMk cId="3132265433" sldId="295"/>
            <ac:spMk id="3" creationId="{BEA8F4B4-9922-502B-93BD-1F0884CBE2CC}"/>
          </ac:spMkLst>
        </pc:spChg>
        <pc:picChg chg="add del mod">
          <ac:chgData name="지연화" userId="2ed1f8e8-8462-4016-98ec-4b5b47945643" providerId="ADAL" clId="{D14A40DE-DA02-4304-BFFD-767DA6E177CB}" dt="2024-11-09T08:44:10.290" v="20036" actId="21"/>
          <ac:picMkLst>
            <pc:docMk/>
            <pc:sldMk cId="3132265433" sldId="295"/>
            <ac:picMk id="4" creationId="{75B9DD20-D599-E698-E6A1-6F00A28086CA}"/>
          </ac:picMkLst>
        </pc:picChg>
        <pc:picChg chg="add mod">
          <ac:chgData name="지연화" userId="2ed1f8e8-8462-4016-98ec-4b5b47945643" providerId="ADAL" clId="{D14A40DE-DA02-4304-BFFD-767DA6E177CB}" dt="2024-11-09T08:45:23.708" v="20050" actId="1076"/>
          <ac:picMkLst>
            <pc:docMk/>
            <pc:sldMk cId="3132265433" sldId="295"/>
            <ac:picMk id="5" creationId="{8556DC39-8F49-09FB-A445-1514F1F3F3D6}"/>
          </ac:picMkLst>
        </pc:picChg>
        <pc:picChg chg="add del mod">
          <ac:chgData name="지연화" userId="2ed1f8e8-8462-4016-98ec-4b5b47945643" providerId="ADAL" clId="{D14A40DE-DA02-4304-BFFD-767DA6E177CB}" dt="2024-11-09T08:44:54.603" v="20044" actId="21"/>
          <ac:picMkLst>
            <pc:docMk/>
            <pc:sldMk cId="3132265433" sldId="295"/>
            <ac:picMk id="6" creationId="{8799C9B9-9990-85BE-D086-E86B2EA48A7C}"/>
          </ac:picMkLst>
        </pc:picChg>
        <pc:picChg chg="add mod">
          <ac:chgData name="지연화" userId="2ed1f8e8-8462-4016-98ec-4b5b47945643" providerId="ADAL" clId="{D14A40DE-DA02-4304-BFFD-767DA6E177CB}" dt="2024-11-09T08:45:18.069" v="20049" actId="14100"/>
          <ac:picMkLst>
            <pc:docMk/>
            <pc:sldMk cId="3132265433" sldId="295"/>
            <ac:picMk id="7" creationId="{DB91308C-0AD7-B26E-2519-3D96729800D6}"/>
          </ac:picMkLst>
        </pc:picChg>
      </pc:sldChg>
      <pc:sldChg chg="addSp modSp new mod">
        <pc:chgData name="지연화" userId="2ed1f8e8-8462-4016-98ec-4b5b47945643" providerId="ADAL" clId="{D14A40DE-DA02-4304-BFFD-767DA6E177CB}" dt="2024-11-08T17:42:42.333" v="15654" actId="20577"/>
        <pc:sldMkLst>
          <pc:docMk/>
          <pc:sldMk cId="748707745" sldId="296"/>
        </pc:sldMkLst>
        <pc:spChg chg="mod">
          <ac:chgData name="지연화" userId="2ed1f8e8-8462-4016-98ec-4b5b47945643" providerId="ADAL" clId="{D14A40DE-DA02-4304-BFFD-767DA6E177CB}" dt="2024-11-08T17:42:42.333" v="15654" actId="20577"/>
          <ac:spMkLst>
            <pc:docMk/>
            <pc:sldMk cId="748707745" sldId="296"/>
            <ac:spMk id="2" creationId="{2302087D-20B0-ADFA-5728-E20619B9DB61}"/>
          </ac:spMkLst>
        </pc:spChg>
        <pc:spChg chg="mod">
          <ac:chgData name="지연화" userId="2ed1f8e8-8462-4016-98ec-4b5b47945643" providerId="ADAL" clId="{D14A40DE-DA02-4304-BFFD-767DA6E177CB}" dt="2024-11-05T10:56:45.759" v="15144" actId="20577"/>
          <ac:spMkLst>
            <pc:docMk/>
            <pc:sldMk cId="748707745" sldId="296"/>
            <ac:spMk id="3" creationId="{E2CF357B-5194-91BF-D225-FFFDB176657B}"/>
          </ac:spMkLst>
        </pc:spChg>
        <pc:picChg chg="add mod">
          <ac:chgData name="지연화" userId="2ed1f8e8-8462-4016-98ec-4b5b47945643" providerId="ADAL" clId="{D14A40DE-DA02-4304-BFFD-767DA6E177CB}" dt="2024-11-08T17:37:05.603" v="15621" actId="1076"/>
          <ac:picMkLst>
            <pc:docMk/>
            <pc:sldMk cId="748707745" sldId="296"/>
            <ac:picMk id="4" creationId="{379F6625-0FF9-1FAD-BE90-3C06A6AEA07D}"/>
          </ac:picMkLst>
        </pc:picChg>
        <pc:picChg chg="add mod">
          <ac:chgData name="지연화" userId="2ed1f8e8-8462-4016-98ec-4b5b47945643" providerId="ADAL" clId="{D14A40DE-DA02-4304-BFFD-767DA6E177CB}" dt="2024-11-08T17:40:33.004" v="15625" actId="1076"/>
          <ac:picMkLst>
            <pc:docMk/>
            <pc:sldMk cId="748707745" sldId="296"/>
            <ac:picMk id="5" creationId="{3302CD41-14B5-59E9-9964-4C4C5C5117EE}"/>
          </ac:picMkLst>
        </pc:picChg>
      </pc:sldChg>
      <pc:sldChg chg="modSp new mod">
        <pc:chgData name="지연화" userId="2ed1f8e8-8462-4016-98ec-4b5b47945643" providerId="ADAL" clId="{D14A40DE-DA02-4304-BFFD-767DA6E177CB}" dt="2024-11-05T10:58:25.400" v="15189" actId="1076"/>
        <pc:sldMkLst>
          <pc:docMk/>
          <pc:sldMk cId="1749977501" sldId="297"/>
        </pc:sldMkLst>
        <pc:spChg chg="mod">
          <ac:chgData name="지연화" userId="2ed1f8e8-8462-4016-98ec-4b5b47945643" providerId="ADAL" clId="{D14A40DE-DA02-4304-BFFD-767DA6E177CB}" dt="2024-11-05T10:58:25.400" v="15189" actId="1076"/>
          <ac:spMkLst>
            <pc:docMk/>
            <pc:sldMk cId="1749977501" sldId="297"/>
            <ac:spMk id="2" creationId="{53CABEB0-5A3A-FB99-A7D6-1D74C2607515}"/>
          </ac:spMkLst>
        </pc:spChg>
      </pc:sldChg>
      <pc:sldChg chg="addSp modSp new mod modAnim">
        <pc:chgData name="지연화" userId="2ed1f8e8-8462-4016-98ec-4b5b47945643" providerId="ADAL" clId="{D14A40DE-DA02-4304-BFFD-767DA6E177CB}" dt="2024-11-09T09:33:11.261" v="20324" actId="20577"/>
        <pc:sldMkLst>
          <pc:docMk/>
          <pc:sldMk cId="1379022502" sldId="298"/>
        </pc:sldMkLst>
        <pc:spChg chg="mod">
          <ac:chgData name="지연화" userId="2ed1f8e8-8462-4016-98ec-4b5b47945643" providerId="ADAL" clId="{D14A40DE-DA02-4304-BFFD-767DA6E177CB}" dt="2024-11-09T09:33:11.261" v="20324" actId="20577"/>
          <ac:spMkLst>
            <pc:docMk/>
            <pc:sldMk cId="1379022502" sldId="298"/>
            <ac:spMk id="2" creationId="{6554A536-80BE-7EB1-9FD6-0D9BB123C183}"/>
          </ac:spMkLst>
        </pc:spChg>
        <pc:spChg chg="mod">
          <ac:chgData name="지연화" userId="2ed1f8e8-8462-4016-98ec-4b5b47945643" providerId="ADAL" clId="{D14A40DE-DA02-4304-BFFD-767DA6E177CB}" dt="2024-11-09T07:39:22.682" v="16437" actId="20577"/>
          <ac:spMkLst>
            <pc:docMk/>
            <pc:sldMk cId="1379022502" sldId="298"/>
            <ac:spMk id="3" creationId="{BFB72D8F-3A78-391A-69C3-C76799051F32}"/>
          </ac:spMkLst>
        </pc:spChg>
        <pc:picChg chg="add mod">
          <ac:chgData name="지연화" userId="2ed1f8e8-8462-4016-98ec-4b5b47945643" providerId="ADAL" clId="{D14A40DE-DA02-4304-BFFD-767DA6E177CB}" dt="2024-11-09T08:46:11.628" v="20055" actId="1076"/>
          <ac:picMkLst>
            <pc:docMk/>
            <pc:sldMk cId="1379022502" sldId="298"/>
            <ac:picMk id="4" creationId="{40153090-9FC1-EBDA-D2D2-F558798E444F}"/>
          </ac:picMkLst>
        </pc:picChg>
        <pc:picChg chg="add mod">
          <ac:chgData name="지연화" userId="2ed1f8e8-8462-4016-98ec-4b5b47945643" providerId="ADAL" clId="{D14A40DE-DA02-4304-BFFD-767DA6E177CB}" dt="2024-11-09T08:47:20.653" v="20058" actId="1076"/>
          <ac:picMkLst>
            <pc:docMk/>
            <pc:sldMk cId="1379022502" sldId="298"/>
            <ac:picMk id="5" creationId="{B07E2194-7FF8-BC34-3E03-F6DEE70338AD}"/>
          </ac:picMkLst>
        </pc:picChg>
        <pc:picChg chg="add mod">
          <ac:chgData name="지연화" userId="2ed1f8e8-8462-4016-98ec-4b5b47945643" providerId="ADAL" clId="{D14A40DE-DA02-4304-BFFD-767DA6E177CB}" dt="2024-11-09T08:48:02.735" v="20060" actId="1076"/>
          <ac:picMkLst>
            <pc:docMk/>
            <pc:sldMk cId="1379022502" sldId="298"/>
            <ac:picMk id="6" creationId="{E7FA5090-1A9A-9065-2256-EDCD05873657}"/>
          </ac:picMkLst>
        </pc:picChg>
      </pc:sldChg>
      <pc:sldChg chg="new del">
        <pc:chgData name="지연화" userId="2ed1f8e8-8462-4016-98ec-4b5b47945643" providerId="ADAL" clId="{D14A40DE-DA02-4304-BFFD-767DA6E177CB}" dt="2024-11-09T07:34:10.615" v="15916" actId="680"/>
        <pc:sldMkLst>
          <pc:docMk/>
          <pc:sldMk cId="3398122838" sldId="298"/>
        </pc:sldMkLst>
      </pc:sldChg>
      <pc:sldChg chg="addSp modSp new mod">
        <pc:chgData name="지연화" userId="2ed1f8e8-8462-4016-98ec-4b5b47945643" providerId="ADAL" clId="{D14A40DE-DA02-4304-BFFD-767DA6E177CB}" dt="2024-11-09T09:33:51.052" v="20345" actId="20577"/>
        <pc:sldMkLst>
          <pc:docMk/>
          <pc:sldMk cId="744558708" sldId="299"/>
        </pc:sldMkLst>
        <pc:spChg chg="mod">
          <ac:chgData name="지연화" userId="2ed1f8e8-8462-4016-98ec-4b5b47945643" providerId="ADAL" clId="{D14A40DE-DA02-4304-BFFD-767DA6E177CB}" dt="2024-11-09T09:33:51.052" v="20345" actId="20577"/>
          <ac:spMkLst>
            <pc:docMk/>
            <pc:sldMk cId="744558708" sldId="299"/>
            <ac:spMk id="2" creationId="{F245AC14-B302-BA58-70E0-535A370B91B2}"/>
          </ac:spMkLst>
        </pc:spChg>
        <pc:spChg chg="mod">
          <ac:chgData name="지연화" userId="2ed1f8e8-8462-4016-98ec-4b5b47945643" providerId="ADAL" clId="{D14A40DE-DA02-4304-BFFD-767DA6E177CB}" dt="2024-11-09T08:50:26.342" v="20104" actId="20577"/>
          <ac:spMkLst>
            <pc:docMk/>
            <pc:sldMk cId="744558708" sldId="299"/>
            <ac:spMk id="3" creationId="{C0E49B50-B315-1854-8D40-46D901AE94CF}"/>
          </ac:spMkLst>
        </pc:spChg>
        <pc:picChg chg="add mod">
          <ac:chgData name="지연화" userId="2ed1f8e8-8462-4016-98ec-4b5b47945643" providerId="ADAL" clId="{D14A40DE-DA02-4304-BFFD-767DA6E177CB}" dt="2024-11-09T08:49:22.044" v="20067" actId="14100"/>
          <ac:picMkLst>
            <pc:docMk/>
            <pc:sldMk cId="744558708" sldId="299"/>
            <ac:picMk id="4" creationId="{E7B0DB6A-5862-0A97-0E2A-D47EAC118C71}"/>
          </ac:picMkLst>
        </pc:picChg>
        <pc:picChg chg="add mod">
          <ac:chgData name="지연화" userId="2ed1f8e8-8462-4016-98ec-4b5b47945643" providerId="ADAL" clId="{D14A40DE-DA02-4304-BFFD-767DA6E177CB}" dt="2024-11-09T08:51:11.800" v="20110" actId="1076"/>
          <ac:picMkLst>
            <pc:docMk/>
            <pc:sldMk cId="744558708" sldId="299"/>
            <ac:picMk id="6" creationId="{4509DAC9-B8BE-2FFE-B987-EFEDCEDA3E7E}"/>
          </ac:picMkLst>
        </pc:picChg>
      </pc:sldChg>
      <pc:sldChg chg="addSp modSp new mod">
        <pc:chgData name="지연화" userId="2ed1f8e8-8462-4016-98ec-4b5b47945643" providerId="ADAL" clId="{D14A40DE-DA02-4304-BFFD-767DA6E177CB}" dt="2024-11-12T13:12:07.456" v="21655" actId="20577"/>
        <pc:sldMkLst>
          <pc:docMk/>
          <pc:sldMk cId="2563407863" sldId="300"/>
        </pc:sldMkLst>
        <pc:spChg chg="mod">
          <ac:chgData name="지연화" userId="2ed1f8e8-8462-4016-98ec-4b5b47945643" providerId="ADAL" clId="{D14A40DE-DA02-4304-BFFD-767DA6E177CB}" dt="2024-11-09T09:34:19.892" v="20367" actId="20577"/>
          <ac:spMkLst>
            <pc:docMk/>
            <pc:sldMk cId="2563407863" sldId="300"/>
            <ac:spMk id="2" creationId="{6BC359A4-C3DA-E733-ABA3-CBB98BFE7E71}"/>
          </ac:spMkLst>
        </pc:spChg>
        <pc:spChg chg="mod">
          <ac:chgData name="지연화" userId="2ed1f8e8-8462-4016-98ec-4b5b47945643" providerId="ADAL" clId="{D14A40DE-DA02-4304-BFFD-767DA6E177CB}" dt="2024-11-12T13:12:07.456" v="21655" actId="20577"/>
          <ac:spMkLst>
            <pc:docMk/>
            <pc:sldMk cId="2563407863" sldId="300"/>
            <ac:spMk id="3" creationId="{5BE25547-D3F6-662C-6015-568C577C4361}"/>
          </ac:spMkLst>
        </pc:spChg>
        <pc:picChg chg="add mod">
          <ac:chgData name="지연화" userId="2ed1f8e8-8462-4016-98ec-4b5b47945643" providerId="ADAL" clId="{D14A40DE-DA02-4304-BFFD-767DA6E177CB}" dt="2024-11-09T08:52:09.021" v="20123" actId="14100"/>
          <ac:picMkLst>
            <pc:docMk/>
            <pc:sldMk cId="2563407863" sldId="300"/>
            <ac:picMk id="4" creationId="{825D3951-A79A-F1A0-BF35-1E4E96C457E8}"/>
          </ac:picMkLst>
        </pc:picChg>
        <pc:picChg chg="add mod">
          <ac:chgData name="지연화" userId="2ed1f8e8-8462-4016-98ec-4b5b47945643" providerId="ADAL" clId="{D14A40DE-DA02-4304-BFFD-767DA6E177CB}" dt="2024-11-09T08:55:04.636" v="20128" actId="14100"/>
          <ac:picMkLst>
            <pc:docMk/>
            <pc:sldMk cId="2563407863" sldId="300"/>
            <ac:picMk id="5" creationId="{7D168E5F-CEF8-E63D-F956-E7A5A83F387C}"/>
          </ac:picMkLst>
        </pc:picChg>
      </pc:sldChg>
      <pc:sldChg chg="addSp modSp new mod modAnim">
        <pc:chgData name="지연화" userId="2ed1f8e8-8462-4016-98ec-4b5b47945643" providerId="ADAL" clId="{D14A40DE-DA02-4304-BFFD-767DA6E177CB}" dt="2024-11-12T13:12:47.833" v="21668"/>
        <pc:sldMkLst>
          <pc:docMk/>
          <pc:sldMk cId="558470150" sldId="301"/>
        </pc:sldMkLst>
        <pc:spChg chg="mod">
          <ac:chgData name="지연화" userId="2ed1f8e8-8462-4016-98ec-4b5b47945643" providerId="ADAL" clId="{D14A40DE-DA02-4304-BFFD-767DA6E177CB}" dt="2024-11-09T09:34:43.918" v="20381" actId="20577"/>
          <ac:spMkLst>
            <pc:docMk/>
            <pc:sldMk cId="558470150" sldId="301"/>
            <ac:spMk id="2" creationId="{96574E2A-853D-357D-9646-62EA7F82F947}"/>
          </ac:spMkLst>
        </pc:spChg>
        <pc:spChg chg="mod">
          <ac:chgData name="지연화" userId="2ed1f8e8-8462-4016-98ec-4b5b47945643" providerId="ADAL" clId="{D14A40DE-DA02-4304-BFFD-767DA6E177CB}" dt="2024-11-12T13:12:47.833" v="21668"/>
          <ac:spMkLst>
            <pc:docMk/>
            <pc:sldMk cId="558470150" sldId="301"/>
            <ac:spMk id="3" creationId="{B3CBF877-6B2B-AB5B-69B1-594AA49BBE14}"/>
          </ac:spMkLst>
        </pc:spChg>
        <pc:picChg chg="add mod">
          <ac:chgData name="지연화" userId="2ed1f8e8-8462-4016-98ec-4b5b47945643" providerId="ADAL" clId="{D14A40DE-DA02-4304-BFFD-767DA6E177CB}" dt="2024-11-09T08:55:40.436" v="20133" actId="14100"/>
          <ac:picMkLst>
            <pc:docMk/>
            <pc:sldMk cId="558470150" sldId="301"/>
            <ac:picMk id="4" creationId="{03B95836-1EA0-2C2F-3AFB-19D028ADF140}"/>
          </ac:picMkLst>
        </pc:picChg>
        <pc:picChg chg="add mod">
          <ac:chgData name="지연화" userId="2ed1f8e8-8462-4016-98ec-4b5b47945643" providerId="ADAL" clId="{D14A40DE-DA02-4304-BFFD-767DA6E177CB}" dt="2024-11-09T08:56:18.947" v="20139" actId="1076"/>
          <ac:picMkLst>
            <pc:docMk/>
            <pc:sldMk cId="558470150" sldId="301"/>
            <ac:picMk id="5" creationId="{99E34ED5-54BB-F3A5-A649-14ED11F1FD97}"/>
          </ac:picMkLst>
        </pc:picChg>
        <pc:picChg chg="add mod">
          <ac:chgData name="지연화" userId="2ed1f8e8-8462-4016-98ec-4b5b47945643" providerId="ADAL" clId="{D14A40DE-DA02-4304-BFFD-767DA6E177CB}" dt="2024-11-09T08:57:15.936" v="20148" actId="1076"/>
          <ac:picMkLst>
            <pc:docMk/>
            <pc:sldMk cId="558470150" sldId="301"/>
            <ac:picMk id="6" creationId="{ACB52684-AD77-2833-B1FC-4DCC53C1E508}"/>
          </ac:picMkLst>
        </pc:picChg>
      </pc:sldChg>
      <pc:sldChg chg="addSp modSp new mod ord">
        <pc:chgData name="지연화" userId="2ed1f8e8-8462-4016-98ec-4b5b47945643" providerId="ADAL" clId="{D14A40DE-DA02-4304-BFFD-767DA6E177CB}" dt="2024-11-09T08:25:30.291" v="19948" actId="1076"/>
        <pc:sldMkLst>
          <pc:docMk/>
          <pc:sldMk cId="3007071651" sldId="302"/>
        </pc:sldMkLst>
        <pc:spChg chg="mod">
          <ac:chgData name="지연화" userId="2ed1f8e8-8462-4016-98ec-4b5b47945643" providerId="ADAL" clId="{D14A40DE-DA02-4304-BFFD-767DA6E177CB}" dt="2024-11-09T08:21:23.554" v="19941" actId="20577"/>
          <ac:spMkLst>
            <pc:docMk/>
            <pc:sldMk cId="3007071651" sldId="302"/>
            <ac:spMk id="2" creationId="{83259A50-A7EF-72A9-97EE-299BBE2B117B}"/>
          </ac:spMkLst>
        </pc:spChg>
        <pc:spChg chg="mod">
          <ac:chgData name="지연화" userId="2ed1f8e8-8462-4016-98ec-4b5b47945643" providerId="ADAL" clId="{D14A40DE-DA02-4304-BFFD-767DA6E177CB}" dt="2024-11-09T08:03:11.955" v="18318" actId="20577"/>
          <ac:spMkLst>
            <pc:docMk/>
            <pc:sldMk cId="3007071651" sldId="302"/>
            <ac:spMk id="3" creationId="{041DE591-FCB2-023B-2613-2777BB548998}"/>
          </ac:spMkLst>
        </pc:spChg>
        <pc:picChg chg="add mod">
          <ac:chgData name="지연화" userId="2ed1f8e8-8462-4016-98ec-4b5b47945643" providerId="ADAL" clId="{D14A40DE-DA02-4304-BFFD-767DA6E177CB}" dt="2024-11-09T08:23:25.011" v="19945" actId="1076"/>
          <ac:picMkLst>
            <pc:docMk/>
            <pc:sldMk cId="3007071651" sldId="302"/>
            <ac:picMk id="4" creationId="{D9907824-FCFD-D978-DD1F-C9F426CDB651}"/>
          </ac:picMkLst>
        </pc:picChg>
        <pc:picChg chg="add mod">
          <ac:chgData name="지연화" userId="2ed1f8e8-8462-4016-98ec-4b5b47945643" providerId="ADAL" clId="{D14A40DE-DA02-4304-BFFD-767DA6E177CB}" dt="2024-11-09T08:25:30.291" v="19948" actId="1076"/>
          <ac:picMkLst>
            <pc:docMk/>
            <pc:sldMk cId="3007071651" sldId="302"/>
            <ac:picMk id="7" creationId="{2A901348-BD25-5812-9715-4FFDF797053E}"/>
          </ac:picMkLst>
        </pc:picChg>
      </pc:sldChg>
      <pc:sldChg chg="addSp delSp modSp new mod">
        <pc:chgData name="지연화" userId="2ed1f8e8-8462-4016-98ec-4b5b47945643" providerId="ADAL" clId="{D14A40DE-DA02-4304-BFFD-767DA6E177CB}" dt="2024-11-12T13:09:06.240" v="21569" actId="20577"/>
        <pc:sldMkLst>
          <pc:docMk/>
          <pc:sldMk cId="1923577299" sldId="303"/>
        </pc:sldMkLst>
        <pc:spChg chg="mod">
          <ac:chgData name="지연화" userId="2ed1f8e8-8462-4016-98ec-4b5b47945643" providerId="ADAL" clId="{D14A40DE-DA02-4304-BFFD-767DA6E177CB}" dt="2024-11-09T09:32:45.241" v="20312" actId="20577"/>
          <ac:spMkLst>
            <pc:docMk/>
            <pc:sldMk cId="1923577299" sldId="303"/>
            <ac:spMk id="2" creationId="{D099340F-CBB1-25C2-3292-F451261CADD8}"/>
          </ac:spMkLst>
        </pc:spChg>
        <pc:spChg chg="mod">
          <ac:chgData name="지연화" userId="2ed1f8e8-8462-4016-98ec-4b5b47945643" providerId="ADAL" clId="{D14A40DE-DA02-4304-BFFD-767DA6E177CB}" dt="2024-11-12T13:09:06.240" v="21569" actId="20577"/>
          <ac:spMkLst>
            <pc:docMk/>
            <pc:sldMk cId="1923577299" sldId="303"/>
            <ac:spMk id="3" creationId="{B1940B9C-BA79-8D3C-97D5-F98653B360CE}"/>
          </ac:spMkLst>
        </pc:spChg>
        <pc:picChg chg="add mod">
          <ac:chgData name="지연화" userId="2ed1f8e8-8462-4016-98ec-4b5b47945643" providerId="ADAL" clId="{D14A40DE-DA02-4304-BFFD-767DA6E177CB}" dt="2024-11-09T09:29:31.895" v="20294" actId="14100"/>
          <ac:picMkLst>
            <pc:docMk/>
            <pc:sldMk cId="1923577299" sldId="303"/>
            <ac:picMk id="5" creationId="{790B7F9A-C423-0C34-254D-09D6E4BCE686}"/>
          </ac:picMkLst>
        </pc:picChg>
        <pc:picChg chg="add del mod">
          <ac:chgData name="지연화" userId="2ed1f8e8-8462-4016-98ec-4b5b47945643" providerId="ADAL" clId="{D14A40DE-DA02-4304-BFFD-767DA6E177CB}" dt="2024-11-09T09:30:53.473" v="20302" actId="21"/>
          <ac:picMkLst>
            <pc:docMk/>
            <pc:sldMk cId="1923577299" sldId="303"/>
            <ac:picMk id="6" creationId="{BEAC5AB7-8646-27E9-2023-ADA8F5CE240D}"/>
          </ac:picMkLst>
        </pc:picChg>
        <pc:picChg chg="add del">
          <ac:chgData name="지연화" userId="2ed1f8e8-8462-4016-98ec-4b5b47945643" providerId="ADAL" clId="{D14A40DE-DA02-4304-BFFD-767DA6E177CB}" dt="2024-11-09T09:31:13.151" v="20304" actId="21"/>
          <ac:picMkLst>
            <pc:docMk/>
            <pc:sldMk cId="1923577299" sldId="303"/>
            <ac:picMk id="7" creationId="{747A5535-670A-7E6F-74BC-34748CC1E1FE}"/>
          </ac:picMkLst>
        </pc:picChg>
        <pc:picChg chg="add mod">
          <ac:chgData name="지연화" userId="2ed1f8e8-8462-4016-98ec-4b5b47945643" providerId="ADAL" clId="{D14A40DE-DA02-4304-BFFD-767DA6E177CB}" dt="2024-11-09T09:31:34.173" v="20306" actId="1076"/>
          <ac:picMkLst>
            <pc:docMk/>
            <pc:sldMk cId="1923577299" sldId="303"/>
            <ac:picMk id="9" creationId="{DD8E5D2B-0A15-BCAC-8A7C-3A3FC0220C80}"/>
          </ac:picMkLst>
        </pc:picChg>
      </pc:sldChg>
      <pc:sldChg chg="addSp modSp new mod">
        <pc:chgData name="지연화" userId="2ed1f8e8-8462-4016-98ec-4b5b47945643" providerId="ADAL" clId="{D14A40DE-DA02-4304-BFFD-767DA6E177CB}" dt="2024-11-12T13:12:19.338" v="21656" actId="20577"/>
        <pc:sldMkLst>
          <pc:docMk/>
          <pc:sldMk cId="544912975" sldId="304"/>
        </pc:sldMkLst>
        <pc:spChg chg="mod">
          <ac:chgData name="지연화" userId="2ed1f8e8-8462-4016-98ec-4b5b47945643" providerId="ADAL" clId="{D14A40DE-DA02-4304-BFFD-767DA6E177CB}" dt="2024-11-09T09:35:25.536" v="20413" actId="20577"/>
          <ac:spMkLst>
            <pc:docMk/>
            <pc:sldMk cId="544912975" sldId="304"/>
            <ac:spMk id="2" creationId="{C048590B-B5CE-A608-C3E2-F77F7EF9F225}"/>
          </ac:spMkLst>
        </pc:spChg>
        <pc:spChg chg="mod">
          <ac:chgData name="지연화" userId="2ed1f8e8-8462-4016-98ec-4b5b47945643" providerId="ADAL" clId="{D14A40DE-DA02-4304-BFFD-767DA6E177CB}" dt="2024-11-12T13:12:19.338" v="21656" actId="20577"/>
          <ac:spMkLst>
            <pc:docMk/>
            <pc:sldMk cId="544912975" sldId="304"/>
            <ac:spMk id="3" creationId="{5FC57EE4-B4C8-3899-5BA0-56EE71E68C57}"/>
          </ac:spMkLst>
        </pc:spChg>
        <pc:picChg chg="add mod">
          <ac:chgData name="지연화" userId="2ed1f8e8-8462-4016-98ec-4b5b47945643" providerId="ADAL" clId="{D14A40DE-DA02-4304-BFFD-767DA6E177CB}" dt="2024-11-09T08:59:26.104" v="20165" actId="1076"/>
          <ac:picMkLst>
            <pc:docMk/>
            <pc:sldMk cId="544912975" sldId="304"/>
            <ac:picMk id="4" creationId="{44F0EED2-8D5A-B9F0-397C-2C54B5E2E1C4}"/>
          </ac:picMkLst>
        </pc:picChg>
        <pc:picChg chg="add mod modCrop">
          <ac:chgData name="지연화" userId="2ed1f8e8-8462-4016-98ec-4b5b47945643" providerId="ADAL" clId="{D14A40DE-DA02-4304-BFFD-767DA6E177CB}" dt="2024-11-09T09:00:53.997" v="20175" actId="1076"/>
          <ac:picMkLst>
            <pc:docMk/>
            <pc:sldMk cId="544912975" sldId="304"/>
            <ac:picMk id="5" creationId="{D65A1FFE-23DB-FEEB-E14B-85CAA45E325E}"/>
          </ac:picMkLst>
        </pc:picChg>
      </pc:sldChg>
      <pc:sldChg chg="new del">
        <pc:chgData name="지연화" userId="2ed1f8e8-8462-4016-98ec-4b5b47945643" providerId="ADAL" clId="{D14A40DE-DA02-4304-BFFD-767DA6E177CB}" dt="2024-11-09T08:11:05.707" v="18849" actId="680"/>
        <pc:sldMkLst>
          <pc:docMk/>
          <pc:sldMk cId="725224273" sldId="304"/>
        </pc:sldMkLst>
      </pc:sldChg>
      <pc:sldChg chg="addSp modSp new mod">
        <pc:chgData name="지연화" userId="2ed1f8e8-8462-4016-98ec-4b5b47945643" providerId="ADAL" clId="{D14A40DE-DA02-4304-BFFD-767DA6E177CB}" dt="2024-11-09T09:35:07.029" v="20401" actId="20577"/>
        <pc:sldMkLst>
          <pc:docMk/>
          <pc:sldMk cId="3926630147" sldId="305"/>
        </pc:sldMkLst>
        <pc:spChg chg="mod">
          <ac:chgData name="지연화" userId="2ed1f8e8-8462-4016-98ec-4b5b47945643" providerId="ADAL" clId="{D14A40DE-DA02-4304-BFFD-767DA6E177CB}" dt="2024-11-09T09:35:07.029" v="20401" actId="20577"/>
          <ac:spMkLst>
            <pc:docMk/>
            <pc:sldMk cId="3926630147" sldId="305"/>
            <ac:spMk id="2" creationId="{AD66C6CB-C30D-9AE7-9379-7E7D1EDAB370}"/>
          </ac:spMkLst>
        </pc:spChg>
        <pc:spChg chg="mod">
          <ac:chgData name="지연화" userId="2ed1f8e8-8462-4016-98ec-4b5b47945643" providerId="ADAL" clId="{D14A40DE-DA02-4304-BFFD-767DA6E177CB}" dt="2024-11-09T08:17:22.850" v="19498" actId="20577"/>
          <ac:spMkLst>
            <pc:docMk/>
            <pc:sldMk cId="3926630147" sldId="305"/>
            <ac:spMk id="3" creationId="{D95A7EC2-6E98-6609-0927-F1495AD34998}"/>
          </ac:spMkLst>
        </pc:spChg>
        <pc:picChg chg="add mod">
          <ac:chgData name="지연화" userId="2ed1f8e8-8462-4016-98ec-4b5b47945643" providerId="ADAL" clId="{D14A40DE-DA02-4304-BFFD-767DA6E177CB}" dt="2024-11-09T08:58:37.646" v="20159" actId="1076"/>
          <ac:picMkLst>
            <pc:docMk/>
            <pc:sldMk cId="3926630147" sldId="305"/>
            <ac:picMk id="4" creationId="{A7444340-68CC-C299-1275-F85369EF9209}"/>
          </ac:picMkLst>
        </pc:picChg>
        <pc:picChg chg="add mod">
          <ac:chgData name="지연화" userId="2ed1f8e8-8462-4016-98ec-4b5b47945643" providerId="ADAL" clId="{D14A40DE-DA02-4304-BFFD-767DA6E177CB}" dt="2024-11-09T08:58:36.412" v="20158" actId="1076"/>
          <ac:picMkLst>
            <pc:docMk/>
            <pc:sldMk cId="3926630147" sldId="305"/>
            <ac:picMk id="5" creationId="{0FA4B0CF-13A0-C108-F284-4B2C0E441AF4}"/>
          </ac:picMkLst>
        </pc:picChg>
      </pc:sldChg>
      <pc:sldChg chg="addSp modSp new mod modAnim">
        <pc:chgData name="지연화" userId="2ed1f8e8-8462-4016-98ec-4b5b47945643" providerId="ADAL" clId="{D14A40DE-DA02-4304-BFFD-767DA6E177CB}" dt="2024-11-12T13:12:59.498" v="21669" actId="20577"/>
        <pc:sldMkLst>
          <pc:docMk/>
          <pc:sldMk cId="4001984666" sldId="306"/>
        </pc:sldMkLst>
        <pc:spChg chg="mod">
          <ac:chgData name="지연화" userId="2ed1f8e8-8462-4016-98ec-4b5b47945643" providerId="ADAL" clId="{D14A40DE-DA02-4304-BFFD-767DA6E177CB}" dt="2024-11-09T09:35:48.956" v="20428" actId="20577"/>
          <ac:spMkLst>
            <pc:docMk/>
            <pc:sldMk cId="4001984666" sldId="306"/>
            <ac:spMk id="2" creationId="{346E130D-72AC-69FF-E041-A002F5C50FC5}"/>
          </ac:spMkLst>
        </pc:spChg>
        <pc:spChg chg="mod">
          <ac:chgData name="지연화" userId="2ed1f8e8-8462-4016-98ec-4b5b47945643" providerId="ADAL" clId="{D14A40DE-DA02-4304-BFFD-767DA6E177CB}" dt="2024-11-12T13:12:59.498" v="21669" actId="20577"/>
          <ac:spMkLst>
            <pc:docMk/>
            <pc:sldMk cId="4001984666" sldId="306"/>
            <ac:spMk id="3" creationId="{858B2615-49E9-C59C-AA5F-89FC0BE8B6C8}"/>
          </ac:spMkLst>
        </pc:spChg>
        <pc:picChg chg="add mod">
          <ac:chgData name="지연화" userId="2ed1f8e8-8462-4016-98ec-4b5b47945643" providerId="ADAL" clId="{D14A40DE-DA02-4304-BFFD-767DA6E177CB}" dt="2024-11-09T09:02:07.191" v="20179" actId="14100"/>
          <ac:picMkLst>
            <pc:docMk/>
            <pc:sldMk cId="4001984666" sldId="306"/>
            <ac:picMk id="4" creationId="{2A4F0DFE-1D46-7440-39B3-1F6127D4C81A}"/>
          </ac:picMkLst>
        </pc:picChg>
        <pc:picChg chg="add mod modCrop">
          <ac:chgData name="지연화" userId="2ed1f8e8-8462-4016-98ec-4b5b47945643" providerId="ADAL" clId="{D14A40DE-DA02-4304-BFFD-767DA6E177CB}" dt="2024-11-09T09:04:44.617" v="20197" actId="1076"/>
          <ac:picMkLst>
            <pc:docMk/>
            <pc:sldMk cId="4001984666" sldId="306"/>
            <ac:picMk id="5" creationId="{AE13A039-F368-3AB2-7F4E-63320C994AFB}"/>
          </ac:picMkLst>
        </pc:picChg>
        <pc:picChg chg="add mod">
          <ac:chgData name="지연화" userId="2ed1f8e8-8462-4016-98ec-4b5b47945643" providerId="ADAL" clId="{D14A40DE-DA02-4304-BFFD-767DA6E177CB}" dt="2024-11-09T09:04:48.238" v="20198" actId="1076"/>
          <ac:picMkLst>
            <pc:docMk/>
            <pc:sldMk cId="4001984666" sldId="306"/>
            <ac:picMk id="7" creationId="{B6720B45-0410-7EFB-4CFE-B133A8C2304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571264-7F51-7398-3764-26174E6FF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D73E71A-D978-1ECE-31BD-774028A3D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1349B9-0304-E18E-DD95-7790C0609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1194-8063-429E-B603-8A133A3E7E98}" type="datetimeFigureOut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F749EDC-B89A-FFA5-4970-BCC78242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D9BB2B-08E2-D877-50A1-02BADE798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44F5-41E7-45C4-BE9B-55188A3CFF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620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30F6D8-49ED-DB91-73B9-6837842DF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C07718B-892A-2C70-F1B7-00027E187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DBECD6-3275-46C2-7ADA-B7E576D9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1194-8063-429E-B603-8A133A3E7E98}" type="datetimeFigureOut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224356F-A6B7-CCC7-4D23-5693832F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B54D01-6BFE-57EE-8A91-84A30880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44F5-41E7-45C4-BE9B-55188A3CFF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334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95734E6-E32B-580B-A8B1-04CEBEB22F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BAD3AB1-DAAF-9294-D067-B6BD87184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2EF9272-9A33-0535-D807-5D98352FB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1194-8063-429E-B603-8A133A3E7E98}" type="datetimeFigureOut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BDB566-12A2-F1F2-DE67-2C17089EB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C877CD-455D-6997-3EC1-BDE3F1D0F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44F5-41E7-45C4-BE9B-55188A3CFF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649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49AFB5-316C-3FC4-FDE9-429A6D7AC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020839-82FE-E11A-B9E4-C00DFB930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0F5F0E-2C12-328D-9FBD-BE01345FE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1194-8063-429E-B603-8A133A3E7E98}" type="datetimeFigureOut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DE9A2D-DEBA-6D6D-939A-D821DA31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11CF560-4ACD-FBE2-694D-3040FCFB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44F5-41E7-45C4-BE9B-55188A3CFF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44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1BE4C9-FC1F-45A5-F292-CCA6BB50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21C50A8-509C-3ED6-0F01-0E43B2DBD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BFA6FCD-6B08-2646-0CAA-2D14BB660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1194-8063-429E-B603-8A133A3E7E98}" type="datetimeFigureOut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9F31B1-B3AD-33D3-CEB3-8086B286C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C454AD-BC55-FC65-DE84-6DE55E7A5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44F5-41E7-45C4-BE9B-55188A3CFF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9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9A8884-B947-A9DD-BA6D-B8F17B410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C44B48A-69BD-06B3-8194-798A88CF4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5A27F9-91A9-67A9-1798-39FB4A669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8C227C-EF26-C659-AE5A-0452A21E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1194-8063-429E-B603-8A133A3E7E98}" type="datetimeFigureOut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23B2C9B-8530-A74C-A2D0-5E8BB426D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43D0D63-167C-7A34-EFEC-FE765349F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44F5-41E7-45C4-BE9B-55188A3CFF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719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F3B19D-44EC-F4CA-D76B-FB9736A33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864E72-A66F-89FF-046E-DC242CE85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46A333D-82AA-459E-B52B-94D182CCB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E173121-DEA6-48F2-477C-F4C87CABE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54C4648-483E-C1D5-2541-E41E76B115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B38B12F-CB11-4DF4-E0C7-E342BDD7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1194-8063-429E-B603-8A133A3E7E98}" type="datetimeFigureOut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F574BBD-C662-76FE-7F87-744CE0D9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B89C489-3FEB-2998-263D-4ED859F8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44F5-41E7-45C4-BE9B-55188A3CFF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104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C58152-FAF1-D096-8EBA-0167F90D7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CC3FAE8-38BF-CDBA-5E59-CDAF27C4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1194-8063-429E-B603-8A133A3E7E98}" type="datetimeFigureOut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52CE8C2-B59B-DB65-D9B6-F31B63D8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F22A772-22BD-53C6-3275-6D665FD1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44F5-41E7-45C4-BE9B-55188A3CFF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539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D931638-DB98-A483-9F53-6953C726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1194-8063-429E-B603-8A133A3E7E98}" type="datetimeFigureOut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60A0CFD-E4DA-D8D5-C0EB-372EFD64D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D6CA029-25C0-7139-9BD6-55C70CB2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44F5-41E7-45C4-BE9B-55188A3CFF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987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B7BE16-1EFC-D40F-4179-31EFA8407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B15D8E-A361-BD1C-7BED-EA9464DA8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5F7778-3208-DD20-0B7E-E35A6B19D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AE07211-F258-6B6E-B4B5-68422A0E5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1194-8063-429E-B603-8A133A3E7E98}" type="datetimeFigureOut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4A35786-E342-FF5B-7532-827F61F84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F036F3A-5A54-B994-4151-721110544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44F5-41E7-45C4-BE9B-55188A3CFF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593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1418C0-8274-5377-6192-1903C874D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8FFD148-C0C8-FCD1-AF29-6B0AAF6B6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FAFC4A6-8D22-3DB5-6029-C59B76117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74516F1-3CBB-F84B-87A0-E972D918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1194-8063-429E-B603-8A133A3E7E98}" type="datetimeFigureOut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AAFAF5B-1880-F3B0-0357-2A3D6E42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70DF47C-3CFD-2057-19A5-98312A852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44F5-41E7-45C4-BE9B-55188A3CFF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98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5CE1C2E-E316-20E8-A758-C349B36A5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954D2D-F2A5-CCE5-ADBE-8EB6F1D8D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EFCB0C-21AD-B5D3-E0F2-42E9B3986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F21194-8063-429E-B603-8A133A3E7E98}" type="datetimeFigureOut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32BD7E-B2CB-DC69-6FA5-92A9DDE4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CC484A-69E9-D9AD-9188-C0A5FE31E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8644F5-41E7-45C4-BE9B-55188A3CFF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710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0KANmqDdyIw?si=mCc3Ay8vOA1kegET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346329-35F4-8DFD-99C7-3B5EAB1C1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1316"/>
            <a:ext cx="9144000" cy="963408"/>
          </a:xfrm>
        </p:spPr>
        <p:txBody>
          <a:bodyPr>
            <a:normAutofit/>
          </a:bodyPr>
          <a:lstStyle/>
          <a:p>
            <a:r>
              <a:rPr lang="ko-KR" altLang="en-US" sz="5400" dirty="0"/>
              <a:t>일본의 각 지역과 주요도시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E4C59DB-4AAA-76BD-F2C5-013C56F478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일본어 일본학과 </a:t>
            </a:r>
            <a:endParaRPr lang="en-US" altLang="ko-KR" dirty="0"/>
          </a:p>
          <a:p>
            <a:r>
              <a:rPr lang="en-US" altLang="ko-KR" dirty="0"/>
              <a:t>22367487 </a:t>
            </a:r>
            <a:r>
              <a:rPr lang="ko-KR" altLang="en-US" dirty="0"/>
              <a:t>지연화 </a:t>
            </a:r>
          </a:p>
        </p:txBody>
      </p:sp>
    </p:spTree>
    <p:extLst>
      <p:ext uri="{BB962C8B-B14F-4D97-AF65-F5344CB8AC3E}">
        <p14:creationId xmlns:p14="http://schemas.microsoft.com/office/powerpoint/2010/main" val="345106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A0F66A-D0BF-2233-1D35-16D46D15C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이바라키현</a:t>
            </a:r>
            <a:r>
              <a:rPr lang="ja-JP" altLang="en-US" dirty="0"/>
              <a:t>　茨城県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FDBD414-DD42-9C7A-1C6D-AB192A26D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관광지</a:t>
            </a:r>
            <a:r>
              <a:rPr lang="en-US" altLang="ko-KR" dirty="0"/>
              <a:t>: </a:t>
            </a:r>
            <a:r>
              <a:rPr lang="ko-KR" altLang="en-US" dirty="0"/>
              <a:t>일본 </a:t>
            </a:r>
            <a:r>
              <a:rPr lang="en-US" altLang="ko-KR" dirty="0"/>
              <a:t>3</a:t>
            </a:r>
            <a:r>
              <a:rPr lang="ko-KR" altLang="en-US" dirty="0"/>
              <a:t>대 정원의 하나인 </a:t>
            </a:r>
            <a:r>
              <a:rPr lang="ko-KR" altLang="en-US" dirty="0" err="1"/>
              <a:t>가이라쿠엔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ja-JP" altLang="en-US" dirty="0"/>
              <a:t>偕楽園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특산품</a:t>
            </a:r>
            <a:r>
              <a:rPr lang="en-US" altLang="ko-KR" dirty="0"/>
              <a:t>: </a:t>
            </a:r>
            <a:r>
              <a:rPr lang="ko-KR" altLang="en-US" dirty="0"/>
              <a:t>메론</a:t>
            </a:r>
            <a:r>
              <a:rPr lang="en-US" altLang="ko-KR" dirty="0"/>
              <a:t>, </a:t>
            </a:r>
            <a:r>
              <a:rPr lang="ko-KR" altLang="en-US" dirty="0"/>
              <a:t>수박</a:t>
            </a:r>
            <a:r>
              <a:rPr lang="en-US" altLang="ko-KR" dirty="0"/>
              <a:t>, </a:t>
            </a:r>
            <a:r>
              <a:rPr lang="ko-KR" altLang="en-US" dirty="0" err="1"/>
              <a:t>낫토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 err="1"/>
              <a:t>쓰쿠바우주센터</a:t>
            </a:r>
            <a:r>
              <a:rPr lang="en-US" altLang="ko-KR" dirty="0"/>
              <a:t>(</a:t>
            </a:r>
            <a:r>
              <a:rPr lang="ja-JP" altLang="en-US" dirty="0"/>
              <a:t>筑波宇宙センター</a:t>
            </a:r>
            <a:r>
              <a:rPr lang="en-US" altLang="ko-KR" dirty="0"/>
              <a:t>)</a:t>
            </a:r>
            <a:r>
              <a:rPr lang="ko-KR" altLang="en-US" dirty="0"/>
              <a:t>가 있는 일본 최대의 학술</a:t>
            </a:r>
            <a:r>
              <a:rPr lang="en-US" altLang="ja-JP" dirty="0"/>
              <a:t>·</a:t>
            </a:r>
            <a:r>
              <a:rPr lang="ko-KR" altLang="en-US" dirty="0"/>
              <a:t>연구 도시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2E61338-7BF6-73E8-5152-A65CE7C2BC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935" y="3429000"/>
            <a:ext cx="8948351" cy="335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49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259A50-A7EF-72A9-97EE-299BBE2B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도치기현</a:t>
            </a:r>
            <a:r>
              <a:rPr lang="ko-KR" altLang="en-US" dirty="0"/>
              <a:t> </a:t>
            </a:r>
            <a:r>
              <a:rPr lang="ja-JP" altLang="en-US" dirty="0"/>
              <a:t>栃木県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1DE591-FCB2-023B-2613-2777BB548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관광지</a:t>
            </a:r>
            <a:r>
              <a:rPr lang="en-US" altLang="ko-KR" dirty="0"/>
              <a:t>: </a:t>
            </a:r>
            <a:r>
              <a:rPr lang="ko-KR" altLang="en-US" dirty="0" err="1"/>
              <a:t>도쿠가와</a:t>
            </a:r>
            <a:r>
              <a:rPr lang="ko-KR" altLang="en-US" dirty="0"/>
              <a:t> </a:t>
            </a:r>
            <a:r>
              <a:rPr lang="ko-KR" altLang="en-US" dirty="0" err="1"/>
              <a:t>이에야스를</a:t>
            </a:r>
            <a:r>
              <a:rPr lang="ko-KR" altLang="en-US" dirty="0"/>
              <a:t> 모시는 </a:t>
            </a:r>
            <a:r>
              <a:rPr lang="ko-KR" altLang="en-US" dirty="0" err="1"/>
              <a:t>도쇼구</a:t>
            </a:r>
            <a:r>
              <a:rPr lang="en-US" altLang="ko-KR" dirty="0"/>
              <a:t>(</a:t>
            </a:r>
            <a:r>
              <a:rPr lang="ja-JP" altLang="en-US" dirty="0"/>
              <a:t>東照宮</a:t>
            </a:r>
            <a:r>
              <a:rPr lang="en-US" altLang="ko-KR" dirty="0"/>
              <a:t>), </a:t>
            </a:r>
            <a:r>
              <a:rPr lang="ko-KR" altLang="en-US" dirty="0" err="1"/>
              <a:t>닛코국립공원</a:t>
            </a:r>
            <a:endParaRPr lang="en-US" altLang="ko-KR" dirty="0"/>
          </a:p>
          <a:p>
            <a:r>
              <a:rPr lang="ko-KR" altLang="en-US" dirty="0"/>
              <a:t>특산품</a:t>
            </a:r>
            <a:r>
              <a:rPr lang="en-US" altLang="ko-KR" dirty="0"/>
              <a:t>: </a:t>
            </a:r>
            <a:r>
              <a:rPr lang="ko-KR" altLang="en-US" dirty="0" err="1"/>
              <a:t>도치오토메</a:t>
            </a:r>
            <a:r>
              <a:rPr lang="ko-KR" altLang="en-US" dirty="0"/>
              <a:t> 딸기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9907824-FCFD-D978-DD1F-C9F426CDB6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26" y="3342590"/>
            <a:ext cx="5964165" cy="336792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A901348-BD25-5812-9715-4FFDF79705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274" y="3125946"/>
            <a:ext cx="5370562" cy="358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71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3C39C2-C083-D78B-28A6-E437D15F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군마현</a:t>
            </a:r>
            <a:r>
              <a:rPr lang="ja-JP" altLang="en-US"/>
              <a:t>　群馬県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A53EDC7-0436-3F38-DCEB-C78BC023D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관광지</a:t>
            </a:r>
            <a:r>
              <a:rPr lang="en-US" altLang="ko-KR"/>
              <a:t>: </a:t>
            </a:r>
            <a:r>
              <a:rPr lang="ko-KR" altLang="en-US"/>
              <a:t>산성 온천으로 유명한 구사쓰 온천</a:t>
            </a:r>
            <a:r>
              <a:rPr lang="en-US" altLang="ko-KR"/>
              <a:t>(</a:t>
            </a:r>
            <a:r>
              <a:rPr lang="ja-JP" altLang="en-US"/>
              <a:t>草津温泉</a:t>
            </a:r>
            <a:r>
              <a:rPr lang="en-US" altLang="ko-KR"/>
              <a:t>)</a:t>
            </a:r>
          </a:p>
          <a:p>
            <a:r>
              <a:rPr lang="ko-KR" altLang="en-US"/>
              <a:t>특산품</a:t>
            </a:r>
            <a:r>
              <a:rPr lang="en-US" altLang="ko-KR"/>
              <a:t>: </a:t>
            </a:r>
            <a:r>
              <a:rPr lang="ko-KR" altLang="en-US"/>
              <a:t>양배추</a:t>
            </a:r>
            <a:r>
              <a:rPr lang="en-US" altLang="ko-KR"/>
              <a:t>, </a:t>
            </a:r>
            <a:r>
              <a:rPr lang="ko-KR" altLang="en-US"/>
              <a:t>곤약</a:t>
            </a:r>
            <a:endParaRPr lang="en-US" altLang="ko-KR"/>
          </a:p>
          <a:p>
            <a:r>
              <a:rPr lang="ko-KR" altLang="en-US"/>
              <a:t>생산품</a:t>
            </a:r>
            <a:r>
              <a:rPr lang="en-US" altLang="ko-KR"/>
              <a:t>: </a:t>
            </a:r>
            <a:r>
              <a:rPr lang="ko-KR" altLang="en-US"/>
              <a:t>다카사키시에서 생산되는 다루마 </a:t>
            </a:r>
            <a:r>
              <a:rPr lang="en-US" altLang="ko-KR"/>
              <a:t>(</a:t>
            </a:r>
            <a:r>
              <a:rPr lang="ja-JP" altLang="en-US"/>
              <a:t>高崎だるま</a:t>
            </a:r>
            <a:r>
              <a:rPr lang="en-US" altLang="ja-JP"/>
              <a:t>)</a:t>
            </a:r>
            <a:endParaRPr lang="en-US" altLang="ko-KR"/>
          </a:p>
          <a:p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F495057-8E8C-5E1D-752D-D9C475A6AD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19" y="3400693"/>
            <a:ext cx="5140930" cy="3429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80AF04E-056E-66D1-1730-7E58CF544F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3" r="6542" b="3139"/>
          <a:stretch/>
        </p:blipFill>
        <p:spPr>
          <a:xfrm>
            <a:off x="7059568" y="3372386"/>
            <a:ext cx="3579600" cy="348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9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06A23E-C64E-F332-AD88-98AB6B06E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사이타마현</a:t>
            </a:r>
            <a:r>
              <a:rPr lang="ja-JP" altLang="en-US" dirty="0"/>
              <a:t>　埼玉県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78D3C2-48FF-1CC7-6693-80D6ECF96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지역축제</a:t>
            </a:r>
            <a:r>
              <a:rPr lang="en-US" altLang="ko-KR" dirty="0"/>
              <a:t>: </a:t>
            </a:r>
            <a:r>
              <a:rPr lang="ko-KR" altLang="en-US" dirty="0"/>
              <a:t>지치부 신사의 </a:t>
            </a:r>
            <a:r>
              <a:rPr lang="ko-KR" altLang="en-US" dirty="0" err="1"/>
              <a:t>지치부요마쓰리</a:t>
            </a:r>
            <a:r>
              <a:rPr lang="ja-JP" altLang="en-US" dirty="0"/>
              <a:t>（秩父夜祭）</a:t>
            </a:r>
            <a:endParaRPr lang="en-US" altLang="ko-KR" dirty="0"/>
          </a:p>
          <a:p>
            <a:r>
              <a:rPr lang="ko-KR" altLang="en-US" dirty="0"/>
              <a:t>생산품</a:t>
            </a:r>
            <a:r>
              <a:rPr lang="en-US" altLang="ko-KR" dirty="0"/>
              <a:t>: </a:t>
            </a:r>
            <a:r>
              <a:rPr lang="ko-KR" altLang="en-US" dirty="0"/>
              <a:t>하나인형</a:t>
            </a:r>
            <a:r>
              <a:rPr lang="en-US" altLang="ko-KR" dirty="0"/>
              <a:t>, </a:t>
            </a:r>
            <a:r>
              <a:rPr lang="ko-KR" altLang="en-US" dirty="0" err="1"/>
              <a:t>코이노보리</a:t>
            </a:r>
            <a:endParaRPr lang="en-US" altLang="ko-KR" dirty="0"/>
          </a:p>
          <a:p>
            <a:r>
              <a:rPr lang="ko-KR" altLang="en-US" dirty="0"/>
              <a:t>도쿄와 가깝고 수송이 편리하여 자동차 부품공장이 증가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AB87957-3780-4012-6966-1ECBD730E6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7" y="3302000"/>
            <a:ext cx="2369185" cy="3556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4582BD6-52D7-21CC-B162-342D0BD5E5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72" y="3302000"/>
            <a:ext cx="2369185" cy="3556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7875703-0D3A-B0B1-72E6-256D8FCAD5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44" y="3628768"/>
            <a:ext cx="3229232" cy="322923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612A704-1EED-171A-C546-7D6B10471B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976" y="4629299"/>
            <a:ext cx="3318561" cy="22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97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9CF726-32D9-4759-EBB9-1820BF956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치바현</a:t>
            </a:r>
            <a:r>
              <a:rPr lang="ja-JP" altLang="en-US" dirty="0"/>
              <a:t>　千葉県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B5E78A-A07E-584C-A707-F4B62AD4E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관광지</a:t>
            </a:r>
            <a:r>
              <a:rPr lang="en-US" altLang="ko-KR" dirty="0"/>
              <a:t>: </a:t>
            </a:r>
            <a:r>
              <a:rPr lang="ko-KR" altLang="en-US" dirty="0"/>
              <a:t>도쿄 디즈니 랜드</a:t>
            </a:r>
            <a:r>
              <a:rPr lang="en-US" altLang="ko-KR" dirty="0"/>
              <a:t>, </a:t>
            </a:r>
            <a:r>
              <a:rPr lang="ko-KR" altLang="en-US" dirty="0"/>
              <a:t>넓은 해수욕장</a:t>
            </a:r>
            <a:endParaRPr lang="en-US" altLang="ko-KR" dirty="0"/>
          </a:p>
          <a:p>
            <a:r>
              <a:rPr lang="ko-KR" altLang="en-US" dirty="0"/>
              <a:t>일본의 현관인 나리타 국제 공항이 위치</a:t>
            </a:r>
            <a:endParaRPr lang="en-US" altLang="ko-KR" dirty="0"/>
          </a:p>
          <a:p>
            <a:r>
              <a:rPr lang="ko-KR" altLang="en-US" dirty="0"/>
              <a:t>쇼핑센터와 오락시설이 잘 갖춰진 오락 명소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9050E9D-60CB-2C06-8300-74A060D663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94" y="3429000"/>
            <a:ext cx="5805487" cy="335428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6E55408-181B-E624-1F03-08CBE0AE6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382" y="3817738"/>
            <a:ext cx="4914110" cy="272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4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B07574-7FB8-073F-887B-A07962E41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가나가와현</a:t>
            </a:r>
            <a:r>
              <a:rPr lang="ja-JP" altLang="en-US" dirty="0"/>
              <a:t>　神奈川県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ABA911-7E00-F9DF-C54D-C59530DB6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관광지</a:t>
            </a:r>
            <a:r>
              <a:rPr lang="en-US" altLang="ko-KR"/>
              <a:t>: </a:t>
            </a:r>
            <a:r>
              <a:rPr lang="ko-KR" altLang="en-US"/>
              <a:t>하코네의 온천</a:t>
            </a:r>
            <a:endParaRPr lang="en-US" altLang="ko-KR"/>
          </a:p>
          <a:p>
            <a:r>
              <a:rPr lang="ko-KR" altLang="en-US"/>
              <a:t>인구가 </a:t>
            </a:r>
            <a:r>
              <a:rPr lang="en-US" altLang="ko-KR"/>
              <a:t>900</a:t>
            </a:r>
            <a:r>
              <a:rPr lang="ko-KR" altLang="en-US"/>
              <a:t>만 명으로 도쿄에 이어 두번째로 인구가 많은 도시</a:t>
            </a:r>
            <a:endParaRPr lang="en-US" altLang="ko-KR"/>
          </a:p>
          <a:p>
            <a:r>
              <a:rPr lang="ko-KR" altLang="en-US"/>
              <a:t>일본의 정치</a:t>
            </a:r>
            <a:r>
              <a:rPr lang="en-US" altLang="ko-KR"/>
              <a:t>, </a:t>
            </a:r>
            <a:r>
              <a:rPr lang="ko-KR" altLang="en-US"/>
              <a:t>문화에 중요한 영향을 미치는 곳</a:t>
            </a:r>
            <a:endParaRPr lang="en-US" altLang="ko-KR"/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4C25434-5057-E262-08B1-E1086A9347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429000"/>
            <a:ext cx="5143500" cy="3429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5A08FAA-E8EF-A9B6-0E2E-83ACB4F543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3427284"/>
            <a:ext cx="5143501" cy="343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20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37E298-E1C5-A678-8BEC-CD0556810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니가타현</a:t>
            </a:r>
            <a:r>
              <a:rPr lang="ja-JP" altLang="en-US"/>
              <a:t>　新潟県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84DA11-8EDA-24C1-42C5-291D3D0D2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특산품</a:t>
            </a:r>
            <a:r>
              <a:rPr lang="en-US" altLang="ko-KR" dirty="0"/>
              <a:t>: </a:t>
            </a:r>
            <a:r>
              <a:rPr lang="ko-KR" altLang="en-US" dirty="0" err="1"/>
              <a:t>고시히카리</a:t>
            </a:r>
            <a:endParaRPr lang="en-US" altLang="ko-KR" dirty="0"/>
          </a:p>
          <a:p>
            <a:r>
              <a:rPr lang="ko-KR" altLang="en-US" dirty="0" err="1"/>
              <a:t>가와바타</a:t>
            </a:r>
            <a:r>
              <a:rPr lang="ko-KR" altLang="en-US" dirty="0"/>
              <a:t> </a:t>
            </a:r>
            <a:r>
              <a:rPr lang="ko-KR" altLang="en-US" dirty="0" err="1"/>
              <a:t>야스나리의</a:t>
            </a:r>
            <a:r>
              <a:rPr lang="ko-KR" altLang="en-US" dirty="0"/>
              <a:t> 소설 </a:t>
            </a:r>
            <a:r>
              <a:rPr lang="en-US" altLang="ko-KR" dirty="0"/>
              <a:t>&lt;</a:t>
            </a:r>
            <a:r>
              <a:rPr lang="ko-KR" altLang="en-US" dirty="0"/>
              <a:t>설국</a:t>
            </a:r>
            <a:r>
              <a:rPr lang="ja-JP" altLang="en-US" dirty="0"/>
              <a:t>（雪国）</a:t>
            </a:r>
            <a:r>
              <a:rPr lang="en-US" altLang="ko-KR" dirty="0"/>
              <a:t>&gt;</a:t>
            </a:r>
            <a:r>
              <a:rPr lang="ko-KR" altLang="en-US" dirty="0"/>
              <a:t>의 무대가 된 장소</a:t>
            </a:r>
            <a:endParaRPr lang="en-US" altLang="ko-KR" dirty="0"/>
          </a:p>
          <a:p>
            <a:r>
              <a:rPr lang="ko-KR" altLang="en-US" dirty="0"/>
              <a:t>일본에서 가장 긴 강인 </a:t>
            </a:r>
            <a:r>
              <a:rPr lang="ko-KR" altLang="en-US" dirty="0" err="1"/>
              <a:t>시나노가와</a:t>
            </a:r>
            <a:r>
              <a:rPr lang="ja-JP" altLang="en-US" dirty="0"/>
              <a:t>（信濃川）</a:t>
            </a:r>
            <a:r>
              <a:rPr lang="ko-KR" altLang="en-US" dirty="0"/>
              <a:t>가 존재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043CF06-5CBE-5223-43FF-BF30098672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1" t="7573" r="15442" b="7756"/>
          <a:stretch/>
        </p:blipFill>
        <p:spPr>
          <a:xfrm>
            <a:off x="838200" y="3206508"/>
            <a:ext cx="2965621" cy="365149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2525BD8-BA40-5DB1-56A0-00D8996E21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232" y="3300423"/>
            <a:ext cx="2576384" cy="355757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E3A1029-5413-1168-BC5F-2E931FB73B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911" y="3829902"/>
            <a:ext cx="4498889" cy="302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34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99340F-CBB1-25C2-3292-F451261C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도야마현</a:t>
            </a:r>
            <a:r>
              <a:rPr lang="ja-JP" altLang="en-US" dirty="0"/>
              <a:t> 富山県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940B9C-BA79-8D3C-97D5-F98653B36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관광지</a:t>
            </a:r>
            <a:r>
              <a:rPr lang="en-US" altLang="ko-KR" dirty="0"/>
              <a:t>:</a:t>
            </a:r>
            <a:r>
              <a:rPr lang="ko-KR" altLang="en-US" dirty="0"/>
              <a:t>높이 </a:t>
            </a:r>
            <a:r>
              <a:rPr lang="en-US" altLang="ko-KR" dirty="0"/>
              <a:t>10M~20M</a:t>
            </a:r>
            <a:r>
              <a:rPr lang="ko-KR" altLang="en-US" dirty="0"/>
              <a:t>에 이르는 </a:t>
            </a:r>
            <a:r>
              <a:rPr lang="en-US" altLang="ko-KR" dirty="0"/>
              <a:t>‘</a:t>
            </a:r>
            <a:r>
              <a:rPr lang="ko-KR" altLang="en-US" dirty="0"/>
              <a:t>눈의 큰 계곡</a:t>
            </a:r>
            <a:r>
              <a:rPr lang="en-US" altLang="ko-KR" dirty="0"/>
              <a:t>’</a:t>
            </a:r>
          </a:p>
          <a:p>
            <a:r>
              <a:rPr lang="ko-KR" altLang="en-US" dirty="0"/>
              <a:t>케이블카</a:t>
            </a:r>
            <a:r>
              <a:rPr lang="en-US" altLang="ko-KR" dirty="0"/>
              <a:t>, </a:t>
            </a:r>
            <a:r>
              <a:rPr lang="ko-KR" altLang="en-US" dirty="0"/>
              <a:t>버스</a:t>
            </a:r>
            <a:r>
              <a:rPr lang="en-US" altLang="ko-KR" dirty="0"/>
              <a:t> </a:t>
            </a:r>
            <a:r>
              <a:rPr lang="ko-KR" altLang="en-US" dirty="0"/>
              <a:t>등으로 웅대한 자연경관을 감상</a:t>
            </a:r>
            <a:endParaRPr lang="en-US" altLang="ko-KR" dirty="0"/>
          </a:p>
          <a:p>
            <a:r>
              <a:rPr lang="ko-KR" altLang="en-US" dirty="0"/>
              <a:t>눈이 쌓이는 것을 방지하기 위해 지붕의 경사도를 급하게 만든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</a:t>
            </a:r>
            <a:r>
              <a:rPr lang="ko-KR" altLang="en-US" dirty="0" err="1"/>
              <a:t>갓쇼즈쿠리</a:t>
            </a:r>
            <a:r>
              <a:rPr lang="ko-KR" altLang="en-US" dirty="0"/>
              <a:t> 형태의 민가들이 유네스코 세계문화유산에 지정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90B7F9A-C423-0C34-254D-09D6E4BCE6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62" y="3887269"/>
            <a:ext cx="4815167" cy="297073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D8E5D2B-0A15-BCAC-8A7C-3A3FC0220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63" y="4019550"/>
            <a:ext cx="52006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77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FCEFA4-D4C5-B65A-86D1-581167CEF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후쿠이현</a:t>
            </a:r>
            <a:r>
              <a:rPr lang="ja-JP" altLang="en-US" dirty="0"/>
              <a:t>　福井県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BD9B63-6430-5ADF-3BC6-024E0B2EB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특산품</a:t>
            </a:r>
            <a:r>
              <a:rPr lang="en-US" altLang="ko-KR" dirty="0"/>
              <a:t>: </a:t>
            </a:r>
            <a:r>
              <a:rPr lang="ko-KR" altLang="en-US" dirty="0" err="1"/>
              <a:t>에치젠카니</a:t>
            </a:r>
            <a:r>
              <a:rPr lang="ja-JP" altLang="en-US" dirty="0"/>
              <a:t>（越前ガニ）</a:t>
            </a:r>
            <a:endParaRPr lang="en-US" altLang="ko-KR" dirty="0"/>
          </a:p>
          <a:p>
            <a:r>
              <a:rPr lang="ko-KR" altLang="en-US" dirty="0"/>
              <a:t>안경 산업이 발달하여 일본에서 생산되는 안경의 </a:t>
            </a:r>
            <a:r>
              <a:rPr lang="en-US" altLang="ko-KR" dirty="0"/>
              <a:t>90%</a:t>
            </a:r>
            <a:r>
              <a:rPr lang="ko-KR" altLang="en-US" dirty="0"/>
              <a:t>를 차지</a:t>
            </a:r>
            <a:endParaRPr lang="en-US" altLang="ko-KR" dirty="0"/>
          </a:p>
          <a:p>
            <a:r>
              <a:rPr lang="ko-KR" altLang="en-US" dirty="0"/>
              <a:t>일본 원자력 발전소의 약 </a:t>
            </a:r>
            <a:r>
              <a:rPr lang="en-US" altLang="ko-KR" dirty="0"/>
              <a:t>4</a:t>
            </a:r>
            <a:r>
              <a:rPr lang="ko-KR" altLang="en-US" dirty="0"/>
              <a:t>분의 </a:t>
            </a:r>
            <a:r>
              <a:rPr lang="en-US" altLang="ko-KR" dirty="0"/>
              <a:t>1</a:t>
            </a:r>
            <a:r>
              <a:rPr lang="ko-KR" altLang="en-US" dirty="0"/>
              <a:t>이 이곳에 건설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BB3B281-FCF3-A892-6026-B6D1FD8EA7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8" y="3364706"/>
            <a:ext cx="6210300" cy="349329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0EAE87C-41A1-283D-84B2-E6440EAF93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328" y="3228726"/>
            <a:ext cx="5345207" cy="362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9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E8BFA9-CBDF-2E84-4185-9D2C3E7C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나가노현  </a:t>
            </a:r>
            <a:r>
              <a:rPr lang="ja-JP" altLang="en-US" dirty="0"/>
              <a:t>長野県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97A8E37-CB82-5F91-0DD8-2D2074F7B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관광지</a:t>
            </a:r>
            <a:r>
              <a:rPr lang="en-US" altLang="ko-KR" dirty="0"/>
              <a:t>: 3000M</a:t>
            </a:r>
            <a:r>
              <a:rPr lang="ko-KR" altLang="en-US" dirty="0"/>
              <a:t>이상의 높은 산들이 이어지는 일본 알프스</a:t>
            </a:r>
            <a:endParaRPr lang="en-US" altLang="ko-KR" dirty="0"/>
          </a:p>
          <a:p>
            <a:r>
              <a:rPr lang="ko-KR" altLang="en-US" dirty="0"/>
              <a:t>특산물</a:t>
            </a:r>
            <a:r>
              <a:rPr lang="en-US" altLang="ko-KR" dirty="0"/>
              <a:t>: </a:t>
            </a:r>
            <a:r>
              <a:rPr lang="ko-KR" altLang="en-US" dirty="0"/>
              <a:t>포도</a:t>
            </a:r>
            <a:r>
              <a:rPr lang="en-US" altLang="ko-KR" dirty="0"/>
              <a:t>, </a:t>
            </a:r>
            <a:r>
              <a:rPr lang="ko-KR" altLang="en-US" dirty="0"/>
              <a:t>복숭아</a:t>
            </a:r>
            <a:r>
              <a:rPr lang="en-US" altLang="ko-KR" dirty="0"/>
              <a:t>, </a:t>
            </a:r>
            <a:r>
              <a:rPr lang="ko-KR" altLang="en-US" dirty="0"/>
              <a:t>사과</a:t>
            </a:r>
            <a:r>
              <a:rPr lang="en-US" altLang="ko-KR" dirty="0"/>
              <a:t>, </a:t>
            </a:r>
            <a:r>
              <a:rPr lang="ko-KR" altLang="en-US" dirty="0"/>
              <a:t>고추냉이</a:t>
            </a:r>
            <a:r>
              <a:rPr lang="en-US" altLang="ko-KR" dirty="0"/>
              <a:t>, </a:t>
            </a:r>
            <a:r>
              <a:rPr lang="ko-KR" altLang="en-US" dirty="0"/>
              <a:t>살구</a:t>
            </a:r>
            <a:endParaRPr lang="en-US" altLang="ko-KR" dirty="0"/>
          </a:p>
          <a:p>
            <a:r>
              <a:rPr lang="ko-KR" altLang="en-US" dirty="0"/>
              <a:t>겨울에 눈이 많이 내리는 특징으로 인해 </a:t>
            </a:r>
            <a:r>
              <a:rPr lang="en-US" altLang="ko-KR" dirty="0"/>
              <a:t>18</a:t>
            </a:r>
            <a:r>
              <a:rPr lang="ko-KR" altLang="en-US" dirty="0"/>
              <a:t>회 동계올림픽 장소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BFECE13-DBCD-8E8F-4F6F-B0BB712B7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38525"/>
            <a:ext cx="6000750" cy="34194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1DA9D0B-C1E5-E065-7989-27939CF81E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354"/>
          <a:stretch/>
        </p:blipFill>
        <p:spPr>
          <a:xfrm>
            <a:off x="7230999" y="3282886"/>
            <a:ext cx="3730752" cy="37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6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AA481A-1C14-8522-2B2D-1059B1D71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b="1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1FFCE7-316F-83CE-A8C4-1A02312FD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ko-KR" altLang="en-US" sz="4000" dirty="0"/>
              <a:t>일본 각 지역의 특징</a:t>
            </a:r>
            <a:endParaRPr lang="en-US" altLang="ko-KR" sz="4000" dirty="0"/>
          </a:p>
          <a:p>
            <a:pPr marL="514350" indent="-514350">
              <a:buAutoNum type="arabicPeriod"/>
            </a:pPr>
            <a:endParaRPr lang="en-US" altLang="ko-KR" sz="4000" dirty="0"/>
          </a:p>
          <a:p>
            <a:pPr marL="514350" indent="-514350">
              <a:buAutoNum type="arabicPeriod"/>
            </a:pPr>
            <a:r>
              <a:rPr lang="ko-KR" altLang="en-US" sz="4000" dirty="0"/>
              <a:t>일본의 주요도시</a:t>
            </a:r>
            <a:endParaRPr lang="en-US" altLang="ko-KR" sz="4000" dirty="0"/>
          </a:p>
          <a:p>
            <a:pPr marL="514350" indent="-514350">
              <a:buAutoNum type="arabicPeriod"/>
            </a:pPr>
            <a:endParaRPr lang="en-US" altLang="ko-KR" sz="4000" dirty="0"/>
          </a:p>
          <a:p>
            <a:pPr marL="514350" indent="-514350">
              <a:buAutoNum type="arabicPeriod"/>
            </a:pPr>
            <a:r>
              <a:rPr lang="ko-KR" altLang="en-US" sz="4000" dirty="0"/>
              <a:t>일본 지역별 관광영상</a:t>
            </a:r>
            <a:endParaRPr lang="en-US" altLang="ko-KR" sz="4000" dirty="0"/>
          </a:p>
          <a:p>
            <a:pPr marL="0" indent="0">
              <a:buNone/>
            </a:pPr>
            <a:endParaRPr lang="en-US" altLang="ko-KR" sz="4000" dirty="0"/>
          </a:p>
          <a:p>
            <a:pPr marL="0" indent="0">
              <a:buNone/>
            </a:pPr>
            <a:r>
              <a:rPr lang="en-US" altLang="ko-KR" sz="4000" dirty="0"/>
              <a:t>4. </a:t>
            </a:r>
            <a:r>
              <a:rPr lang="ko-KR" altLang="en-US" sz="4000" dirty="0" err="1"/>
              <a:t>느낀점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18874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2CD3B9-745A-9E60-2B38-CD65AF5A7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시즈오카현</a:t>
            </a:r>
            <a:r>
              <a:rPr lang="ja-JP" altLang="en-US" dirty="0"/>
              <a:t>　静岡県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28AAF8-9D51-1477-CF74-5B534D68C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관광지</a:t>
            </a:r>
            <a:r>
              <a:rPr lang="en-US" altLang="ko-KR" dirty="0"/>
              <a:t>: </a:t>
            </a:r>
            <a:r>
              <a:rPr lang="ko-KR" altLang="en-US" dirty="0" err="1"/>
              <a:t>후지산</a:t>
            </a:r>
            <a:endParaRPr lang="en-US" altLang="ko-KR" dirty="0"/>
          </a:p>
          <a:p>
            <a:r>
              <a:rPr lang="ko-KR" altLang="en-US" dirty="0"/>
              <a:t>특산품</a:t>
            </a:r>
            <a:r>
              <a:rPr lang="en-US" altLang="ko-KR" dirty="0"/>
              <a:t>: </a:t>
            </a:r>
            <a:r>
              <a:rPr lang="ko-KR" altLang="en-US" dirty="0"/>
              <a:t>차</a:t>
            </a:r>
            <a:r>
              <a:rPr lang="en-US" altLang="ko-KR" dirty="0"/>
              <a:t>(</a:t>
            </a:r>
            <a:r>
              <a:rPr lang="ja-JP" altLang="en-US" dirty="0"/>
              <a:t>茶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난류의 영향으로 겨울에도 기후가 온화하여 귤 등을 재배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D786498-5781-9C30-EE03-0F861D9685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3" y="3429000"/>
            <a:ext cx="5933503" cy="3429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51F2410-4203-CC15-F648-F30139571C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52" y="3740514"/>
            <a:ext cx="5540217" cy="31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2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CC4E39-B207-D82A-1EC5-FABF7D5A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아이치현</a:t>
            </a:r>
            <a:r>
              <a:rPr lang="ja-JP" altLang="en-US" dirty="0"/>
              <a:t>　愛知県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10BFA7-9832-473A-750F-809A24CE4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특산품</a:t>
            </a:r>
            <a:r>
              <a:rPr lang="en-US" altLang="ko-KR" dirty="0"/>
              <a:t>: </a:t>
            </a:r>
            <a:r>
              <a:rPr lang="ko-KR" altLang="en-US" dirty="0"/>
              <a:t>양배추</a:t>
            </a:r>
            <a:r>
              <a:rPr lang="en-US" altLang="ko-KR" dirty="0"/>
              <a:t>, </a:t>
            </a:r>
            <a:r>
              <a:rPr lang="ko-KR" altLang="en-US" dirty="0"/>
              <a:t>브로콜리</a:t>
            </a:r>
            <a:endParaRPr lang="en-US" altLang="ko-KR" dirty="0"/>
          </a:p>
          <a:p>
            <a:r>
              <a:rPr lang="ko-KR" altLang="en-US" dirty="0"/>
              <a:t>세계 </a:t>
            </a:r>
            <a:r>
              <a:rPr lang="en-US" altLang="ko-KR" dirty="0"/>
              <a:t>2</a:t>
            </a:r>
            <a:r>
              <a:rPr lang="ko-KR" altLang="en-US" dirty="0"/>
              <a:t>차 대전이 끝나고 도시계획에 의하여 만들어진 도시</a:t>
            </a:r>
            <a:endParaRPr lang="en-US" altLang="ko-KR" dirty="0"/>
          </a:p>
          <a:p>
            <a:r>
              <a:rPr lang="ko-KR" altLang="en-US" dirty="0" err="1"/>
              <a:t>도요타</a:t>
            </a:r>
            <a:r>
              <a:rPr lang="ko-KR" altLang="en-US" dirty="0"/>
              <a:t> 자동차를 중심으로 자동차 관련 산업이 발달</a:t>
            </a:r>
            <a:endParaRPr lang="en-US" altLang="ko-KR" dirty="0"/>
          </a:p>
          <a:p>
            <a:r>
              <a:rPr lang="ko-KR" altLang="en-US" dirty="0"/>
              <a:t>장미</a:t>
            </a:r>
            <a:r>
              <a:rPr lang="en-US" altLang="ko-KR" dirty="0"/>
              <a:t>, </a:t>
            </a:r>
            <a:r>
              <a:rPr lang="ko-KR" altLang="en-US" dirty="0"/>
              <a:t>국화 등의 </a:t>
            </a:r>
            <a:r>
              <a:rPr lang="ko-KR" altLang="en-US" dirty="0" err="1"/>
              <a:t>화훼업</a:t>
            </a:r>
            <a:r>
              <a:rPr lang="ko-KR" altLang="en-US" dirty="0"/>
              <a:t> 발달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082DE66-F19A-E691-0170-A36E98322F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8" y="3960296"/>
            <a:ext cx="7244260" cy="289770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8BA4989-951F-AAE1-9E8D-E0BCC91BA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87" y="3848100"/>
            <a:ext cx="44672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13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4B27B0-3D48-EC6F-FA29-98B2F741C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미에현</a:t>
            </a:r>
            <a:r>
              <a:rPr lang="ja-JP" altLang="en-US" dirty="0"/>
              <a:t>　三重県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B423B2-0B00-EF47-F0BA-E27E2F25E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관광지</a:t>
            </a:r>
            <a:r>
              <a:rPr lang="en-US" altLang="ko-KR" dirty="0"/>
              <a:t>: </a:t>
            </a:r>
            <a:r>
              <a:rPr lang="ko-KR" altLang="en-US" dirty="0"/>
              <a:t>신사인 </a:t>
            </a:r>
            <a:r>
              <a:rPr lang="ko-KR" altLang="en-US" dirty="0" err="1"/>
              <a:t>이세신궁</a:t>
            </a:r>
            <a:r>
              <a:rPr lang="ja-JP" altLang="en-US" dirty="0"/>
              <a:t>（伊勢神宮）</a:t>
            </a:r>
            <a:endParaRPr lang="en-US" altLang="ko-KR" dirty="0"/>
          </a:p>
          <a:p>
            <a:r>
              <a:rPr lang="ko-KR" altLang="en-US" dirty="0"/>
              <a:t>특산품</a:t>
            </a:r>
            <a:r>
              <a:rPr lang="en-US" altLang="ko-KR" dirty="0"/>
              <a:t>: </a:t>
            </a:r>
            <a:r>
              <a:rPr lang="ko-KR" altLang="en-US" dirty="0"/>
              <a:t>녹차</a:t>
            </a:r>
            <a:r>
              <a:rPr lang="en-US" altLang="ko-KR" dirty="0"/>
              <a:t>, </a:t>
            </a:r>
            <a:r>
              <a:rPr lang="ko-KR" altLang="en-US" dirty="0"/>
              <a:t>밀감</a:t>
            </a:r>
            <a:r>
              <a:rPr lang="en-US" altLang="ko-KR" dirty="0"/>
              <a:t>, </a:t>
            </a:r>
            <a:r>
              <a:rPr lang="ko-KR" altLang="en-US" dirty="0"/>
              <a:t>진주</a:t>
            </a:r>
            <a:r>
              <a:rPr lang="en-US" altLang="ko-KR" dirty="0"/>
              <a:t>, </a:t>
            </a:r>
            <a:r>
              <a:rPr lang="ko-KR" altLang="en-US" dirty="0"/>
              <a:t>정어리</a:t>
            </a:r>
            <a:r>
              <a:rPr lang="en-US" altLang="ko-KR" dirty="0"/>
              <a:t>, </a:t>
            </a:r>
            <a:r>
              <a:rPr lang="ko-KR" altLang="en-US" dirty="0"/>
              <a:t>전복</a:t>
            </a:r>
            <a:r>
              <a:rPr lang="en-US" altLang="ko-KR" dirty="0"/>
              <a:t>, </a:t>
            </a:r>
            <a:r>
              <a:rPr lang="ko-KR" altLang="en-US" dirty="0"/>
              <a:t>소라 </a:t>
            </a:r>
            <a:endParaRPr lang="en-US" altLang="ko-KR" dirty="0"/>
          </a:p>
          <a:p>
            <a:r>
              <a:rPr lang="ko-KR" altLang="en-US" dirty="0"/>
              <a:t>현역으로 활동하는 해녀가 많아</a:t>
            </a:r>
            <a:r>
              <a:rPr lang="en-US" altLang="ko-KR" dirty="0"/>
              <a:t>, </a:t>
            </a:r>
            <a:r>
              <a:rPr lang="ko-KR" altLang="en-US" dirty="0"/>
              <a:t>해녀요리를 맛볼 수 있어 인기</a:t>
            </a:r>
            <a:endParaRPr lang="en-US" altLang="ko-KR" dirty="0"/>
          </a:p>
          <a:p>
            <a:r>
              <a:rPr lang="ko-KR" altLang="en-US" dirty="0" err="1"/>
              <a:t>주쿄</a:t>
            </a:r>
            <a:r>
              <a:rPr lang="ko-KR" altLang="en-US" dirty="0"/>
              <a:t> 공업지대로 자동판매기</a:t>
            </a:r>
            <a:r>
              <a:rPr lang="en-US" altLang="ko-KR" dirty="0"/>
              <a:t>, </a:t>
            </a:r>
            <a:r>
              <a:rPr lang="ko-KR" altLang="en-US" dirty="0"/>
              <a:t>양초</a:t>
            </a:r>
            <a:r>
              <a:rPr lang="en-US" altLang="ko-KR" dirty="0"/>
              <a:t>, </a:t>
            </a:r>
            <a:r>
              <a:rPr lang="ko-KR" altLang="en-US" dirty="0"/>
              <a:t>열쇠 생산량이 높은 곳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76DEC74-2FCA-B2FC-C5AB-899D0454F3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57523"/>
            <a:ext cx="4500716" cy="300047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103DBBD-437C-2871-DCEA-3710CA8516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89" y="3860568"/>
            <a:ext cx="5187863" cy="299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46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75F698-3851-CC69-A575-2A942B37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시가현</a:t>
            </a:r>
            <a:r>
              <a:rPr lang="ja-JP" altLang="en-US" dirty="0"/>
              <a:t>　滋賀県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9DCFAA4-098A-43ED-8021-C0F63F4DC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관광지</a:t>
            </a:r>
            <a:r>
              <a:rPr lang="en-US" altLang="ko-KR" dirty="0"/>
              <a:t>: </a:t>
            </a:r>
            <a:r>
              <a:rPr lang="ko-KR" altLang="en-US" dirty="0"/>
              <a:t>일본 최대의 면적과 저수량을 자랑하는 </a:t>
            </a:r>
            <a:r>
              <a:rPr lang="ko-KR" altLang="en-US" dirty="0" err="1"/>
              <a:t>비와호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ja-JP" altLang="en-US" dirty="0"/>
              <a:t>琵琶湖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너구리 장식품으로 유명한 전통 도자기 </a:t>
            </a:r>
            <a:r>
              <a:rPr lang="ko-KR" altLang="en-US" dirty="0" err="1"/>
              <a:t>시가라키야키</a:t>
            </a:r>
            <a:r>
              <a:rPr lang="en-US" altLang="ko-KR" dirty="0"/>
              <a:t>(</a:t>
            </a:r>
            <a:r>
              <a:rPr lang="ja-JP" altLang="en-US" dirty="0"/>
              <a:t>信楽焼</a:t>
            </a:r>
            <a:r>
              <a:rPr lang="en-US" altLang="ja-JP" dirty="0"/>
              <a:t>)</a:t>
            </a:r>
            <a:r>
              <a:rPr lang="ko-KR" altLang="en-US" dirty="0"/>
              <a:t>의 생산지</a:t>
            </a:r>
            <a:endParaRPr lang="en-US" altLang="ko-KR" dirty="0"/>
          </a:p>
          <a:p>
            <a:r>
              <a:rPr lang="ko-KR" altLang="en-US" dirty="0"/>
              <a:t>붕어를 삭혀서 만든 </a:t>
            </a:r>
            <a:r>
              <a:rPr lang="ko-KR" altLang="en-US" dirty="0" err="1"/>
              <a:t>후나즈시</a:t>
            </a:r>
            <a:r>
              <a:rPr lang="en-US" altLang="ko-KR" dirty="0"/>
              <a:t>(</a:t>
            </a:r>
            <a:r>
              <a:rPr lang="ja-JP" altLang="en-US" dirty="0"/>
              <a:t>鮒ずし</a:t>
            </a:r>
            <a:r>
              <a:rPr lang="en-US" altLang="ja-JP" dirty="0"/>
              <a:t>)</a:t>
            </a:r>
            <a:r>
              <a:rPr lang="ko-KR" altLang="en-US" dirty="0"/>
              <a:t>가 유명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ED5D816-D1E8-9DF7-0DB4-ABC80B2D29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88" y="3723995"/>
            <a:ext cx="5426467" cy="313529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67C6768-A82F-4BCD-5599-1D4198E00F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88" y="3678933"/>
            <a:ext cx="4448322" cy="317906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2D82834-A49F-C94F-62CD-B691FD3C74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792" y="3678933"/>
            <a:ext cx="4789196" cy="317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02087D-20B0-ADFA-5728-E20619B9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효고현</a:t>
            </a:r>
            <a:r>
              <a:rPr lang="ja-JP" altLang="en-US" dirty="0"/>
              <a:t>　兵庫県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CF357B-5194-91BF-D225-FFFDB1766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세계에서 가장 긴 현수교인 </a:t>
            </a:r>
            <a:r>
              <a:rPr lang="ko-KR" altLang="en-US" dirty="0" err="1"/>
              <a:t>아카시해협대교가</a:t>
            </a:r>
            <a:r>
              <a:rPr lang="ko-KR" altLang="en-US" dirty="0"/>
              <a:t> 존재 </a:t>
            </a:r>
            <a:endParaRPr lang="en-US" altLang="ko-KR" dirty="0"/>
          </a:p>
          <a:p>
            <a:r>
              <a:rPr lang="ko-KR" altLang="en-US" dirty="0"/>
              <a:t>야구의 성지로 불리는 </a:t>
            </a:r>
            <a:r>
              <a:rPr lang="ko-KR" altLang="en-US" dirty="0" err="1"/>
              <a:t>한신코시엔구장이</a:t>
            </a:r>
            <a:r>
              <a:rPr lang="ko-KR" altLang="en-US" dirty="0"/>
              <a:t> 있는 스포츠 지역</a:t>
            </a:r>
            <a:endParaRPr lang="en-US" altLang="ko-KR" dirty="0"/>
          </a:p>
          <a:p>
            <a:r>
              <a:rPr lang="ko-KR" altLang="en-US" dirty="0"/>
              <a:t>여성들만으로 이루어진 </a:t>
            </a:r>
            <a:r>
              <a:rPr lang="ko-KR" altLang="en-US" dirty="0" err="1"/>
              <a:t>다카라즈카가</a:t>
            </a:r>
            <a:r>
              <a:rPr lang="ko-KR" altLang="en-US" dirty="0"/>
              <a:t> 극단이 유명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79F6625-0FF9-1FAD-BE90-3C06A6AEA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67287"/>
            <a:ext cx="4876800" cy="3048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302CD41-14B5-59E9-9964-4C4C5C5117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67" y="3467287"/>
            <a:ext cx="4602256" cy="306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07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53E7D8-5F70-301A-851D-3457964F8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와카야마현</a:t>
            </a:r>
            <a:r>
              <a:rPr lang="ja-JP" altLang="en-US" dirty="0"/>
              <a:t>　和歌山県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E91466-9107-E299-4427-D2CFAE6C1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특산품</a:t>
            </a:r>
            <a:r>
              <a:rPr lang="en-US" altLang="ko-KR" dirty="0"/>
              <a:t>: </a:t>
            </a:r>
            <a:r>
              <a:rPr lang="ko-KR" altLang="en-US" dirty="0"/>
              <a:t>귤</a:t>
            </a:r>
            <a:r>
              <a:rPr lang="en-US" altLang="ko-KR" dirty="0"/>
              <a:t>, </a:t>
            </a:r>
            <a:r>
              <a:rPr lang="ko-KR" altLang="en-US" dirty="0"/>
              <a:t>매실</a:t>
            </a:r>
            <a:r>
              <a:rPr lang="en-US" altLang="ko-KR" dirty="0"/>
              <a:t>, </a:t>
            </a:r>
            <a:r>
              <a:rPr lang="ko-KR" altLang="en-US" dirty="0"/>
              <a:t>감</a:t>
            </a:r>
            <a:r>
              <a:rPr lang="en-US" altLang="ko-KR" dirty="0"/>
              <a:t>, </a:t>
            </a:r>
            <a:r>
              <a:rPr lang="ko-KR" altLang="en-US" dirty="0"/>
              <a:t>참치</a:t>
            </a:r>
            <a:r>
              <a:rPr lang="en-US" altLang="ko-KR" dirty="0"/>
              <a:t>, </a:t>
            </a:r>
            <a:r>
              <a:rPr lang="ko-KR" altLang="en-US" dirty="0"/>
              <a:t>가다랑어</a:t>
            </a:r>
            <a:endParaRPr lang="en-US" altLang="ko-KR" dirty="0"/>
          </a:p>
          <a:p>
            <a:r>
              <a:rPr lang="ko-KR" altLang="en-US" dirty="0"/>
              <a:t>현의 대부분이 산지라 삼나무와 노송을 중심으로 한 임업 발달</a:t>
            </a:r>
            <a:endParaRPr lang="en-US" altLang="ko-KR" dirty="0"/>
          </a:p>
          <a:p>
            <a:r>
              <a:rPr lang="en-US" altLang="ko-KR" dirty="0"/>
              <a:t>2004</a:t>
            </a:r>
            <a:r>
              <a:rPr lang="ko-KR" altLang="en-US" dirty="0"/>
              <a:t>년 기이산지의 영지와 참배길이 유네스코 세계문화 유산으로 등록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0758ACE-87E8-5BA0-8C2D-97CA446EE6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70" y="3429000"/>
            <a:ext cx="5138321" cy="3429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37C02BE-AF18-24E7-7BD4-A53BA7B25E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224" y="3576918"/>
            <a:ext cx="4374776" cy="328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02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797E1D-B3F2-EF8E-57C5-0A019528F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돗토리현</a:t>
            </a:r>
            <a:r>
              <a:rPr lang="ja-JP" altLang="en-US" dirty="0"/>
              <a:t>　鳥取県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973DAE-4C07-3F36-8BC2-7929DB2CD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관광지</a:t>
            </a:r>
            <a:r>
              <a:rPr lang="en-US" altLang="ko-KR" dirty="0"/>
              <a:t>: </a:t>
            </a:r>
            <a:r>
              <a:rPr lang="ko-KR" altLang="en-US" dirty="0"/>
              <a:t>일본 최대의 사구인 </a:t>
            </a:r>
            <a:r>
              <a:rPr lang="ko-KR" altLang="en-US" dirty="0" err="1"/>
              <a:t>돗토리</a:t>
            </a:r>
            <a:r>
              <a:rPr lang="ko-KR" altLang="en-US" dirty="0"/>
              <a:t> 사구</a:t>
            </a:r>
            <a:r>
              <a:rPr lang="en-US" altLang="ko-KR" dirty="0"/>
              <a:t>, </a:t>
            </a:r>
            <a:r>
              <a:rPr lang="ko-KR" altLang="en-US" dirty="0"/>
              <a:t>일본 </a:t>
            </a:r>
            <a:r>
              <a:rPr lang="en-US" altLang="ko-KR" dirty="0"/>
              <a:t>4</a:t>
            </a:r>
            <a:r>
              <a:rPr lang="ko-KR" altLang="en-US" dirty="0"/>
              <a:t>대 명산으로 손 꼽히는 </a:t>
            </a:r>
            <a:r>
              <a:rPr lang="ko-KR" altLang="en-US" dirty="0" err="1"/>
              <a:t>다이센</a:t>
            </a:r>
            <a:endParaRPr lang="en-US" altLang="ko-KR" dirty="0"/>
          </a:p>
          <a:p>
            <a:r>
              <a:rPr lang="ko-KR" altLang="en-US" dirty="0"/>
              <a:t>일본에서 가장 인구가 적은 현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30BED3D-56E3-8156-C3EE-814E8DAFA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07" y="3313470"/>
            <a:ext cx="6134762" cy="354452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D119422-13DC-3BB2-564F-F4870D7AB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420" y="3313470"/>
            <a:ext cx="6134762" cy="354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0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7D6560-E4E6-9504-C150-C4DCD615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시마</a:t>
            </a:r>
            <a:r>
              <a:rPr lang="ja-JP" altLang="en-US" dirty="0"/>
              <a:t>네</a:t>
            </a:r>
            <a:r>
              <a:rPr lang="ko-KR" altLang="en-US" dirty="0"/>
              <a:t>현</a:t>
            </a:r>
            <a:r>
              <a:rPr lang="ja-JP" altLang="en-US" dirty="0"/>
              <a:t>　島根県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ADABA2-2E7C-A856-6624-86677C3E4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관광지</a:t>
            </a:r>
            <a:r>
              <a:rPr lang="en-US" altLang="ko-KR" dirty="0"/>
              <a:t>:</a:t>
            </a:r>
            <a:r>
              <a:rPr lang="ko-KR" altLang="en-US" dirty="0"/>
              <a:t>예로부터 매년 </a:t>
            </a:r>
            <a:r>
              <a:rPr lang="en-US" altLang="ko-KR" dirty="0"/>
              <a:t>10</a:t>
            </a:r>
            <a:r>
              <a:rPr lang="ko-KR" altLang="en-US" dirty="0"/>
              <a:t>월에 일본의 모든 신들이 모인다는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</a:t>
            </a:r>
            <a:r>
              <a:rPr lang="ko-KR" altLang="en-US" dirty="0" err="1"/>
              <a:t>이즈모타이샤</a:t>
            </a:r>
            <a:r>
              <a:rPr lang="ko-KR" altLang="en-US" dirty="0"/>
              <a:t> 신사</a:t>
            </a:r>
            <a:r>
              <a:rPr lang="en-US" altLang="ko-KR" dirty="0"/>
              <a:t>, </a:t>
            </a:r>
            <a:r>
              <a:rPr lang="ko-KR" altLang="en-US" dirty="0"/>
              <a:t>에도시대에 은을 캐던 </a:t>
            </a:r>
            <a:r>
              <a:rPr lang="ko-KR" altLang="en-US" dirty="0" err="1"/>
              <a:t>이와미긴잔</a:t>
            </a:r>
            <a:r>
              <a:rPr lang="ko-KR" altLang="en-US" dirty="0"/>
              <a:t> 광산</a:t>
            </a:r>
            <a:endParaRPr lang="en-US" altLang="ko-KR" dirty="0"/>
          </a:p>
          <a:p>
            <a:r>
              <a:rPr lang="ko-KR" altLang="en-US" dirty="0"/>
              <a:t>동해에 접해 있어 일본 국내에서 최상위권 어획량을 자랑</a:t>
            </a:r>
            <a:endParaRPr lang="en-US" altLang="ko-KR" dirty="0"/>
          </a:p>
          <a:p>
            <a:r>
              <a:rPr lang="ko-KR" altLang="en-US" dirty="0"/>
              <a:t>에도시대 때부터 철강업이 발달하여 철강 제조업 발달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F75B95A-CA8B-FC37-201D-C708884813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35" y="3935027"/>
            <a:ext cx="5061154" cy="292422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9134AF7-AE69-FDC8-D242-F1E8906E90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19" y="3906029"/>
            <a:ext cx="2235358" cy="298221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42C666A-AFBC-444E-85DE-A50546055C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977" y="3886715"/>
            <a:ext cx="4466488" cy="30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12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657064-08FD-9E42-9884-B78C21150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오카야마현</a:t>
            </a:r>
            <a:r>
              <a:rPr lang="ja-JP" altLang="en-US" dirty="0"/>
              <a:t>　岡山県</a:t>
            </a:r>
            <a:r>
              <a:rPr lang="ko-KR" altLang="en-US" dirty="0"/>
              <a:t>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91F514-3BBB-315D-2E55-3E3A8E587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특산품</a:t>
            </a:r>
            <a:r>
              <a:rPr lang="en-US" altLang="ko-KR" dirty="0"/>
              <a:t>: </a:t>
            </a:r>
            <a:r>
              <a:rPr lang="ko-KR" altLang="en-US" dirty="0"/>
              <a:t>복숭아</a:t>
            </a:r>
            <a:r>
              <a:rPr lang="en-US" altLang="ko-KR" dirty="0"/>
              <a:t>, </a:t>
            </a:r>
            <a:r>
              <a:rPr lang="ko-KR" altLang="en-US" dirty="0"/>
              <a:t>메론</a:t>
            </a:r>
            <a:endParaRPr lang="en-US" altLang="ko-KR" dirty="0"/>
          </a:p>
          <a:p>
            <a:r>
              <a:rPr lang="ko-KR" altLang="en-US" dirty="0"/>
              <a:t>관광지</a:t>
            </a:r>
            <a:r>
              <a:rPr lang="en-US" altLang="ko-KR" dirty="0"/>
              <a:t>: </a:t>
            </a:r>
            <a:r>
              <a:rPr lang="ko-KR" altLang="en-US" dirty="0" err="1"/>
              <a:t>오카야마</a:t>
            </a:r>
            <a:r>
              <a:rPr lang="ko-KR" altLang="en-US" dirty="0"/>
              <a:t> 성</a:t>
            </a:r>
            <a:r>
              <a:rPr lang="en-US" altLang="ko-KR" dirty="0"/>
              <a:t>, </a:t>
            </a:r>
            <a:r>
              <a:rPr lang="ko-KR" altLang="en-US" dirty="0" err="1"/>
              <a:t>기비쓰</a:t>
            </a:r>
            <a:r>
              <a:rPr lang="ko-KR" altLang="en-US" dirty="0"/>
              <a:t> 신사 </a:t>
            </a:r>
            <a:endParaRPr lang="en-US" altLang="ko-KR" dirty="0"/>
          </a:p>
          <a:p>
            <a:r>
              <a:rPr lang="ko-KR" altLang="en-US" dirty="0"/>
              <a:t>철도</a:t>
            </a:r>
            <a:r>
              <a:rPr lang="en-US" altLang="ko-KR" dirty="0"/>
              <a:t>, </a:t>
            </a:r>
            <a:r>
              <a:rPr lang="ko-KR" altLang="en-US" dirty="0"/>
              <a:t>고속도로 등이 잘 발달해 있는 </a:t>
            </a:r>
            <a:r>
              <a:rPr lang="ko-KR" altLang="en-US" dirty="0" err="1"/>
              <a:t>주고쿠</a:t>
            </a:r>
            <a:r>
              <a:rPr lang="ko-KR" altLang="en-US" dirty="0"/>
              <a:t> 지방의 교통 요충지</a:t>
            </a:r>
            <a:endParaRPr lang="en-US" altLang="ko-KR" dirty="0"/>
          </a:p>
          <a:p>
            <a:r>
              <a:rPr lang="ko-KR" altLang="en-US" dirty="0"/>
              <a:t>일본인이라면 누구나 알고 있는 옛날이야기</a:t>
            </a:r>
            <a:r>
              <a:rPr lang="en-US" altLang="ko-KR" dirty="0"/>
              <a:t>&lt;</a:t>
            </a:r>
            <a:r>
              <a:rPr lang="ko-KR" altLang="en-US" dirty="0" err="1"/>
              <a:t>모모타로</a:t>
            </a:r>
            <a:r>
              <a:rPr lang="en-US" altLang="ko-KR" dirty="0"/>
              <a:t>&gt;</a:t>
            </a:r>
            <a:r>
              <a:rPr lang="ko-KR" altLang="en-US" dirty="0"/>
              <a:t>의 배경이 된 곳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67881F7-79CA-3AD7-C749-69D3E7233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992" y="3838936"/>
            <a:ext cx="5225303" cy="301906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A4708D5-A6AC-0C4A-ECF5-F2EF7F8CAB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915" y="3838936"/>
            <a:ext cx="4437085" cy="301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53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1C8D6B-AC43-E75F-BFA5-CD9B7B0E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도쿠시마현</a:t>
            </a:r>
            <a:r>
              <a:rPr lang="ja-JP" altLang="en-US" dirty="0"/>
              <a:t>　徳島県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2FA1EC7-7F0B-12DD-B2D4-5ACAD5A8E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특산품</a:t>
            </a:r>
            <a:r>
              <a:rPr lang="en-US" altLang="ko-KR" dirty="0"/>
              <a:t>: </a:t>
            </a:r>
            <a:r>
              <a:rPr lang="ko-KR" altLang="en-US" dirty="0"/>
              <a:t>무</a:t>
            </a:r>
            <a:r>
              <a:rPr lang="en-US" altLang="ko-KR" dirty="0"/>
              <a:t>, </a:t>
            </a:r>
            <a:r>
              <a:rPr lang="ko-KR" altLang="en-US" dirty="0"/>
              <a:t>옥수수</a:t>
            </a:r>
            <a:r>
              <a:rPr lang="en-US" altLang="ko-KR" dirty="0"/>
              <a:t>, </a:t>
            </a:r>
            <a:r>
              <a:rPr lang="ko-KR" altLang="en-US" dirty="0"/>
              <a:t>레몬</a:t>
            </a:r>
            <a:r>
              <a:rPr lang="en-US" altLang="ko-KR" dirty="0"/>
              <a:t>, </a:t>
            </a:r>
            <a:r>
              <a:rPr lang="ko-KR" altLang="en-US" dirty="0"/>
              <a:t>파</a:t>
            </a:r>
            <a:r>
              <a:rPr lang="en-US" altLang="ko-KR" dirty="0"/>
              <a:t>, </a:t>
            </a:r>
            <a:r>
              <a:rPr lang="ko-KR" altLang="en-US" dirty="0"/>
              <a:t>당근</a:t>
            </a:r>
            <a:endParaRPr lang="en-US" altLang="ko-KR" dirty="0"/>
          </a:p>
          <a:p>
            <a:r>
              <a:rPr lang="ko-KR" altLang="en-US" dirty="0"/>
              <a:t>일본 </a:t>
            </a:r>
            <a:r>
              <a:rPr lang="en-US" altLang="ko-KR" dirty="0"/>
              <a:t>3</a:t>
            </a:r>
            <a:r>
              <a:rPr lang="ko-KR" altLang="en-US" dirty="0"/>
              <a:t>대 </a:t>
            </a:r>
            <a:r>
              <a:rPr lang="ko-KR" altLang="en-US" dirty="0" err="1"/>
              <a:t>본오도리</a:t>
            </a:r>
            <a:r>
              <a:rPr lang="ko-KR" altLang="en-US" dirty="0"/>
              <a:t> 중 하나인 </a:t>
            </a:r>
            <a:r>
              <a:rPr lang="ko-KR" altLang="en-US" dirty="0" err="1"/>
              <a:t>아와오도리로</a:t>
            </a:r>
            <a:r>
              <a:rPr lang="ko-KR" altLang="en-US" dirty="0"/>
              <a:t> 유명</a:t>
            </a:r>
            <a:endParaRPr lang="en-US" altLang="ko-KR" dirty="0"/>
          </a:p>
          <a:p>
            <a:r>
              <a:rPr lang="ko-KR" altLang="en-US" dirty="0" err="1"/>
              <a:t>나루토</a:t>
            </a:r>
            <a:r>
              <a:rPr lang="ko-KR" altLang="en-US" dirty="0"/>
              <a:t> 해협의 소용돌이 관람이 관광객들에게 인기</a:t>
            </a:r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1EC01BA-22AD-EE1E-DF1C-E2A1E0B922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06" y="3414712"/>
            <a:ext cx="5738813" cy="344328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3D218FA-B95F-4387-CC67-7CD627A950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5" y="3429000"/>
            <a:ext cx="5738815" cy="344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4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8B5CA53-78A2-5964-6D01-FBB04C092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5" y="2078223"/>
            <a:ext cx="7583130" cy="459166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1CA6911-51F4-8CE6-E587-A85DB21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일본 각 지역의 특징</a:t>
            </a:r>
          </a:p>
        </p:txBody>
      </p:sp>
      <p:pic>
        <p:nvPicPr>
          <p:cNvPr id="1028" name="Picture 4" descr="도도부현 - 위키백과, 우리 모두의 백과사전">
            <a:extLst>
              <a:ext uri="{FF2B5EF4-FFF2-40B4-BE49-F238E27FC236}">
                <a16:creationId xmlns:a16="http://schemas.microsoft.com/office/drawing/2014/main" id="{9C1ABF9F-A7C9-B9D2-55EF-24FF1E9BA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028" y="964412"/>
            <a:ext cx="42291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AB8123-85E1-AC95-6713-53441397B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665" y="1592273"/>
            <a:ext cx="10515600" cy="4351338"/>
          </a:xfrm>
        </p:spPr>
        <p:txBody>
          <a:bodyPr/>
          <a:lstStyle/>
          <a:p>
            <a:r>
              <a:rPr lang="ko-KR" altLang="en-US" dirty="0"/>
              <a:t>일본 지도를 보고 일본 지역에 대해 알아보자</a:t>
            </a:r>
            <a:r>
              <a:rPr lang="en-US" altLang="ko-KR" dirty="0"/>
              <a:t>.</a:t>
            </a:r>
            <a:r>
              <a:rPr lang="ko-KR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307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326284-768C-D607-99BB-85DDBA77E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가가와현</a:t>
            </a:r>
            <a:r>
              <a:rPr lang="ja-JP" altLang="en-US" dirty="0"/>
              <a:t>　香川県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76979C-49B4-02A4-63B3-81C248690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강수량이 적어 옛날부터 저수지가 발달</a:t>
            </a:r>
            <a:endParaRPr lang="en-US" altLang="ko-KR" dirty="0"/>
          </a:p>
          <a:p>
            <a:r>
              <a:rPr lang="ko-KR" altLang="en-US" dirty="0"/>
              <a:t>전국적으로 유명한 </a:t>
            </a:r>
            <a:r>
              <a:rPr lang="ko-KR" altLang="en-US" dirty="0" err="1"/>
              <a:t>사누키</a:t>
            </a:r>
            <a:r>
              <a:rPr lang="ko-KR" altLang="en-US" dirty="0"/>
              <a:t> 우동의 산지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77B74D3-8D2C-99AA-6336-2798E47208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1" y="2966757"/>
            <a:ext cx="5188324" cy="389124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50BA639-B779-CB94-30A4-4817770070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66757"/>
            <a:ext cx="5829579" cy="389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25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241AC1-D8C8-6601-606B-85C98DDC3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에히메현</a:t>
            </a:r>
            <a:r>
              <a:rPr lang="ja-JP" altLang="en-US" dirty="0"/>
              <a:t>　愛媛県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EA8F4B4-9922-502B-93BD-1F0884CBE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특산품</a:t>
            </a:r>
            <a:r>
              <a:rPr lang="en-US" altLang="ko-KR" dirty="0"/>
              <a:t>: </a:t>
            </a:r>
            <a:r>
              <a:rPr lang="ko-KR" altLang="en-US" dirty="0"/>
              <a:t>도미</a:t>
            </a:r>
            <a:r>
              <a:rPr lang="en-US" altLang="ko-KR" dirty="0"/>
              <a:t>, </a:t>
            </a:r>
            <a:r>
              <a:rPr lang="ko-KR" altLang="en-US" dirty="0"/>
              <a:t>방어</a:t>
            </a:r>
            <a:r>
              <a:rPr lang="en-US" altLang="ko-KR" dirty="0"/>
              <a:t>, </a:t>
            </a:r>
            <a:r>
              <a:rPr lang="ko-KR" altLang="en-US" dirty="0"/>
              <a:t>진주양식</a:t>
            </a:r>
            <a:r>
              <a:rPr lang="en-US" altLang="ko-KR" dirty="0"/>
              <a:t>, </a:t>
            </a:r>
            <a:r>
              <a:rPr lang="ko-KR" altLang="en-US" dirty="0"/>
              <a:t>감귤</a:t>
            </a:r>
            <a:r>
              <a:rPr lang="en-US" altLang="ko-KR" dirty="0"/>
              <a:t>, </a:t>
            </a:r>
            <a:r>
              <a:rPr lang="ko-KR" altLang="en-US" dirty="0"/>
              <a:t>비파</a:t>
            </a:r>
            <a:endParaRPr lang="en-US" altLang="ko-KR" dirty="0"/>
          </a:p>
          <a:p>
            <a:r>
              <a:rPr lang="en-US" altLang="ko-KR" dirty="0"/>
              <a:t>3</a:t>
            </a:r>
            <a:r>
              <a:rPr lang="ko-KR" altLang="en-US" dirty="0"/>
              <a:t>천년의 역사를 자랑하는 일본에서 제일 오래된 도고온천 유명</a:t>
            </a:r>
            <a:endParaRPr lang="en-US" altLang="ko-KR" dirty="0"/>
          </a:p>
          <a:p>
            <a:r>
              <a:rPr lang="ko-KR" altLang="en-US" dirty="0"/>
              <a:t>일본을 대표하는 작가 </a:t>
            </a:r>
            <a:r>
              <a:rPr lang="ko-KR" altLang="en-US" dirty="0" err="1"/>
              <a:t>나츠메</a:t>
            </a:r>
            <a:r>
              <a:rPr lang="ko-KR" altLang="en-US" dirty="0"/>
              <a:t> 소세키의 소설 </a:t>
            </a:r>
            <a:r>
              <a:rPr lang="en-US" altLang="ko-KR" dirty="0"/>
              <a:t>&lt;</a:t>
            </a:r>
            <a:r>
              <a:rPr lang="ko-KR" altLang="en-US" dirty="0"/>
              <a:t>도련님</a:t>
            </a:r>
            <a:r>
              <a:rPr lang="en-US" altLang="ko-KR" dirty="0"/>
              <a:t>(</a:t>
            </a:r>
            <a:r>
              <a:rPr lang="ja-JP" altLang="en-US" dirty="0"/>
              <a:t>坊っちゃん</a:t>
            </a:r>
            <a:r>
              <a:rPr lang="en-US" altLang="ko-KR" dirty="0"/>
              <a:t>)&gt;</a:t>
            </a:r>
            <a:r>
              <a:rPr lang="ko-KR" altLang="en-US" dirty="0"/>
              <a:t>의 무대가 된 곳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556DC39-8F49-09FB-A445-1514F1F3F3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47" y="3693459"/>
            <a:ext cx="5477090" cy="316454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B91308C-0AD7-B26E-2519-3D96729800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583" y="3306149"/>
            <a:ext cx="2397499" cy="355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65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54A536-80BE-7EB1-9FD6-0D9BB123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후쿠오카현</a:t>
            </a:r>
            <a:r>
              <a:rPr lang="ja-JP" altLang="en-US" dirty="0"/>
              <a:t>　福岡県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B72D8F-3A78-391A-69C3-C76799051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특산품</a:t>
            </a:r>
            <a:r>
              <a:rPr lang="en-US" altLang="ko-KR" dirty="0"/>
              <a:t>: </a:t>
            </a:r>
            <a:r>
              <a:rPr lang="ko-KR" altLang="en-US" dirty="0" err="1"/>
              <a:t>야메차</a:t>
            </a:r>
            <a:r>
              <a:rPr lang="en-US" altLang="ko-KR" dirty="0"/>
              <a:t>(</a:t>
            </a:r>
            <a:r>
              <a:rPr lang="ja-JP" altLang="en-US" dirty="0"/>
              <a:t>八女茶</a:t>
            </a:r>
            <a:r>
              <a:rPr lang="en-US" altLang="ko-KR" dirty="0"/>
              <a:t>), </a:t>
            </a:r>
            <a:r>
              <a:rPr lang="ko-KR" altLang="en-US" dirty="0" err="1"/>
              <a:t>전통공예품인</a:t>
            </a:r>
            <a:r>
              <a:rPr lang="ko-KR" altLang="en-US" dirty="0"/>
              <a:t> </a:t>
            </a:r>
            <a:r>
              <a:rPr lang="ko-KR" altLang="en-US" dirty="0" err="1"/>
              <a:t>하카타인형</a:t>
            </a:r>
            <a:endParaRPr lang="en-US" altLang="ko-KR" dirty="0"/>
          </a:p>
          <a:p>
            <a:r>
              <a:rPr lang="ko-KR" altLang="en-US" dirty="0"/>
              <a:t>관광지</a:t>
            </a:r>
            <a:r>
              <a:rPr lang="en-US" altLang="ko-KR" dirty="0"/>
              <a:t>: </a:t>
            </a:r>
            <a:r>
              <a:rPr lang="ko-KR" altLang="en-US" dirty="0"/>
              <a:t>학문의 신을 모시는 신사 </a:t>
            </a:r>
            <a:r>
              <a:rPr lang="ko-KR" altLang="en-US" dirty="0" err="1"/>
              <a:t>다자이후텐만구</a:t>
            </a:r>
            <a:r>
              <a:rPr lang="en-US" altLang="ko-KR" dirty="0"/>
              <a:t>(</a:t>
            </a:r>
            <a:r>
              <a:rPr lang="ja-JP" altLang="en-US" dirty="0"/>
              <a:t>太宰府天満宮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옛날부터 한국</a:t>
            </a:r>
            <a:r>
              <a:rPr lang="en-US" altLang="ko-KR" dirty="0"/>
              <a:t>, </a:t>
            </a:r>
            <a:r>
              <a:rPr lang="ko-KR" altLang="en-US" dirty="0"/>
              <a:t>중국과의 교류가 많았던 곳으로</a:t>
            </a:r>
            <a:r>
              <a:rPr lang="en-US" altLang="ko-KR" dirty="0"/>
              <a:t>, </a:t>
            </a:r>
            <a:r>
              <a:rPr lang="ko-KR" altLang="en-US" dirty="0"/>
              <a:t>부산과 </a:t>
            </a:r>
            <a:r>
              <a:rPr lang="en-US" altLang="ko-KR" dirty="0"/>
              <a:t>200km</a:t>
            </a:r>
            <a:r>
              <a:rPr lang="ko-KR" altLang="en-US" dirty="0"/>
              <a:t>정도의 거리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0153090-9FC1-EBDA-D2D2-F558798E44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30" y="3267635"/>
            <a:ext cx="3590365" cy="359036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07E2194-7FF8-BC34-3E03-F6DEE70338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75" y="4001294"/>
            <a:ext cx="4762500" cy="267540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7FA5090-1A9A-9065-2256-EDCD05873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253" y="34290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2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45AC14-B302-BA58-70E0-535A370B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고치현</a:t>
            </a:r>
            <a:r>
              <a:rPr lang="ja-JP" altLang="en-US" dirty="0"/>
              <a:t>　高知県</a:t>
            </a:r>
            <a:r>
              <a:rPr lang="ko-KR" altLang="en-US" dirty="0"/>
              <a:t>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E49B50-B315-1854-8D40-46D901AE9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특산품</a:t>
            </a:r>
            <a:r>
              <a:rPr lang="en-US" altLang="ko-KR" dirty="0"/>
              <a:t>: </a:t>
            </a:r>
            <a:r>
              <a:rPr lang="ko-KR" altLang="en-US" dirty="0"/>
              <a:t>가지</a:t>
            </a:r>
            <a:r>
              <a:rPr lang="en-US" altLang="ko-KR" dirty="0"/>
              <a:t>, </a:t>
            </a:r>
            <a:r>
              <a:rPr lang="ko-KR" altLang="en-US" dirty="0"/>
              <a:t>메론</a:t>
            </a:r>
            <a:r>
              <a:rPr lang="en-US" altLang="ko-KR" dirty="0"/>
              <a:t>, </a:t>
            </a:r>
            <a:r>
              <a:rPr lang="ko-KR" altLang="en-US" dirty="0"/>
              <a:t>샐러리</a:t>
            </a:r>
            <a:r>
              <a:rPr lang="en-US" altLang="ko-KR" dirty="0"/>
              <a:t>, </a:t>
            </a:r>
            <a:r>
              <a:rPr lang="ko-KR" altLang="en-US" dirty="0"/>
              <a:t>피망</a:t>
            </a:r>
            <a:endParaRPr lang="en-US" altLang="ko-KR" dirty="0"/>
          </a:p>
          <a:p>
            <a:r>
              <a:rPr lang="ko-KR" altLang="en-US" dirty="0"/>
              <a:t>일본에서 연간 강수량이 가장 많은 곳으로</a:t>
            </a:r>
            <a:r>
              <a:rPr lang="en-US" altLang="ko-KR" dirty="0"/>
              <a:t>, </a:t>
            </a:r>
            <a:r>
              <a:rPr lang="ko-KR" altLang="en-US" dirty="0"/>
              <a:t>쌀의 이모작이 가능</a:t>
            </a:r>
            <a:endParaRPr lang="en-US" altLang="ko-KR" dirty="0"/>
          </a:p>
          <a:p>
            <a:r>
              <a:rPr lang="ko-KR" altLang="en-US" dirty="0"/>
              <a:t>가다랑어의 어획량이 많아 </a:t>
            </a:r>
            <a:r>
              <a:rPr lang="ko-KR" altLang="en-US" dirty="0" err="1"/>
              <a:t>가쓰오부시와</a:t>
            </a:r>
            <a:r>
              <a:rPr lang="ko-KR" altLang="en-US" dirty="0"/>
              <a:t> 가다랑어 구이가 유명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7B0DB6A-5862-0A97-0E2A-D47EAC118C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428999"/>
            <a:ext cx="4876800" cy="325278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509DAC9-B8BE-2FFE-B987-EFEDCEDA3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88" y="3428999"/>
            <a:ext cx="4289909" cy="325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58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C359A4-C3DA-E733-ABA3-CBB98BFE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나가사키현</a:t>
            </a:r>
            <a:r>
              <a:rPr lang="ja-JP" altLang="en-US" dirty="0"/>
              <a:t>　長崎県</a:t>
            </a:r>
            <a:r>
              <a:rPr lang="ko-KR" altLang="en-US" dirty="0"/>
              <a:t>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E25547-D3F6-662C-6015-568C577C4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특산품</a:t>
            </a:r>
            <a:r>
              <a:rPr lang="en-US" altLang="ko-KR" dirty="0"/>
              <a:t>: </a:t>
            </a:r>
            <a:r>
              <a:rPr lang="ko-KR" altLang="en-US" dirty="0"/>
              <a:t>나가사키 </a:t>
            </a:r>
            <a:r>
              <a:rPr lang="ko-KR" altLang="en-US" dirty="0" err="1"/>
              <a:t>카스테라</a:t>
            </a:r>
            <a:r>
              <a:rPr lang="en-US" altLang="ko-KR" dirty="0"/>
              <a:t>, </a:t>
            </a:r>
            <a:r>
              <a:rPr lang="ko-KR" altLang="en-US" dirty="0"/>
              <a:t>나가사키 짬뽕</a:t>
            </a:r>
            <a:endParaRPr lang="en-US" altLang="ko-KR" dirty="0"/>
          </a:p>
          <a:p>
            <a:r>
              <a:rPr lang="en-US" altLang="ko-KR" dirty="0"/>
              <a:t>1500</a:t>
            </a:r>
            <a:r>
              <a:rPr lang="ko-KR" altLang="en-US" dirty="0"/>
              <a:t>년도 말부터 포르투갈</a:t>
            </a:r>
            <a:r>
              <a:rPr lang="en-US" altLang="ko-KR" dirty="0"/>
              <a:t>, </a:t>
            </a:r>
            <a:r>
              <a:rPr lang="ko-KR" altLang="en-US" dirty="0"/>
              <a:t>스페인</a:t>
            </a:r>
            <a:r>
              <a:rPr lang="en-US" altLang="ko-KR" dirty="0"/>
              <a:t>, </a:t>
            </a:r>
            <a:r>
              <a:rPr lang="ko-KR" altLang="en-US" dirty="0"/>
              <a:t>네덜란드 등의 서양문물과 중국문화가 들어와서 발전</a:t>
            </a:r>
            <a:endParaRPr lang="en-US" altLang="ko-KR" dirty="0"/>
          </a:p>
          <a:p>
            <a:r>
              <a:rPr lang="ko-KR" altLang="en-US" dirty="0"/>
              <a:t>일본에서 천주교를 가장 먼저 받아들인 곳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25D3951-A79A-F1A0-BF35-1E4E96C457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41" y="3751729"/>
            <a:ext cx="4141694" cy="310627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D168E5F-CEF8-E63D-F956-E7A5A83F38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76" y="3751729"/>
            <a:ext cx="4261907" cy="319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07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574E2A-853D-357D-9646-62EA7F82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구마모토현</a:t>
            </a:r>
            <a:r>
              <a:rPr lang="ja-JP" altLang="en-US" dirty="0"/>
              <a:t>　熊本県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CBF877-6B2B-AB5B-69B1-594AA49BB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특산품</a:t>
            </a:r>
            <a:r>
              <a:rPr lang="en-US" altLang="ko-KR" dirty="0"/>
              <a:t>: </a:t>
            </a:r>
            <a:r>
              <a:rPr lang="ko-KR" altLang="en-US" dirty="0"/>
              <a:t>수박</a:t>
            </a:r>
            <a:r>
              <a:rPr lang="en-US" altLang="ko-KR" dirty="0"/>
              <a:t>, </a:t>
            </a:r>
            <a:r>
              <a:rPr lang="ko-KR" altLang="en-US" dirty="0"/>
              <a:t>밤</a:t>
            </a:r>
            <a:r>
              <a:rPr lang="en-US" altLang="ko-KR" dirty="0"/>
              <a:t>, </a:t>
            </a:r>
            <a:r>
              <a:rPr lang="ko-KR" altLang="en-US" dirty="0"/>
              <a:t>가지</a:t>
            </a:r>
            <a:r>
              <a:rPr lang="en-US" altLang="ko-KR" dirty="0"/>
              <a:t>, </a:t>
            </a:r>
            <a:r>
              <a:rPr lang="ko-KR" altLang="en-US" dirty="0"/>
              <a:t>딸기</a:t>
            </a:r>
            <a:endParaRPr lang="en-US" altLang="ko-KR" dirty="0"/>
          </a:p>
          <a:p>
            <a:r>
              <a:rPr lang="ko-KR" altLang="en-US" dirty="0"/>
              <a:t>관광지</a:t>
            </a:r>
            <a:r>
              <a:rPr lang="en-US" altLang="ko-KR" dirty="0"/>
              <a:t>: </a:t>
            </a:r>
            <a:r>
              <a:rPr lang="ko-KR" altLang="en-US" dirty="0"/>
              <a:t>구마모토성</a:t>
            </a:r>
            <a:r>
              <a:rPr lang="en-US" altLang="ko-KR" dirty="0"/>
              <a:t>, </a:t>
            </a:r>
            <a:r>
              <a:rPr lang="ko-KR" altLang="en-US" dirty="0" err="1"/>
              <a:t>스이젠지</a:t>
            </a:r>
            <a:r>
              <a:rPr lang="ko-KR" altLang="en-US" dirty="0"/>
              <a:t> 공원</a:t>
            </a:r>
            <a:endParaRPr lang="en-US" altLang="ko-KR" dirty="0"/>
          </a:p>
          <a:p>
            <a:r>
              <a:rPr lang="ko-KR" altLang="en-US" dirty="0"/>
              <a:t>일본의 </a:t>
            </a:r>
            <a:r>
              <a:rPr lang="en-US" altLang="ko-KR" dirty="0"/>
              <a:t>3</a:t>
            </a:r>
            <a:r>
              <a:rPr lang="ko-KR" altLang="en-US" dirty="0"/>
              <a:t>대 급류 중 하나인 </a:t>
            </a:r>
            <a:r>
              <a:rPr lang="ko-KR" altLang="en-US" dirty="0" err="1"/>
              <a:t>구마가와에서</a:t>
            </a:r>
            <a:r>
              <a:rPr lang="ko-KR" altLang="en-US" dirty="0"/>
              <a:t> 배를 타고 강을 내려가는 체험과 </a:t>
            </a:r>
            <a:r>
              <a:rPr lang="ko-KR" altLang="en-US" dirty="0" err="1"/>
              <a:t>래프팅이</a:t>
            </a:r>
            <a:r>
              <a:rPr lang="ko-KR" altLang="en-US" dirty="0"/>
              <a:t> 인기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3B95836-1EA0-2C2F-3AFB-19D028ADF1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20160"/>
            <a:ext cx="5257800" cy="303784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9E34ED5-54BB-F3A5-A649-14ED11F1FD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20160"/>
            <a:ext cx="5257800" cy="303784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CB52684-AD77-2833-B1FC-4DCC53C1E5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922" y="3425904"/>
            <a:ext cx="4576129" cy="343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7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66C6CB-C30D-9AE7-9379-7E7D1EDA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오이타현</a:t>
            </a:r>
            <a:r>
              <a:rPr lang="ja-JP" altLang="en-US" dirty="0"/>
              <a:t>　大分県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5A7EC2-6E98-6609-0927-F1495AD34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관광지</a:t>
            </a:r>
            <a:r>
              <a:rPr lang="en-US" altLang="ko-KR" dirty="0"/>
              <a:t>: </a:t>
            </a:r>
            <a:r>
              <a:rPr lang="ko-KR" altLang="en-US" dirty="0"/>
              <a:t>유명온천인 </a:t>
            </a:r>
            <a:r>
              <a:rPr lang="ko-KR" altLang="en-US" dirty="0" err="1"/>
              <a:t>벳부와</a:t>
            </a:r>
            <a:r>
              <a:rPr lang="ko-KR" altLang="en-US" dirty="0"/>
              <a:t> </a:t>
            </a:r>
            <a:r>
              <a:rPr lang="ko-KR" altLang="en-US" dirty="0" err="1"/>
              <a:t>유후인</a:t>
            </a:r>
            <a:endParaRPr lang="en-US" altLang="ko-KR" dirty="0"/>
          </a:p>
          <a:p>
            <a:r>
              <a:rPr lang="ko-KR" altLang="en-US" dirty="0"/>
              <a:t>온천의 </a:t>
            </a:r>
            <a:r>
              <a:rPr lang="ko-KR" altLang="en-US" dirty="0" err="1"/>
              <a:t>원천수와</a:t>
            </a:r>
            <a:r>
              <a:rPr lang="ko-KR" altLang="en-US" dirty="0"/>
              <a:t> 용출량이 일본제일</a:t>
            </a:r>
            <a:endParaRPr lang="en-US" altLang="ko-KR" dirty="0"/>
          </a:p>
          <a:p>
            <a:r>
              <a:rPr lang="ko-KR" altLang="en-US" dirty="0"/>
              <a:t>온천의 열을 이용한 지열발전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7444340-68CC-C299-1275-F85369EF92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2791"/>
            <a:ext cx="6101323" cy="352520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FA4B0CF-13A0-C108-F284-4B2C0E441A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92" y="3429000"/>
            <a:ext cx="593480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301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48590B-B5CE-A608-C3E2-F77F7EF9F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미야자키현</a:t>
            </a:r>
            <a:r>
              <a:rPr lang="ja-JP" altLang="en-US" dirty="0"/>
              <a:t>　宮崎県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FC57EE4-B4C8-3899-5BA0-56EE71E68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관광지</a:t>
            </a:r>
            <a:r>
              <a:rPr lang="en-US" altLang="ko-KR" dirty="0"/>
              <a:t>: </a:t>
            </a:r>
            <a:r>
              <a:rPr lang="ko-KR" altLang="en-US" dirty="0" err="1"/>
              <a:t>다키치호</a:t>
            </a:r>
            <a:r>
              <a:rPr lang="ko-KR" altLang="en-US" dirty="0"/>
              <a:t> 협곡</a:t>
            </a:r>
            <a:endParaRPr lang="en-US" altLang="ko-KR" dirty="0"/>
          </a:p>
          <a:p>
            <a:r>
              <a:rPr lang="ko-KR" altLang="en-US" dirty="0"/>
              <a:t>규슈의 가장 남쪽에 있는 현으로 망고등의 열대과일 재배가능</a:t>
            </a:r>
            <a:endParaRPr lang="en-US" altLang="ko-KR" dirty="0"/>
          </a:p>
          <a:p>
            <a:r>
              <a:rPr lang="ko-KR" altLang="en-US" dirty="0"/>
              <a:t>백제가 멸망하면서 일본으로 건너간 백제 왕족이 세운 마을로 전해지는 </a:t>
            </a:r>
            <a:r>
              <a:rPr lang="ko-KR" altLang="en-US" dirty="0" err="1"/>
              <a:t>난소곤</a:t>
            </a:r>
            <a:r>
              <a:rPr lang="en-US" altLang="ko-KR" dirty="0"/>
              <a:t>(</a:t>
            </a:r>
            <a:r>
              <a:rPr lang="ja-JP" altLang="en-US" dirty="0"/>
              <a:t>南郷村</a:t>
            </a:r>
            <a:r>
              <a:rPr lang="en-US" altLang="ko-KR" dirty="0"/>
              <a:t>)</a:t>
            </a:r>
          </a:p>
          <a:p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4F0EED2-8D5A-B9F0-397C-2C54B5E2E1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53" y="3747160"/>
            <a:ext cx="5384147" cy="311084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65A1FFE-23DB-FEEB-E14B-85CAA45E32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t="8648" r="8729" b="8345"/>
          <a:stretch/>
        </p:blipFill>
        <p:spPr>
          <a:xfrm>
            <a:off x="6096000" y="3488797"/>
            <a:ext cx="5082988" cy="336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12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6E130D-72AC-69FF-E041-A002F5C50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가고시마현</a:t>
            </a:r>
            <a:r>
              <a:rPr lang="ja-JP" altLang="en-US" dirty="0"/>
              <a:t>　鹿児島県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8B2615-49E9-C59C-AA5F-89FC0BE8B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특산품</a:t>
            </a:r>
            <a:r>
              <a:rPr lang="en-US" altLang="ko-KR" dirty="0"/>
              <a:t>: </a:t>
            </a:r>
            <a:r>
              <a:rPr lang="ko-KR" altLang="en-US" dirty="0" err="1"/>
              <a:t>흑돼지</a:t>
            </a:r>
            <a:r>
              <a:rPr lang="ko-KR" altLang="en-US" dirty="0"/>
              <a:t> 샤브샤브</a:t>
            </a:r>
            <a:r>
              <a:rPr lang="en-US" altLang="ko-KR" dirty="0"/>
              <a:t>, </a:t>
            </a:r>
            <a:r>
              <a:rPr lang="ko-KR" altLang="en-US" dirty="0"/>
              <a:t>고구마 소주</a:t>
            </a:r>
            <a:endParaRPr lang="en-US" altLang="ko-KR" dirty="0"/>
          </a:p>
          <a:p>
            <a:r>
              <a:rPr lang="ko-KR" altLang="en-US" dirty="0"/>
              <a:t>관광지</a:t>
            </a:r>
            <a:r>
              <a:rPr lang="en-US" altLang="ko-KR" dirty="0"/>
              <a:t>: </a:t>
            </a:r>
            <a:r>
              <a:rPr lang="ko-KR" altLang="en-US" dirty="0"/>
              <a:t>미야자키 </a:t>
            </a:r>
            <a:r>
              <a:rPr lang="ko-KR" altLang="en-US" dirty="0" err="1"/>
              <a:t>하야오</a:t>
            </a:r>
            <a:r>
              <a:rPr lang="ko-KR" altLang="en-US" dirty="0"/>
              <a:t> 감독의 애니메이션 </a:t>
            </a:r>
            <a:r>
              <a:rPr lang="en-US" altLang="ko-KR" dirty="0"/>
              <a:t>&lt;</a:t>
            </a:r>
            <a:r>
              <a:rPr lang="ko-KR" altLang="en-US" dirty="0"/>
              <a:t>원령공주</a:t>
            </a:r>
            <a:r>
              <a:rPr lang="en-US" altLang="ko-KR" dirty="0"/>
              <a:t>&gt;</a:t>
            </a:r>
            <a:r>
              <a:rPr lang="ko-KR" altLang="en-US" dirty="0"/>
              <a:t>에 나오는 숲의 모델이 된 </a:t>
            </a:r>
            <a:r>
              <a:rPr lang="ko-KR" altLang="en-US" dirty="0" err="1"/>
              <a:t>시라타니운스이</a:t>
            </a:r>
            <a:r>
              <a:rPr lang="ko-KR" altLang="en-US" dirty="0"/>
              <a:t> 협곡</a:t>
            </a:r>
            <a:endParaRPr lang="en-US" altLang="ko-KR" dirty="0"/>
          </a:p>
          <a:p>
            <a:r>
              <a:rPr lang="ko-KR" altLang="en-US" dirty="0" err="1"/>
              <a:t>관광자원뿐만</a:t>
            </a:r>
            <a:r>
              <a:rPr lang="ko-KR" altLang="en-US" dirty="0"/>
              <a:t> 아니라 학술자원으로도 주목을 </a:t>
            </a:r>
            <a:r>
              <a:rPr lang="ko-KR" altLang="en-US" dirty="0" err="1"/>
              <a:t>받고있는</a:t>
            </a:r>
            <a:r>
              <a:rPr lang="ko-KR" altLang="en-US" dirty="0"/>
              <a:t> 현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A4F0DFE-1D46-7440-39B3-1F6127D4C8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45" y="3786046"/>
            <a:ext cx="4627831" cy="307195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E13A039-F368-3AB2-7F4E-63320C994A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4" r="28535"/>
          <a:stretch/>
        </p:blipFill>
        <p:spPr>
          <a:xfrm>
            <a:off x="8530349" y="3786045"/>
            <a:ext cx="2008658" cy="307195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6720B45-0410-7EFB-4CFE-B133A8C230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79" y="3786044"/>
            <a:ext cx="4937642" cy="307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8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CABEB0-5A3A-FB99-A7D6-1D74C2607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930" y="2766218"/>
            <a:ext cx="10515600" cy="1325563"/>
          </a:xfrm>
        </p:spPr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일본의 주요도시</a:t>
            </a:r>
          </a:p>
        </p:txBody>
      </p:sp>
    </p:spTree>
    <p:extLst>
      <p:ext uri="{BB962C8B-B14F-4D97-AF65-F5344CB8AC3E}">
        <p14:creationId xmlns:p14="http://schemas.microsoft.com/office/powerpoint/2010/main" val="174997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F2E632-F2F8-9E05-BE41-ECE7D3221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아오모리현</a:t>
            </a:r>
            <a:r>
              <a:rPr lang="ko-KR" altLang="en-US" dirty="0"/>
              <a:t> </a:t>
            </a:r>
            <a:r>
              <a:rPr lang="ja-JP" altLang="en-US" dirty="0"/>
              <a:t>青森県</a:t>
            </a:r>
            <a:endParaRPr lang="ko-KR" altLang="en-US" dirty="0"/>
          </a:p>
        </p:txBody>
      </p:sp>
      <p:pic>
        <p:nvPicPr>
          <p:cNvPr id="3074" name="Picture 2" descr="아오모리 네부타축제｜관광｜Amazing AOMORI - The Official Aomori Travel Guide">
            <a:extLst>
              <a:ext uri="{FF2B5EF4-FFF2-40B4-BE49-F238E27FC236}">
                <a16:creationId xmlns:a16="http://schemas.microsoft.com/office/drawing/2014/main" id="{1DC8F0A0-FF23-4766-215C-83DC3D555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t="17565"/>
          <a:stretch/>
        </p:blipFill>
        <p:spPr bwMode="auto">
          <a:xfrm>
            <a:off x="98041" y="3723967"/>
            <a:ext cx="501431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아오모리에서 생산되는 '떨어지지 않는 사과' [북도호쿠3현 홋카이도 서울사무소 제공]">
            <a:extLst>
              <a:ext uri="{FF2B5EF4-FFF2-40B4-BE49-F238E27FC236}">
                <a16:creationId xmlns:a16="http://schemas.microsoft.com/office/drawing/2014/main" id="{95FAE760-BC51-4761-A035-FFFB0713C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264" y="4156305"/>
            <a:ext cx="3824491" cy="253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BDF5551-8869-8B10-D23F-E99C9D14B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지역 축제</a:t>
            </a:r>
            <a:r>
              <a:rPr lang="en-US" altLang="ko-KR" dirty="0"/>
              <a:t>: </a:t>
            </a:r>
            <a:r>
              <a:rPr lang="ko-KR" altLang="en-US" dirty="0"/>
              <a:t>여름축제인 </a:t>
            </a:r>
            <a:r>
              <a:rPr lang="ko-KR" altLang="en-US" dirty="0" err="1"/>
              <a:t>네부타마쓰리</a:t>
            </a:r>
            <a:endParaRPr lang="en-US" altLang="ko-KR" dirty="0"/>
          </a:p>
          <a:p>
            <a:r>
              <a:rPr lang="ko-KR" altLang="en-US" dirty="0"/>
              <a:t>특산품</a:t>
            </a:r>
            <a:r>
              <a:rPr lang="en-US" altLang="ko-KR" dirty="0"/>
              <a:t>: </a:t>
            </a:r>
            <a:r>
              <a:rPr lang="ko-KR" altLang="en-US" dirty="0"/>
              <a:t>사과 </a:t>
            </a:r>
            <a:endParaRPr lang="en-US" altLang="ko-KR" dirty="0"/>
          </a:p>
          <a:p>
            <a:r>
              <a:rPr lang="ko-KR" altLang="en-US" dirty="0"/>
              <a:t>유네스코 세계유산</a:t>
            </a:r>
            <a:r>
              <a:rPr lang="en-US" altLang="ko-KR" dirty="0"/>
              <a:t>: </a:t>
            </a:r>
            <a:r>
              <a:rPr lang="ko-KR" altLang="en-US" dirty="0" err="1"/>
              <a:t>시라카미</a:t>
            </a:r>
            <a:r>
              <a:rPr lang="ko-KR" altLang="en-US" dirty="0"/>
              <a:t> 산지의 너도밤나무 원시림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AD309C5-6E2C-17FC-5A1A-073AF38D4A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96" y="3702932"/>
            <a:ext cx="5283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2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A289E3-7FB8-BE30-7E88-6F593821D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</a:t>
            </a:r>
            <a:r>
              <a:rPr lang="ja-JP" altLang="en-US" dirty="0"/>
              <a:t>　東京</a:t>
            </a:r>
            <a:r>
              <a:rPr lang="ko-KR" altLang="en-US" dirty="0"/>
              <a:t>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CF2383-A88C-93C6-84FD-E728D2EF0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일본의 수도이며</a:t>
            </a:r>
            <a:r>
              <a:rPr lang="en-US" altLang="ko-KR" dirty="0"/>
              <a:t>, </a:t>
            </a:r>
            <a:r>
              <a:rPr lang="ko-KR" altLang="en-US" dirty="0"/>
              <a:t>정치</a:t>
            </a:r>
            <a:r>
              <a:rPr lang="en-US" altLang="ko-KR" dirty="0"/>
              <a:t>, </a:t>
            </a:r>
            <a:r>
              <a:rPr lang="ko-KR" altLang="en-US" dirty="0"/>
              <a:t>문화</a:t>
            </a:r>
            <a:r>
              <a:rPr lang="en-US" altLang="ko-KR" dirty="0"/>
              <a:t>, </a:t>
            </a:r>
            <a:r>
              <a:rPr lang="ko-KR" altLang="en-US" dirty="0"/>
              <a:t>경제의 중심지</a:t>
            </a:r>
            <a:endParaRPr lang="en-US" altLang="ko-KR" dirty="0"/>
          </a:p>
          <a:p>
            <a:r>
              <a:rPr lang="ko-KR" altLang="en-US" dirty="0"/>
              <a:t>상징물</a:t>
            </a:r>
            <a:r>
              <a:rPr lang="en-US" altLang="ko-KR" dirty="0"/>
              <a:t>: </a:t>
            </a:r>
            <a:r>
              <a:rPr lang="ko-KR" altLang="en-US" dirty="0"/>
              <a:t>도쿄타워</a:t>
            </a:r>
            <a:r>
              <a:rPr lang="en-US" altLang="ko-KR" dirty="0"/>
              <a:t>, </a:t>
            </a:r>
            <a:r>
              <a:rPr lang="ko-KR" altLang="en-US" dirty="0" err="1"/>
              <a:t>스카이트리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시부야</a:t>
            </a:r>
            <a:r>
              <a:rPr lang="en-US" altLang="ko-KR" dirty="0"/>
              <a:t>, </a:t>
            </a:r>
            <a:r>
              <a:rPr lang="ko-KR" altLang="en-US" dirty="0"/>
              <a:t>하라주쿠</a:t>
            </a:r>
            <a:r>
              <a:rPr lang="en-US" altLang="ko-KR" dirty="0"/>
              <a:t>, </a:t>
            </a:r>
            <a:r>
              <a:rPr lang="ko-KR" altLang="en-US" dirty="0"/>
              <a:t>이케부쿠로는 젊은이들의 거리로 불리며 패션과 유행을 선도</a:t>
            </a:r>
            <a:endParaRPr lang="en-US" altLang="ko-KR" dirty="0"/>
          </a:p>
          <a:p>
            <a:r>
              <a:rPr lang="ko-KR" altLang="en-US" dirty="0" err="1"/>
              <a:t>마루노우치와</a:t>
            </a:r>
            <a:r>
              <a:rPr lang="ko-KR" altLang="en-US" dirty="0"/>
              <a:t> </a:t>
            </a:r>
            <a:r>
              <a:rPr lang="ko-KR" altLang="en-US" dirty="0" err="1"/>
              <a:t>오테마치는</a:t>
            </a:r>
            <a:r>
              <a:rPr lang="ko-KR" altLang="en-US" dirty="0"/>
              <a:t> 대기업의 본사</a:t>
            </a:r>
            <a:r>
              <a:rPr lang="en-US" altLang="ko-KR" dirty="0"/>
              <a:t>, </a:t>
            </a:r>
            <a:r>
              <a:rPr lang="ko-KR" altLang="en-US" dirty="0"/>
              <a:t>신문사</a:t>
            </a:r>
            <a:r>
              <a:rPr lang="en-US" altLang="ko-KR" dirty="0"/>
              <a:t>, </a:t>
            </a:r>
            <a:r>
              <a:rPr lang="ko-KR" altLang="en-US" dirty="0" err="1"/>
              <a:t>방송국등이</a:t>
            </a:r>
            <a:r>
              <a:rPr lang="ko-KR" altLang="en-US" dirty="0"/>
              <a:t> </a:t>
            </a:r>
            <a:r>
              <a:rPr lang="ko-KR" altLang="en-US" dirty="0" err="1"/>
              <a:t>모여있는</a:t>
            </a:r>
            <a:r>
              <a:rPr lang="ko-KR" altLang="en-US" dirty="0"/>
              <a:t> 비즈니스 거리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6959BED-E471-BFA3-E990-7F74AC78DB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4" t="6164" r="1660"/>
          <a:stretch/>
        </p:blipFill>
        <p:spPr>
          <a:xfrm>
            <a:off x="5193102" y="4298028"/>
            <a:ext cx="4366152" cy="255997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E488461-1C38-B8A9-2AB2-EE1F8DAFD1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267" y="4293266"/>
            <a:ext cx="4438963" cy="256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8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NOW] CHEESE 신치토세공항점이 6월12일에 오픈! - 홋카이도 매거진">
            <a:extLst>
              <a:ext uri="{FF2B5EF4-FFF2-40B4-BE49-F238E27FC236}">
                <a16:creationId xmlns:a16="http://schemas.microsoft.com/office/drawing/2014/main" id="{5CD0ACC9-26B3-813D-F185-A0D0CE7AE9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0" r="-988"/>
          <a:stretch/>
        </p:blipFill>
        <p:spPr bwMode="auto">
          <a:xfrm>
            <a:off x="4077930" y="4384453"/>
            <a:ext cx="3360173" cy="23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84D07EB-2F16-46C4-0690-470E927C3E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43786"/>
            <a:ext cx="6096000" cy="3429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7B18B71-9A0B-ABFE-8E7C-1252BA8A69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0"/>
          <a:stretch/>
        </p:blipFill>
        <p:spPr>
          <a:xfrm>
            <a:off x="0" y="3591935"/>
            <a:ext cx="4077930" cy="312496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968B4AE-6766-7644-5CBD-D56535E035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045" y="45986"/>
            <a:ext cx="4906297" cy="276286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896F503-8E96-45BE-87E2-79B7255CC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삿포로시</a:t>
            </a:r>
            <a:r>
              <a:rPr lang="ja-JP" altLang="en-US" dirty="0"/>
              <a:t>　札幌市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8E70C4-6AF3-91B1-A7DF-BBD16BC1B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지역 축제</a:t>
            </a:r>
            <a:r>
              <a:rPr lang="en-US" altLang="ko-KR" dirty="0"/>
              <a:t>: </a:t>
            </a:r>
            <a:r>
              <a:rPr lang="ko-KR" altLang="en-US" dirty="0"/>
              <a:t>유키 </a:t>
            </a:r>
            <a:r>
              <a:rPr lang="ko-KR" altLang="en-US" dirty="0" err="1"/>
              <a:t>마쓰리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특산품</a:t>
            </a:r>
            <a:r>
              <a:rPr lang="en-US" altLang="ko-KR" dirty="0"/>
              <a:t>: </a:t>
            </a:r>
            <a:r>
              <a:rPr lang="ko-KR" altLang="en-US" dirty="0"/>
              <a:t>치즈와 대게</a:t>
            </a:r>
            <a:endParaRPr lang="en-US" altLang="ko-KR" dirty="0"/>
          </a:p>
          <a:p>
            <a:r>
              <a:rPr lang="ko-KR" altLang="en-US" dirty="0"/>
              <a:t>관광지</a:t>
            </a:r>
            <a:r>
              <a:rPr lang="en-US" altLang="ko-KR" dirty="0"/>
              <a:t>:</a:t>
            </a:r>
            <a:r>
              <a:rPr lang="ko-KR" altLang="en-US" dirty="0"/>
              <a:t> 유럽 문화를 느낄 수 있는 </a:t>
            </a:r>
            <a:r>
              <a:rPr lang="ko-KR" altLang="en-US" dirty="0" err="1"/>
              <a:t>오타루</a:t>
            </a:r>
            <a:r>
              <a:rPr lang="ko-KR" altLang="en-US" dirty="0"/>
              <a:t> 운하 거리 </a:t>
            </a:r>
          </a:p>
        </p:txBody>
      </p:sp>
    </p:spTree>
    <p:extLst>
      <p:ext uri="{BB962C8B-B14F-4D97-AF65-F5344CB8AC3E}">
        <p14:creationId xmlns:p14="http://schemas.microsoft.com/office/powerpoint/2010/main" val="373722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950B5C-B3F7-6FD1-68C8-F891E785B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나라시</a:t>
            </a:r>
            <a:r>
              <a:rPr lang="ja-JP" altLang="en-US" dirty="0"/>
              <a:t>　奈良市</a:t>
            </a:r>
            <a:r>
              <a:rPr lang="ko-KR" altLang="en-US" dirty="0"/>
              <a:t>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CF5F7D-8661-34EB-7FD5-E8E6EED02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관광지</a:t>
            </a:r>
            <a:r>
              <a:rPr lang="en-US" altLang="ko-KR" dirty="0"/>
              <a:t>: </a:t>
            </a:r>
            <a:r>
              <a:rPr lang="ko-KR" altLang="en-US" dirty="0"/>
              <a:t>사슴이 자유롭게 돌아다니는 나라공원</a:t>
            </a:r>
            <a:r>
              <a:rPr lang="en-US" altLang="ko-KR" dirty="0"/>
              <a:t>, </a:t>
            </a:r>
            <a:r>
              <a:rPr lang="ko-KR" altLang="en-US" dirty="0"/>
              <a:t>호류지 등</a:t>
            </a:r>
            <a:endParaRPr lang="en-US" altLang="ko-KR" dirty="0"/>
          </a:p>
          <a:p>
            <a:r>
              <a:rPr lang="en-US" altLang="ko-KR" dirty="0"/>
              <a:t>710~784</a:t>
            </a:r>
            <a:r>
              <a:rPr lang="ko-KR" altLang="en-US" dirty="0"/>
              <a:t>년 동안 나라시대의 수도 </a:t>
            </a:r>
            <a:endParaRPr lang="en-US" altLang="ko-KR" dirty="0"/>
          </a:p>
          <a:p>
            <a:r>
              <a:rPr lang="ko-KR" altLang="en-US" dirty="0"/>
              <a:t>관광객이 연간 </a:t>
            </a:r>
            <a:r>
              <a:rPr lang="en-US" altLang="ko-KR" dirty="0"/>
              <a:t>1,300</a:t>
            </a:r>
            <a:r>
              <a:rPr lang="ko-KR" altLang="en-US" dirty="0"/>
              <a:t>만명이나 되는 세계적인 관광도시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35D038C-30A1-4CDA-C74C-151520B8B9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59" y="3349749"/>
            <a:ext cx="5107641" cy="354143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94F8A7F-6C0C-37D9-A916-1F2CBFB035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53" y="3349749"/>
            <a:ext cx="5265667" cy="350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089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DFBABB-4882-4D26-9396-2E635F5B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오사카시</a:t>
            </a:r>
            <a:r>
              <a:rPr lang="ja-JP" altLang="en-US" dirty="0"/>
              <a:t>　大阪市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9C262C2-1EDF-A6B8-FD35-817F64F7A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긴키지방과</a:t>
            </a:r>
            <a:r>
              <a:rPr lang="ko-KR" altLang="en-US" dirty="0"/>
              <a:t> 서일본의 경제</a:t>
            </a:r>
            <a:r>
              <a:rPr lang="en-US" altLang="ko-KR" dirty="0"/>
              <a:t>, </a:t>
            </a:r>
            <a:r>
              <a:rPr lang="ko-KR" altLang="en-US" dirty="0"/>
              <a:t>문화</a:t>
            </a:r>
            <a:r>
              <a:rPr lang="en-US" altLang="ko-KR" dirty="0"/>
              <a:t>, </a:t>
            </a:r>
            <a:r>
              <a:rPr lang="ko-KR" altLang="en-US" dirty="0"/>
              <a:t>교통의 중심지</a:t>
            </a:r>
            <a:endParaRPr lang="en-US" altLang="ko-KR" dirty="0"/>
          </a:p>
          <a:p>
            <a:r>
              <a:rPr lang="ko-KR" altLang="en-US" dirty="0"/>
              <a:t>관광지</a:t>
            </a:r>
            <a:r>
              <a:rPr lang="en-US" altLang="ko-KR" dirty="0"/>
              <a:t>: </a:t>
            </a:r>
            <a:r>
              <a:rPr lang="ko-KR" altLang="en-US" dirty="0"/>
              <a:t>오사카성</a:t>
            </a:r>
            <a:endParaRPr lang="en-US" altLang="ko-KR" dirty="0"/>
          </a:p>
          <a:p>
            <a:r>
              <a:rPr lang="ko-KR" altLang="en-US" dirty="0"/>
              <a:t>대표 먹거리</a:t>
            </a:r>
            <a:r>
              <a:rPr lang="en-US" altLang="ko-KR" dirty="0"/>
              <a:t>: </a:t>
            </a:r>
            <a:r>
              <a:rPr lang="ko-KR" altLang="en-US" dirty="0" err="1"/>
              <a:t>오코노미야키</a:t>
            </a:r>
            <a:r>
              <a:rPr lang="en-US" altLang="ko-KR" dirty="0"/>
              <a:t>, </a:t>
            </a:r>
            <a:r>
              <a:rPr lang="ko-KR" altLang="en-US" dirty="0" err="1"/>
              <a:t>타코야키</a:t>
            </a:r>
            <a:endParaRPr lang="en-US" altLang="ko-KR" dirty="0"/>
          </a:p>
          <a:p>
            <a:r>
              <a:rPr lang="ko-KR" altLang="en-US" dirty="0"/>
              <a:t>도쿄도에 이어 인구밀도와 총생산이 전국 </a:t>
            </a:r>
            <a:r>
              <a:rPr lang="en-US" altLang="ko-KR" dirty="0"/>
              <a:t>2</a:t>
            </a:r>
            <a:r>
              <a:rPr lang="ko-KR" altLang="en-US" dirty="0"/>
              <a:t>위 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7A6DC2F-0A93-2340-93D6-AF9CBDC21D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30" y="4001294"/>
            <a:ext cx="5061155" cy="292422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C9751E5-1E0C-ECDE-B159-6FE073C067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66" y="3870512"/>
            <a:ext cx="4180254" cy="298748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D320651-9050-F3E9-CB97-1F52489034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633" y="3870512"/>
            <a:ext cx="4267840" cy="298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1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07D162-77FB-3896-C85F-F4BC0ED0A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교토시</a:t>
            </a:r>
            <a:r>
              <a:rPr lang="ja-JP" altLang="en-US" dirty="0"/>
              <a:t>　京都市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0B9510C-E4EC-52F8-EB64-1A7371862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관광지</a:t>
            </a:r>
            <a:r>
              <a:rPr lang="en-US" altLang="ko-KR" dirty="0"/>
              <a:t>: </a:t>
            </a:r>
            <a:r>
              <a:rPr lang="ko-KR" altLang="en-US" dirty="0" err="1"/>
              <a:t>기요미즈데라</a:t>
            </a:r>
            <a:r>
              <a:rPr lang="en-US" altLang="ko-KR" dirty="0"/>
              <a:t>, </a:t>
            </a:r>
            <a:r>
              <a:rPr lang="ko-KR" altLang="en-US" dirty="0" err="1"/>
              <a:t>긴카쿠지</a:t>
            </a:r>
            <a:endParaRPr lang="en-US" altLang="ko-KR" dirty="0"/>
          </a:p>
          <a:p>
            <a:r>
              <a:rPr lang="ko-KR" altLang="en-US" dirty="0"/>
              <a:t>특산품</a:t>
            </a:r>
            <a:r>
              <a:rPr lang="en-US" altLang="ko-KR" dirty="0"/>
              <a:t>: </a:t>
            </a:r>
            <a:r>
              <a:rPr lang="ko-KR" altLang="en-US" dirty="0"/>
              <a:t>화려한 무늬의 </a:t>
            </a:r>
            <a:r>
              <a:rPr lang="ko-KR" altLang="en-US" dirty="0" err="1"/>
              <a:t>니시진오리</a:t>
            </a:r>
            <a:endParaRPr lang="en-US" altLang="ko-KR" dirty="0"/>
          </a:p>
          <a:p>
            <a:r>
              <a:rPr lang="ko-KR" altLang="en-US" dirty="0"/>
              <a:t>메이지 유신전까지 천황이 머물던 곳으로</a:t>
            </a:r>
            <a:r>
              <a:rPr lang="en-US" altLang="ko-KR" dirty="0"/>
              <a:t>, </a:t>
            </a:r>
            <a:r>
              <a:rPr lang="ko-KR" altLang="en-US" dirty="0"/>
              <a:t>일본의 역사를 고스란히 간직한 유서 깊은 지역</a:t>
            </a:r>
            <a:endParaRPr lang="en-US" altLang="ko-KR" dirty="0"/>
          </a:p>
          <a:p>
            <a:r>
              <a:rPr lang="ko-KR" altLang="en-US" dirty="0"/>
              <a:t>국보로 지정된 미술공예품과 건축물이 보존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F0F2950-9F13-CD70-BBC8-9C86360A83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677" y="4274430"/>
            <a:ext cx="4471400" cy="258357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EA7E493-0EFA-6099-F8D1-9A01E09EEE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83" y="112900"/>
            <a:ext cx="3518087" cy="264091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0C672FE-800F-06FC-8AD0-6FEB38EFD0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53" y="4217089"/>
            <a:ext cx="3855730" cy="264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010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01A66C-67B7-45EE-80E7-1E1DCB45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히로시마시</a:t>
            </a:r>
            <a:r>
              <a:rPr lang="ja-JP" altLang="en-US" dirty="0"/>
              <a:t>　広島市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EEFEF0-7AB3-3A03-09F4-9CC9DFD1A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대표 음식</a:t>
            </a:r>
            <a:r>
              <a:rPr lang="en-US" altLang="ko-KR" dirty="0"/>
              <a:t>: </a:t>
            </a:r>
            <a:r>
              <a:rPr lang="ko-KR" altLang="en-US" dirty="0" err="1"/>
              <a:t>소바를</a:t>
            </a:r>
            <a:r>
              <a:rPr lang="ko-KR" altLang="en-US" dirty="0"/>
              <a:t> 넣는 히로시마식 </a:t>
            </a:r>
            <a:r>
              <a:rPr lang="ko-KR" altLang="en-US" dirty="0" err="1"/>
              <a:t>오코노미야키</a:t>
            </a:r>
            <a:endParaRPr lang="en-US" altLang="ko-KR" dirty="0"/>
          </a:p>
          <a:p>
            <a:r>
              <a:rPr lang="ko-KR" altLang="en-US" dirty="0"/>
              <a:t>오사카와 후쿠오카의 중간지점에 위치하는 도시</a:t>
            </a:r>
            <a:endParaRPr lang="en-US" altLang="ko-KR" dirty="0"/>
          </a:p>
          <a:p>
            <a:r>
              <a:rPr lang="ko-KR" altLang="en-US" dirty="0"/>
              <a:t>제 </a:t>
            </a:r>
            <a:r>
              <a:rPr lang="en-US" altLang="ko-KR" dirty="0"/>
              <a:t>2</a:t>
            </a:r>
            <a:r>
              <a:rPr lang="ko-KR" altLang="en-US" dirty="0"/>
              <a:t>차 세계대전 당시 역사상 최초로 원자폭탄이 투여된 곳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0B0A89E-64BB-7C99-C10C-29A3562F43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429000"/>
            <a:ext cx="5143500" cy="3429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918A175-496E-3454-9AB8-6F123F3042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493135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975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EC7813-33AE-29DB-CB93-E07BCA203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후쿠오카시</a:t>
            </a:r>
            <a:r>
              <a:rPr lang="ja-JP" altLang="en-US" dirty="0"/>
              <a:t>　福岡市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049443-C29A-EF54-F1FC-CB086B933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후쿠오카와 </a:t>
            </a:r>
            <a:r>
              <a:rPr lang="ko-KR" altLang="en-US" dirty="0" err="1"/>
              <a:t>하카타가</a:t>
            </a:r>
            <a:r>
              <a:rPr lang="ko-KR" altLang="en-US" dirty="0"/>
              <a:t> 합병된 시로</a:t>
            </a:r>
            <a:r>
              <a:rPr lang="en-US" altLang="ko-KR" dirty="0"/>
              <a:t>, </a:t>
            </a:r>
            <a:r>
              <a:rPr lang="ko-KR" altLang="en-US" dirty="0"/>
              <a:t>규슈의 중추도시 </a:t>
            </a:r>
            <a:endParaRPr lang="en-US" altLang="ko-KR" dirty="0"/>
          </a:p>
          <a:p>
            <a:r>
              <a:rPr lang="ko-KR" altLang="en-US" dirty="0"/>
              <a:t>한국인 관광객들이 가장 많이 방문하여 버스나 지하철 </a:t>
            </a:r>
            <a:r>
              <a:rPr lang="ko-KR" altLang="en-US" dirty="0" err="1"/>
              <a:t>내에는한글을</a:t>
            </a:r>
            <a:r>
              <a:rPr lang="ko-KR" altLang="en-US" dirty="0"/>
              <a:t> 많이 표기</a:t>
            </a:r>
            <a:endParaRPr lang="en-US" altLang="ko-KR" dirty="0"/>
          </a:p>
          <a:p>
            <a:r>
              <a:rPr lang="ko-KR" altLang="en-US" dirty="0"/>
              <a:t>상업시설이 밀집되어 있는 </a:t>
            </a:r>
            <a:r>
              <a:rPr lang="ko-KR" altLang="en-US" dirty="0" err="1"/>
              <a:t>덴진지구는</a:t>
            </a:r>
            <a:r>
              <a:rPr lang="en-US" altLang="ko-KR" dirty="0"/>
              <a:t> </a:t>
            </a:r>
            <a:r>
              <a:rPr lang="ko-KR" altLang="en-US" dirty="0"/>
              <a:t>쇼핑과 각종 행사로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</a:t>
            </a:r>
            <a:r>
              <a:rPr lang="ko-KR" altLang="en-US" dirty="0"/>
              <a:t>젊은이들에게 인기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5818FDB-F391-4DE7-B785-323442F96E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14" y="3836895"/>
            <a:ext cx="4541889" cy="302110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CAD9D64-4D39-4EA5-AB9A-1E3FD55189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67" y="3711334"/>
            <a:ext cx="4893051" cy="32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6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13B617-8B3A-91CE-47CD-6214CA97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나하시</a:t>
            </a:r>
            <a:r>
              <a:rPr lang="ja-JP" altLang="en-US" dirty="0"/>
              <a:t>　那覇市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61C57A-0A4E-08CA-5025-285809C80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특산품</a:t>
            </a:r>
            <a:r>
              <a:rPr lang="en-US" altLang="ko-KR" dirty="0"/>
              <a:t>: </a:t>
            </a:r>
            <a:r>
              <a:rPr lang="ko-KR" altLang="en-US" dirty="0"/>
              <a:t>망고</a:t>
            </a:r>
            <a:r>
              <a:rPr lang="en-US" altLang="ko-KR" dirty="0"/>
              <a:t>, </a:t>
            </a:r>
            <a:r>
              <a:rPr lang="ko-KR" altLang="en-US" dirty="0"/>
              <a:t>파인애플</a:t>
            </a:r>
            <a:r>
              <a:rPr lang="en-US" altLang="ko-KR" dirty="0"/>
              <a:t>, </a:t>
            </a:r>
            <a:r>
              <a:rPr lang="ko-KR" altLang="en-US" dirty="0"/>
              <a:t>사탕수수</a:t>
            </a:r>
            <a:endParaRPr lang="en-US" altLang="ko-KR" dirty="0"/>
          </a:p>
          <a:p>
            <a:r>
              <a:rPr lang="ko-KR" altLang="en-US" dirty="0" err="1"/>
              <a:t>천년기념물</a:t>
            </a:r>
            <a:r>
              <a:rPr lang="en-US" altLang="ko-KR" dirty="0"/>
              <a:t>: </a:t>
            </a:r>
            <a:r>
              <a:rPr lang="ko-KR" altLang="en-US" dirty="0" err="1"/>
              <a:t>이리오모테</a:t>
            </a:r>
            <a:r>
              <a:rPr lang="ko-KR" altLang="en-US" dirty="0"/>
              <a:t> 살쾡이</a:t>
            </a:r>
            <a:endParaRPr lang="en-US" altLang="ko-KR" dirty="0"/>
          </a:p>
          <a:p>
            <a:r>
              <a:rPr lang="ko-KR" altLang="en-US" dirty="0" err="1"/>
              <a:t>류큐왕국으로</a:t>
            </a:r>
            <a:r>
              <a:rPr lang="ko-KR" altLang="en-US" dirty="0"/>
              <a:t> 번창한 역사와 문화는 이국적인 정취를 느끼게 해 관광객들에게 인기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7E5945A-9DFB-345B-E6FD-0A144ED464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45" y="43532"/>
            <a:ext cx="3491473" cy="262270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8746444-B26D-0835-25C4-80357179CC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5" y="3729319"/>
            <a:ext cx="5959394" cy="312868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5CE0501-E0C4-02B5-F797-652D7F2E4E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889" y="3398669"/>
            <a:ext cx="3491473" cy="349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9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FEE948-907A-51EB-8269-B3828CF3C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</a:t>
            </a:r>
            <a:r>
              <a:rPr lang="ko-KR" altLang="en-US" dirty="0"/>
              <a:t>일본 지역별 관광 영상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0B80EE-6661-23A3-AE76-58C3BF10A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https://youtu.be/0KANmqDdyIw?si=mCc3Ay8vOA1kegET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77526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569A7D-4785-038D-54B0-675D3FAC1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 err="1"/>
              <a:t>느낀점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35DDE6-9F65-17D0-1D53-F576076DD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우선 일본의 다양한 도시를 살펴볼 수 있어서 좋았습니다</a:t>
            </a:r>
            <a:r>
              <a:rPr lang="en-US" altLang="ko-KR" dirty="0"/>
              <a:t>. </a:t>
            </a:r>
            <a:r>
              <a:rPr lang="ko-KR" altLang="en-US" dirty="0"/>
              <a:t>그리고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일본의 현마다 각각 </a:t>
            </a:r>
            <a:r>
              <a:rPr lang="ko-KR" altLang="en-US" dirty="0" err="1"/>
              <a:t>개성있는</a:t>
            </a:r>
            <a:r>
              <a:rPr lang="ko-KR" altLang="en-US" dirty="0"/>
              <a:t> 관광지와 특산품들이 있어 여행을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좋아하시는 분들에게는 여행의 즐거움을 더해 줄 수 있을 것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같습니다</a:t>
            </a:r>
            <a:r>
              <a:rPr lang="en-US" altLang="ko-K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797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이와테의 기술 특집 – 전통 공예품 | 여행 특집 | 이와테 여행 이와테 공식 관광 사이트">
            <a:extLst>
              <a:ext uri="{FF2B5EF4-FFF2-40B4-BE49-F238E27FC236}">
                <a16:creationId xmlns:a16="http://schemas.microsoft.com/office/drawing/2014/main" id="{C59491D1-B835-AC9F-8A8F-BE6209D51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7" r="6857" b="12277"/>
          <a:stretch/>
        </p:blipFill>
        <p:spPr bwMode="auto">
          <a:xfrm>
            <a:off x="5978935" y="2862109"/>
            <a:ext cx="5483020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이와테현의 대표음식으로 유명한 완코소바(わんこそば) &gt; 관광지 유명음식 | 일본 관광지및 유명음식소개">
            <a:extLst>
              <a:ext uri="{FF2B5EF4-FFF2-40B4-BE49-F238E27FC236}">
                <a16:creationId xmlns:a16="http://schemas.microsoft.com/office/drawing/2014/main" id="{9A7CEB53-71C4-FBD8-277F-ABD0B0FC4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01975"/>
            <a:ext cx="48768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0E21B1F-09B0-38C2-4B3A-E4C3A9F9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이와테현</a:t>
            </a:r>
            <a:r>
              <a:rPr lang="ja-JP" altLang="en-US" dirty="0"/>
              <a:t>　岩手県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526BC3-B6E7-7600-591D-68A6C2D05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특산품</a:t>
            </a:r>
            <a:r>
              <a:rPr lang="en-US" altLang="ko-KR" dirty="0"/>
              <a:t>: </a:t>
            </a:r>
            <a:r>
              <a:rPr lang="ko-KR" altLang="en-US" dirty="0" err="1"/>
              <a:t>모리오카시</a:t>
            </a:r>
            <a:r>
              <a:rPr lang="en-US" altLang="ko-KR" dirty="0"/>
              <a:t>(</a:t>
            </a:r>
            <a:r>
              <a:rPr lang="ja-JP" altLang="en-US" dirty="0"/>
              <a:t>盛岡市</a:t>
            </a:r>
            <a:r>
              <a:rPr lang="en-US" altLang="ko-KR" dirty="0"/>
              <a:t>)</a:t>
            </a:r>
            <a:r>
              <a:rPr lang="ko-KR" altLang="en-US" dirty="0"/>
              <a:t>와 </a:t>
            </a:r>
            <a:r>
              <a:rPr lang="ko-KR" altLang="en-US" dirty="0" err="1"/>
              <a:t>하나마키시</a:t>
            </a:r>
            <a:r>
              <a:rPr lang="en-US" altLang="ko-KR" dirty="0"/>
              <a:t>(</a:t>
            </a:r>
            <a:r>
              <a:rPr lang="ja-JP" altLang="en-US" dirty="0"/>
              <a:t>花巻市</a:t>
            </a:r>
            <a:r>
              <a:rPr lang="en-US" altLang="ko-KR" dirty="0"/>
              <a:t>)</a:t>
            </a:r>
            <a:r>
              <a:rPr lang="ko-KR" altLang="en-US" dirty="0"/>
              <a:t>의 </a:t>
            </a:r>
            <a:r>
              <a:rPr lang="ko-KR" altLang="en-US" dirty="0" err="1"/>
              <a:t>완코소바</a:t>
            </a:r>
            <a:endParaRPr lang="en-US" altLang="ko-KR" dirty="0"/>
          </a:p>
          <a:p>
            <a:r>
              <a:rPr lang="ko-KR" altLang="en-US" dirty="0"/>
              <a:t>관광상품</a:t>
            </a:r>
            <a:r>
              <a:rPr lang="en-US" altLang="ko-KR" dirty="0"/>
              <a:t>: </a:t>
            </a:r>
            <a:r>
              <a:rPr lang="ko-KR" altLang="en-US" dirty="0"/>
              <a:t>일본 전통 공예품인 </a:t>
            </a:r>
            <a:r>
              <a:rPr lang="ko-KR" altLang="en-US" dirty="0" err="1"/>
              <a:t>남부철기</a:t>
            </a:r>
            <a:r>
              <a:rPr lang="en-US" altLang="ko-KR" dirty="0"/>
              <a:t>(</a:t>
            </a:r>
            <a:r>
              <a:rPr lang="ja-JP" altLang="en-US" dirty="0"/>
              <a:t>南部鉄器</a:t>
            </a:r>
            <a:r>
              <a:rPr lang="en-US" altLang="ko-KR" dirty="0"/>
              <a:t>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59949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0301C7-F50D-26E4-3E1B-157325E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2485"/>
            <a:ext cx="10515600" cy="1013030"/>
          </a:xfrm>
        </p:spPr>
        <p:txBody>
          <a:bodyPr/>
          <a:lstStyle/>
          <a:p>
            <a:r>
              <a:rPr lang="ko-KR" altLang="en-US" dirty="0"/>
              <a:t>            감사합니다 </a:t>
            </a:r>
          </a:p>
        </p:txBody>
      </p:sp>
    </p:spTree>
    <p:extLst>
      <p:ext uri="{BB962C8B-B14F-4D97-AF65-F5344CB8AC3E}">
        <p14:creationId xmlns:p14="http://schemas.microsoft.com/office/powerpoint/2010/main" val="286425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공식 】 일본 삼경 - 리쿠젠 마츠시마 -">
            <a:extLst>
              <a:ext uri="{FF2B5EF4-FFF2-40B4-BE49-F238E27FC236}">
                <a16:creationId xmlns:a16="http://schemas.microsoft.com/office/drawing/2014/main" id="{55E31A03-CF24-1913-D03C-5CE46DDD8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940" y="3080696"/>
            <a:ext cx="5605924" cy="370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B4509DE-74E3-FD99-D068-CB4CE9C3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미야기현</a:t>
            </a:r>
            <a:r>
              <a:rPr lang="ja-JP" altLang="en-US" dirty="0"/>
              <a:t>　宮城県</a:t>
            </a:r>
            <a:endParaRPr lang="ko-KR" altLang="en-US" dirty="0"/>
          </a:p>
        </p:txBody>
      </p:sp>
      <p:pic>
        <p:nvPicPr>
          <p:cNvPr id="5122" name="Picture 2" descr="2024년 도호쿠 3대 축제 '센다이 타나바타 마츠리(센다이 칠석 축제)' 볼거리와 가는 방법 소개 - LIVE JAPAN (  일본여행·추천명소·지역정보 )">
            <a:extLst>
              <a:ext uri="{FF2B5EF4-FFF2-40B4-BE49-F238E27FC236}">
                <a16:creationId xmlns:a16="http://schemas.microsoft.com/office/drawing/2014/main" id="{6F0F99A7-A510-FCBD-611C-9C3ECA7FC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9" y="3077496"/>
            <a:ext cx="6054213" cy="370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317FFA-D7F4-208A-D5DE-50EE5E248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지역 축제</a:t>
            </a:r>
            <a:r>
              <a:rPr lang="en-US" altLang="ko-KR" dirty="0"/>
              <a:t>: </a:t>
            </a:r>
            <a:r>
              <a:rPr lang="ko-KR" altLang="en-US" dirty="0"/>
              <a:t>센다이시</a:t>
            </a:r>
            <a:r>
              <a:rPr lang="en-US" altLang="ko-KR" dirty="0"/>
              <a:t>(</a:t>
            </a:r>
            <a:r>
              <a:rPr lang="ja-JP" altLang="en-US" dirty="0"/>
              <a:t>仙台市</a:t>
            </a:r>
            <a:r>
              <a:rPr lang="en-US" altLang="ko-KR" dirty="0"/>
              <a:t>)</a:t>
            </a:r>
            <a:r>
              <a:rPr lang="ko-KR" altLang="en-US" dirty="0"/>
              <a:t>의 </a:t>
            </a:r>
            <a:r>
              <a:rPr lang="ko-KR" altLang="en-US" dirty="0" err="1"/>
              <a:t>타나바타마쓰리</a:t>
            </a:r>
            <a:r>
              <a:rPr lang="en-US" altLang="ko-KR" dirty="0"/>
              <a:t>(</a:t>
            </a:r>
            <a:r>
              <a:rPr lang="ja-JP" altLang="en-US" dirty="0"/>
              <a:t>七夕祭り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관광지</a:t>
            </a:r>
            <a:r>
              <a:rPr lang="en-US" altLang="ko-KR" dirty="0"/>
              <a:t>: 260</a:t>
            </a:r>
            <a:r>
              <a:rPr lang="ko-KR" altLang="en-US" dirty="0"/>
              <a:t>여개의 섬으로 이루어진 </a:t>
            </a:r>
            <a:r>
              <a:rPr lang="ko-KR" altLang="en-US" dirty="0" err="1"/>
              <a:t>마쓰시마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ja-JP" altLang="en-US" dirty="0"/>
              <a:t>松島</a:t>
            </a:r>
            <a:r>
              <a:rPr lang="en-US" altLang="ja-JP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2164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4367F3-C8C2-08A4-9E84-73F0A450C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아키타현</a:t>
            </a:r>
            <a:r>
              <a:rPr lang="ko-KR" altLang="en-US" dirty="0"/>
              <a:t> </a:t>
            </a:r>
            <a:r>
              <a:rPr lang="ja-JP" altLang="en-US" dirty="0"/>
              <a:t>秋田県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5DC059-5CEE-41A2-3796-5D998CD0D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지역 행사</a:t>
            </a:r>
            <a:r>
              <a:rPr lang="en-US" altLang="ko-KR" dirty="0"/>
              <a:t>: 1</a:t>
            </a:r>
            <a:r>
              <a:rPr lang="ko-KR" altLang="en-US" dirty="0"/>
              <a:t>월에 눈으로 집을 만들고 물의 신에게 제사를 지내는 </a:t>
            </a:r>
            <a:r>
              <a:rPr lang="ko-KR" altLang="en-US" dirty="0" err="1"/>
              <a:t>카마쿠라</a:t>
            </a:r>
            <a:r>
              <a:rPr lang="en-US" altLang="ko-KR" dirty="0"/>
              <a:t>(</a:t>
            </a:r>
            <a:r>
              <a:rPr lang="ja-JP" altLang="en-US" dirty="0"/>
              <a:t>かまくら</a:t>
            </a:r>
            <a:r>
              <a:rPr lang="en-US" altLang="ko-KR" dirty="0"/>
              <a:t>)</a:t>
            </a:r>
            <a:r>
              <a:rPr lang="ko-KR" altLang="en-US" dirty="0"/>
              <a:t> 행사</a:t>
            </a:r>
            <a:endParaRPr lang="en-US" altLang="ko-KR" dirty="0"/>
          </a:p>
          <a:p>
            <a:r>
              <a:rPr lang="ko-KR" altLang="en-US" dirty="0"/>
              <a:t>특산품</a:t>
            </a:r>
            <a:r>
              <a:rPr lang="en-US" altLang="ko-KR" dirty="0"/>
              <a:t>: </a:t>
            </a:r>
            <a:r>
              <a:rPr lang="ko-KR" altLang="en-US" dirty="0"/>
              <a:t>물과 쌀</a:t>
            </a:r>
            <a:endParaRPr lang="en-US" altLang="ko-KR" dirty="0"/>
          </a:p>
          <a:p>
            <a:r>
              <a:rPr lang="ko-KR" altLang="en-US" dirty="0"/>
              <a:t>충견 하치로 잘 알려진 </a:t>
            </a:r>
            <a:r>
              <a:rPr lang="ko-KR" altLang="en-US" dirty="0" err="1"/>
              <a:t>아키타견의</a:t>
            </a:r>
            <a:r>
              <a:rPr lang="ko-KR" altLang="en-US" dirty="0"/>
              <a:t> 고향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4F0CF6F-E31B-F80B-9BCF-CE5C5EEE62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5194"/>
            <a:ext cx="7767483" cy="291280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1D35835-FA16-7247-2B31-AA0B31A3ED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918" y="3945194"/>
            <a:ext cx="4743082" cy="296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52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4752BB-531E-D556-0FE0-889419F5B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야마가타현</a:t>
            </a:r>
            <a:r>
              <a:rPr lang="ko-KR" altLang="en-US" dirty="0"/>
              <a:t> </a:t>
            </a:r>
            <a:r>
              <a:rPr lang="ja-JP" altLang="en-US" dirty="0"/>
              <a:t>山形県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5E604CB-2D25-6237-38C3-F9718590E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지역 축제</a:t>
            </a:r>
            <a:r>
              <a:rPr lang="en-US" altLang="ko-KR" dirty="0"/>
              <a:t>: </a:t>
            </a:r>
            <a:r>
              <a:rPr lang="ko-KR" altLang="en-US" dirty="0"/>
              <a:t>삿갓을 들고 춤추는 </a:t>
            </a:r>
            <a:r>
              <a:rPr lang="ko-KR" altLang="en-US" dirty="0" err="1"/>
              <a:t>히나가사</a:t>
            </a:r>
            <a:r>
              <a:rPr lang="ko-KR" altLang="en-US" dirty="0"/>
              <a:t> </a:t>
            </a:r>
            <a:r>
              <a:rPr lang="ko-KR" altLang="en-US" dirty="0" err="1"/>
              <a:t>마쓰리</a:t>
            </a:r>
            <a:endParaRPr lang="en-US" altLang="ko-KR" dirty="0"/>
          </a:p>
          <a:p>
            <a:r>
              <a:rPr lang="ko-KR" altLang="en-US" dirty="0"/>
              <a:t>특산품</a:t>
            </a:r>
            <a:r>
              <a:rPr lang="en-US" altLang="ko-KR" dirty="0"/>
              <a:t>: </a:t>
            </a:r>
            <a:r>
              <a:rPr lang="ko-KR" altLang="en-US" dirty="0"/>
              <a:t>버찌</a:t>
            </a:r>
            <a:endParaRPr lang="en-US" altLang="ko-KR" dirty="0"/>
          </a:p>
          <a:p>
            <a:r>
              <a:rPr lang="ko-KR" altLang="en-US" dirty="0"/>
              <a:t>명물</a:t>
            </a:r>
            <a:r>
              <a:rPr lang="en-US" altLang="ko-KR" dirty="0"/>
              <a:t>: </a:t>
            </a:r>
            <a:r>
              <a:rPr lang="ko-KR" altLang="en-US" dirty="0" err="1"/>
              <a:t>요네자와</a:t>
            </a:r>
            <a:r>
              <a:rPr lang="ko-KR" altLang="en-US" dirty="0"/>
              <a:t> 분지의 </a:t>
            </a:r>
            <a:r>
              <a:rPr lang="ko-KR" altLang="en-US" dirty="0" err="1"/>
              <a:t>야마가타규</a:t>
            </a:r>
            <a:r>
              <a:rPr lang="en-US" altLang="ko-KR" dirty="0"/>
              <a:t>(</a:t>
            </a:r>
            <a:r>
              <a:rPr lang="ja-JP" altLang="en-US" dirty="0"/>
              <a:t>山形牛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E4B947C-F4A2-023B-796C-FBD2279AF1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6" y="3429000"/>
            <a:ext cx="5074674" cy="338311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E038CE0-BA6E-408D-09AE-BD3CF9E516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563" y="3477342"/>
            <a:ext cx="4381909" cy="328643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C5E4E75-3079-88A4-6A24-32021D6284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-2557" r="16175" b="-204"/>
          <a:stretch/>
        </p:blipFill>
        <p:spPr>
          <a:xfrm>
            <a:off x="9185376" y="94226"/>
            <a:ext cx="2683388" cy="407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6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7C7EBC-F7E5-39B7-2DD7-F150284FB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후쿠시마현</a:t>
            </a:r>
            <a:r>
              <a:rPr lang="ja-JP" altLang="en-US" dirty="0"/>
              <a:t>　福島県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632607-529E-C6D3-E4A7-51187A018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명물</a:t>
            </a:r>
            <a:r>
              <a:rPr lang="en-US" altLang="ko-KR" dirty="0"/>
              <a:t>: </a:t>
            </a:r>
            <a:r>
              <a:rPr lang="ko-KR" altLang="en-US" dirty="0" err="1"/>
              <a:t>기타카타</a:t>
            </a:r>
            <a:r>
              <a:rPr lang="ko-KR" altLang="en-US" dirty="0"/>
              <a:t> 라면</a:t>
            </a:r>
            <a:endParaRPr lang="en-US" altLang="ko-KR" dirty="0"/>
          </a:p>
          <a:p>
            <a:r>
              <a:rPr lang="ko-KR" altLang="en-US" dirty="0"/>
              <a:t>관광지</a:t>
            </a:r>
            <a:r>
              <a:rPr lang="en-US" altLang="ko-KR" dirty="0"/>
              <a:t>: </a:t>
            </a:r>
            <a:r>
              <a:rPr lang="ko-KR" altLang="en-US" dirty="0"/>
              <a:t>병을 치료하기 위한 </a:t>
            </a:r>
            <a:r>
              <a:rPr lang="ko-KR" altLang="en-US" dirty="0" err="1"/>
              <a:t>쓰치유</a:t>
            </a:r>
            <a:r>
              <a:rPr lang="ko-KR" altLang="en-US" dirty="0"/>
              <a:t> 온천</a:t>
            </a:r>
            <a:endParaRPr lang="en-US" altLang="ko-KR" dirty="0"/>
          </a:p>
          <a:p>
            <a:r>
              <a:rPr lang="ko-KR" altLang="en-US" dirty="0"/>
              <a:t>생산품</a:t>
            </a:r>
            <a:r>
              <a:rPr lang="en-US" altLang="ko-KR" dirty="0"/>
              <a:t>: </a:t>
            </a:r>
            <a:r>
              <a:rPr lang="ko-KR" altLang="en-US" dirty="0"/>
              <a:t>나무 인형 </a:t>
            </a:r>
            <a:r>
              <a:rPr lang="ko-KR" altLang="en-US" dirty="0" err="1"/>
              <a:t>쓰치유코케시</a:t>
            </a:r>
            <a:r>
              <a:rPr lang="en-US" altLang="ko-KR" dirty="0"/>
              <a:t>(</a:t>
            </a:r>
            <a:r>
              <a:rPr lang="ja-JP" altLang="en-US" dirty="0"/>
              <a:t>土湯こけし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원자력 발전소</a:t>
            </a:r>
            <a:r>
              <a:rPr lang="en-US" altLang="ko-KR" dirty="0"/>
              <a:t>, </a:t>
            </a:r>
            <a:r>
              <a:rPr lang="ko-KR" altLang="en-US" dirty="0"/>
              <a:t>수력 발전소</a:t>
            </a:r>
            <a:r>
              <a:rPr lang="en-US" altLang="ko-KR" dirty="0"/>
              <a:t>, </a:t>
            </a:r>
            <a:r>
              <a:rPr lang="ko-KR" altLang="en-US" dirty="0"/>
              <a:t>화력 발전소가 있는 일본의 전력 공급지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10E419C-2198-30C2-CBB9-BF9F046FD5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3" b="4225"/>
          <a:stretch/>
        </p:blipFill>
        <p:spPr>
          <a:xfrm>
            <a:off x="8409038" y="0"/>
            <a:ext cx="3528039" cy="321832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459F31E-EA5B-15D5-7CDF-749ABD895A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238" y="3892721"/>
            <a:ext cx="4342255" cy="30638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6BBFE3F-3B11-6348-0AA6-FC8BAE8B7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04" y="4011270"/>
            <a:ext cx="4342255" cy="28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02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A07968577458F244875841666BC314AB" ma:contentTypeVersion="6" ma:contentTypeDescription="새 문서를 만듭니다." ma:contentTypeScope="" ma:versionID="750e8d7cc4a72cebbe85e32eeef78ebb">
  <xsd:schema xmlns:xsd="http://www.w3.org/2001/XMLSchema" xmlns:xs="http://www.w3.org/2001/XMLSchema" xmlns:p="http://schemas.microsoft.com/office/2006/metadata/properties" xmlns:ns3="c72dc5d7-4a70-4cf5-b0b9-b33c6ce5f14e" targetNamespace="http://schemas.microsoft.com/office/2006/metadata/properties" ma:root="true" ma:fieldsID="b6aa046350add4e93db5a682726730d8" ns3:_="">
    <xsd:import namespace="c72dc5d7-4a70-4cf5-b0b9-b33c6ce5f1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dc5d7-4a70-4cf5-b0b9-b33c6ce5f1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72dc5d7-4a70-4cf5-b0b9-b33c6ce5f14e" xsi:nil="true"/>
  </documentManagement>
</p:properties>
</file>

<file path=customXml/itemProps1.xml><?xml version="1.0" encoding="utf-8"?>
<ds:datastoreItem xmlns:ds="http://schemas.openxmlformats.org/officeDocument/2006/customXml" ds:itemID="{40E1A68A-D527-4704-B349-DB96DABCA3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7697D2-56CE-4824-A12A-6B2324D14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2dc5d7-4a70-4cf5-b0b9-b33c6ce5f1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2C6746-06D3-4CD9-9BD9-C4DC7E8127E0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c72dc5d7-4a70-4cf5-b0b9-b33c6ce5f14e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1278</Words>
  <Application>Microsoft Office PowerPoint</Application>
  <PresentationFormat>와이드스크린</PresentationFormat>
  <Paragraphs>202</Paragraphs>
  <Slides>50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3" baseType="lpstr">
      <vt:lpstr>맑은 고딕</vt:lpstr>
      <vt:lpstr>Arial</vt:lpstr>
      <vt:lpstr>Office 테마</vt:lpstr>
      <vt:lpstr>일본의 각 지역과 주요도시</vt:lpstr>
      <vt:lpstr>목차</vt:lpstr>
      <vt:lpstr>1. 일본 각 지역의 특징</vt:lpstr>
      <vt:lpstr>아오모리현 青森県</vt:lpstr>
      <vt:lpstr>이와테현　岩手県</vt:lpstr>
      <vt:lpstr>미야기현　宮城県</vt:lpstr>
      <vt:lpstr>아키타현 秋田県</vt:lpstr>
      <vt:lpstr>야마가타현 山形県</vt:lpstr>
      <vt:lpstr>후쿠시마현　福島県</vt:lpstr>
      <vt:lpstr>이바라키현　茨城県</vt:lpstr>
      <vt:lpstr>도치기현 栃木県</vt:lpstr>
      <vt:lpstr>군마현　群馬県</vt:lpstr>
      <vt:lpstr>사이타마현　埼玉県</vt:lpstr>
      <vt:lpstr>치바현　千葉県</vt:lpstr>
      <vt:lpstr>가나가와현　神奈川県</vt:lpstr>
      <vt:lpstr>니가타현　新潟県</vt:lpstr>
      <vt:lpstr>도야마현 富山県</vt:lpstr>
      <vt:lpstr>후쿠이현　福井県</vt:lpstr>
      <vt:lpstr>나가노현  長野県</vt:lpstr>
      <vt:lpstr>시즈오카현　静岡県</vt:lpstr>
      <vt:lpstr>아이치현　愛知県</vt:lpstr>
      <vt:lpstr>미에현　三重県</vt:lpstr>
      <vt:lpstr>시가현　滋賀県</vt:lpstr>
      <vt:lpstr>효고현　兵庫県</vt:lpstr>
      <vt:lpstr>와카야마현　和歌山県</vt:lpstr>
      <vt:lpstr>돗토리현　鳥取県</vt:lpstr>
      <vt:lpstr>시마네현　島根県</vt:lpstr>
      <vt:lpstr>오카야마현　岡山県 </vt:lpstr>
      <vt:lpstr>도쿠시마현　徳島県</vt:lpstr>
      <vt:lpstr>가가와현　香川県</vt:lpstr>
      <vt:lpstr>에히메현　愛媛県</vt:lpstr>
      <vt:lpstr>후쿠오카현　福岡県</vt:lpstr>
      <vt:lpstr>고치현　高知県 </vt:lpstr>
      <vt:lpstr>나가사키현　長崎県 </vt:lpstr>
      <vt:lpstr>구마모토현　熊本県</vt:lpstr>
      <vt:lpstr>오이타현　大分県</vt:lpstr>
      <vt:lpstr>미야자키현　宮崎県</vt:lpstr>
      <vt:lpstr>가고시마현　鹿児島県</vt:lpstr>
      <vt:lpstr>2. 일본의 주요도시</vt:lpstr>
      <vt:lpstr>도쿄　東京 </vt:lpstr>
      <vt:lpstr>삿포로시　札幌市</vt:lpstr>
      <vt:lpstr>나라시　奈良市 </vt:lpstr>
      <vt:lpstr>오사카시　大阪市</vt:lpstr>
      <vt:lpstr>교토시　京都市</vt:lpstr>
      <vt:lpstr>히로시마시　広島市</vt:lpstr>
      <vt:lpstr>후쿠오카시　福岡市</vt:lpstr>
      <vt:lpstr>나하시　那覇市</vt:lpstr>
      <vt:lpstr>3.일본 지역별 관광 영상</vt:lpstr>
      <vt:lpstr>4. 느낀점</vt:lpstr>
      <vt:lpstr>            감사합니다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지연화</dc:creator>
  <cp:lastModifiedBy>지연화</cp:lastModifiedBy>
  <cp:revision>1</cp:revision>
  <dcterms:created xsi:type="dcterms:W3CDTF">2024-11-01T06:56:28Z</dcterms:created>
  <dcterms:modified xsi:type="dcterms:W3CDTF">2024-11-12T13:13:08Z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0x010100A07968577458F244875841666BC314AB</vt:lpwstr>
  </property>
</Properties>
</file>