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2"/>
        <p:guide pos="3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01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45020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03563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05492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61235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6743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743312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82592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46051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80607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99465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1510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0616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일본의 농구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 lvl="0">
              <a:defRPr/>
            </a:pPr>
            <a:r>
              <a:rPr lang="en-US" altLang="ko-KR"/>
              <a:t>22324019</a:t>
            </a:r>
            <a:r>
              <a:rPr lang="ko-KR" altLang="en-US"/>
              <a:t> 정효민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최근우승구단 </a:t>
            </a:r>
            <a:r>
              <a:rPr lang="en-US" altLang="ko-KR"/>
              <a:t>B2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 algn="r">
              <a:defRPr/>
            </a:pPr>
            <a:endParaRPr lang="en-US" altLang="ko-KR" sz="4400"/>
          </a:p>
          <a:p>
            <a:pPr lvl="0" algn="r">
              <a:defRPr/>
            </a:pPr>
            <a:endParaRPr lang="en-US" altLang="ko-KR" sz="4400"/>
          </a:p>
          <a:p>
            <a:pPr marL="0" lvl="0" indent="0" algn="r">
              <a:buNone/>
              <a:defRPr/>
            </a:pPr>
            <a:r>
              <a:rPr lang="en-US" altLang="ko-KR" sz="4400"/>
              <a:t>B2</a:t>
            </a:r>
            <a:r>
              <a:rPr lang="ko-KR" altLang="en-US" sz="4400"/>
              <a:t>리그</a:t>
            </a:r>
            <a:r>
              <a:rPr lang="en-US" altLang="ko-KR" sz="4400"/>
              <a:t>:</a:t>
            </a:r>
            <a:r>
              <a:rPr lang="ko-KR" altLang="en-US" sz="4400"/>
              <a:t>사가 벌루너즈</a:t>
            </a:r>
            <a:endParaRPr lang="ko-KR" altLang="en-US" sz="44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742770"/>
            <a:ext cx="4528038" cy="45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3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 algn="ctr">
              <a:defRPr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361950" lvl="1" indent="0" algn="ctr">
              <a:buNone/>
              <a:defRPr/>
            </a:pPr>
            <a:r>
              <a:rPr lang="en-US" altLang="ko-KR" sz="4400"/>
              <a:t>1</a:t>
            </a:r>
            <a:r>
              <a:rPr lang="ko-KR" altLang="en-US" sz="4400"/>
              <a:t> 일본남자 농구리그</a:t>
            </a:r>
            <a:endParaRPr lang="ko-KR" altLang="en-US" sz="4400"/>
          </a:p>
          <a:p>
            <a:pPr marL="361950" lvl="1" indent="0" algn="ctr">
              <a:buNone/>
              <a:defRPr/>
            </a:pPr>
            <a:r>
              <a:rPr lang="en-US" altLang="ko-KR" sz="4400"/>
              <a:t>2</a:t>
            </a:r>
            <a:r>
              <a:rPr lang="ko-KR" altLang="en-US" sz="4400"/>
              <a:t> 일본남자 농구 국가대표</a:t>
            </a:r>
            <a:endParaRPr lang="ko-KR" altLang="en-US" sz="4400"/>
          </a:p>
          <a:p>
            <a:pPr marL="361950" lvl="1" indent="0" algn="ctr">
              <a:buNone/>
              <a:defRPr/>
            </a:pPr>
            <a:r>
              <a:rPr lang="en-US" altLang="ko-KR" sz="4400"/>
              <a:t>3</a:t>
            </a:r>
            <a:r>
              <a:rPr lang="ko-KR" altLang="en-US" sz="4400"/>
              <a:t> 일본여자 국가대표</a:t>
            </a:r>
            <a:endParaRPr lang="ko-KR" altLang="en-US" sz="4400"/>
          </a:p>
          <a:p>
            <a:pPr marL="361950" lvl="1" indent="0" algn="ctr">
              <a:buNone/>
              <a:defRPr/>
            </a:pPr>
            <a:r>
              <a:rPr lang="en-US" altLang="ko-KR" sz="4400"/>
              <a:t>4</a:t>
            </a:r>
            <a:r>
              <a:rPr lang="ko-KR" altLang="en-US" sz="4400"/>
              <a:t> 일본 여자 농구리그</a:t>
            </a:r>
            <a:endParaRPr lang="ko-KR" altLang="en-US" sz="4400"/>
          </a:p>
          <a:p>
            <a:pPr marL="361950" lvl="1" indent="0" algn="ctr">
              <a:buNone/>
              <a:defRPr/>
            </a:pPr>
            <a:r>
              <a:rPr lang="en-US" altLang="ko-KR" sz="4400"/>
              <a:t>5</a:t>
            </a:r>
            <a:r>
              <a:rPr lang="ko-KR" altLang="en-US" sz="4400"/>
              <a:t> 일본전설의 농구만화 슬램덩크</a:t>
            </a:r>
            <a:endParaRPr lang="ko-KR" altLang="en-US" sz="4400"/>
          </a:p>
        </p:txBody>
      </p:sp>
    </p:spTree>
    <p:extLst>
      <p:ext uri="{BB962C8B-B14F-4D97-AF65-F5344CB8AC3E}">
        <p14:creationId xmlns:p14="http://schemas.microsoft.com/office/powerpoint/2010/main" val="3224367120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일본의 </a:t>
            </a:r>
            <a:r>
              <a:rPr lang="en-US" altLang="ko-KR"/>
              <a:t>B</a:t>
            </a:r>
            <a:r>
              <a:rPr lang="ko-KR" altLang="en-US"/>
              <a:t>리그 마크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 algn="ctr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ko-KR" altLang="en-US" sz="4400">
              <a:highlight>
                <a:schemeClr val="lt1"/>
              </a:highlight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25695" y="1536395"/>
            <a:ext cx="2340609" cy="45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일본의 농구리그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ko-KR" altLang="en-US"/>
              <a:t>일본 농구 리그(일본어: 日本バスケットボールリーグ) 또는 JBL은 2007년에 설립된 일본의 프로 농구리그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286782"/>
            <a:ext cx="7012012" cy="39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8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>
        <p:cut/>
      </p:transition>
    </mc:Choice>
    <mc:Fallback>
      <p:transition xmlns:mc="http://schemas.openxmlformats.org/markup-compatibility/2006" xmlns:hp="http://schemas.haansoft.com/office/presentation/8.0" mc:Ignorable="hp" hp:hslDur="1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 sz="2400"/>
              <a:t>정식 명칭</a:t>
            </a:r>
            <a:endParaRPr lang="ko-KR" altLang="en-US" sz="2400"/>
          </a:p>
          <a:p>
            <a:pPr lvl="0">
              <a:defRPr/>
            </a:pPr>
            <a:r>
              <a:rPr lang="ko-KR" altLang="en-US" sz="2400"/>
              <a:t>B.LEAGUE (Japan Professional Basketball League)</a:t>
            </a:r>
            <a:endParaRPr lang="ko-KR" altLang="en-US" sz="2400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8" y="1270877"/>
            <a:ext cx="9228990" cy="51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원문 명칭</a:t>
            </a:r>
            <a:r>
              <a:rPr lang="en-US" altLang="ko-KR"/>
              <a:t>:</a:t>
            </a:r>
            <a:r>
              <a:rPr lang="ko-KR" altLang="en-US"/>
              <a:t>Bリーグ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47800"/>
            <a:ext cx="9510346" cy="46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회장</a:t>
            </a:r>
            <a:r>
              <a:rPr lang="en-US" altLang="ko-KR"/>
              <a:t>:</a:t>
            </a:r>
            <a:r>
              <a:rPr lang="ko-KR" altLang="en-US"/>
              <a:t>시마다 신지(2020.05.06.~ )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02080"/>
            <a:ext cx="7103884" cy="47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3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randomBar dir="vert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참가팀 B1: 24개B2: 14개B3: 16개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47800"/>
            <a:ext cx="79152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8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>
        <p:cut/>
      </p:transition>
    </mc:Choice>
    <mc:Fallback>
      <p:transition xmlns:mc="http://schemas.openxmlformats.org/markup-compatibility/2006" xmlns:hp="http://schemas.haansoft.com/office/presentation/8.0" mc:Ignorable="hp" hp:hslDur="1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최근 우승 구단</a:t>
            </a:r>
            <a:r>
              <a:rPr lang="en-US" altLang="ko-KR"/>
              <a:t> B1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lvl="1">
              <a:defRPr/>
            </a:pPr>
            <a:r>
              <a:rPr lang="ko-KR" altLang="en-US" sz="3200"/>
              <a:t>                                     </a:t>
            </a:r>
            <a:endParaRPr lang="ko-KR" altLang="en-US" sz="3200"/>
          </a:p>
          <a:p>
            <a:pPr lvl="1">
              <a:defRPr/>
            </a:pPr>
            <a:endParaRPr lang="ko-KR" altLang="en-US" sz="3200"/>
          </a:p>
          <a:p>
            <a:pPr lvl="1">
              <a:defRPr/>
            </a:pPr>
            <a:endParaRPr lang="ko-KR" altLang="en-US" sz="3200"/>
          </a:p>
          <a:p>
            <a:pPr lvl="1" algn="ctr">
              <a:defRPr/>
            </a:pPr>
            <a:r>
              <a:rPr lang="ko-KR" altLang="en-US" sz="3200"/>
              <a:t>                                  </a:t>
            </a:r>
            <a:r>
              <a:rPr lang="ko-KR" altLang="en-US" sz="4800"/>
              <a:t>B1리그: 류큐 골든 킹스</a:t>
            </a:r>
            <a:endParaRPr lang="ko-KR" altLang="en-US" sz="4800"/>
          </a:p>
          <a:p>
            <a:pPr lvl="0"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67153" y="1700701"/>
            <a:ext cx="4425462" cy="44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7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66</ep:Words>
  <ep:PresentationFormat>화면 슬라이드 쇼(4:3)</ep:PresentationFormat>
  <ep:Paragraphs>44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보석</vt:lpstr>
      <vt:lpstr>일본의 농구</vt:lpstr>
      <vt:lpstr>목차</vt:lpstr>
      <vt:lpstr>일본의 B리그 마크</vt:lpstr>
      <vt:lpstr>일본의 농구리그</vt:lpstr>
      <vt:lpstr>정식 명칭 B.LEAGUE (Japan Professional Basketball League)</vt:lpstr>
      <vt:lpstr>원문 명칭:Bリーグ</vt:lpstr>
      <vt:lpstr>회장:시마다 신지(2020.05.06.~ )</vt:lpstr>
      <vt:lpstr>참가팀 B1: 24개B2: 14개B3: 16개</vt:lpstr>
      <vt:lpstr>최근 우승 구단 B1</vt:lpstr>
      <vt:lpstr>최근우승구단 B2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2024-05-28T08:45:47.025</dcterms:created>
  <dc:creator>lollk</dc:creator>
  <cp:lastModifiedBy>lollk</cp:lastModifiedBy>
  <dcterms:modified xsi:type="dcterms:W3CDTF">2024-11-28T06:34:39.052</dcterms:modified>
  <cp:revision>78</cp:revision>
  <dc:title>일본의 농구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