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F7AAFB-C65C-4DA2-8A13-6712BEB51482}" v="4" dt="2024-11-29T13:52:02.8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지수 이" userId="450b54f2a3fed796" providerId="LiveId" clId="{A3F7AAFB-C65C-4DA2-8A13-6712BEB51482}"/>
    <pc:docChg chg="custSel addSld delSld modSld">
      <pc:chgData name="지수 이" userId="450b54f2a3fed796" providerId="LiveId" clId="{A3F7AAFB-C65C-4DA2-8A13-6712BEB51482}" dt="2024-11-29T13:52:04.149" v="98" actId="962"/>
      <pc:docMkLst>
        <pc:docMk/>
      </pc:docMkLst>
      <pc:sldChg chg="del">
        <pc:chgData name="지수 이" userId="450b54f2a3fed796" providerId="LiveId" clId="{A3F7AAFB-C65C-4DA2-8A13-6712BEB51482}" dt="2024-11-28T12:35:28.728" v="0" actId="2696"/>
        <pc:sldMkLst>
          <pc:docMk/>
          <pc:sldMk cId="236494509" sldId="257"/>
        </pc:sldMkLst>
      </pc:sldChg>
      <pc:sldChg chg="addSp delSp modSp new mod">
        <pc:chgData name="지수 이" userId="450b54f2a3fed796" providerId="LiveId" clId="{A3F7AAFB-C65C-4DA2-8A13-6712BEB51482}" dt="2024-11-29T13:45:12.120" v="13" actId="1076"/>
        <pc:sldMkLst>
          <pc:docMk/>
          <pc:sldMk cId="3139943414" sldId="257"/>
        </pc:sldMkLst>
        <pc:spChg chg="del">
          <ac:chgData name="지수 이" userId="450b54f2a3fed796" providerId="LiveId" clId="{A3F7AAFB-C65C-4DA2-8A13-6712BEB51482}" dt="2024-11-29T13:44:35.003" v="2" actId="21"/>
          <ac:spMkLst>
            <pc:docMk/>
            <pc:sldMk cId="3139943414" sldId="257"/>
            <ac:spMk id="2" creationId="{D1EA3018-0B8A-F808-511A-47AA1C0931CF}"/>
          </ac:spMkLst>
        </pc:spChg>
        <pc:spChg chg="del">
          <ac:chgData name="지수 이" userId="450b54f2a3fed796" providerId="LiveId" clId="{A3F7AAFB-C65C-4DA2-8A13-6712BEB51482}" dt="2024-11-29T13:44:36.754" v="3" actId="21"/>
          <ac:spMkLst>
            <pc:docMk/>
            <pc:sldMk cId="3139943414" sldId="257"/>
            <ac:spMk id="3" creationId="{2F830EBD-5505-874F-26BE-56419A2DFEC9}"/>
          </ac:spMkLst>
        </pc:spChg>
        <pc:spChg chg="add mod">
          <ac:chgData name="지수 이" userId="450b54f2a3fed796" providerId="LiveId" clId="{A3F7AAFB-C65C-4DA2-8A13-6712BEB51482}" dt="2024-11-29T13:45:12.120" v="13" actId="1076"/>
          <ac:spMkLst>
            <pc:docMk/>
            <pc:sldMk cId="3139943414" sldId="257"/>
            <ac:spMk id="4" creationId="{1A23DF78-7D4A-0E78-F991-12B2577A6845}"/>
          </ac:spMkLst>
        </pc:spChg>
      </pc:sldChg>
      <pc:sldChg chg="addSp delSp modSp new mod">
        <pc:chgData name="지수 이" userId="450b54f2a3fed796" providerId="LiveId" clId="{A3F7AAFB-C65C-4DA2-8A13-6712BEB51482}" dt="2024-11-29T13:46:33.491" v="30" actId="2711"/>
        <pc:sldMkLst>
          <pc:docMk/>
          <pc:sldMk cId="2357826507" sldId="258"/>
        </pc:sldMkLst>
        <pc:spChg chg="mod">
          <ac:chgData name="지수 이" userId="450b54f2a3fed796" providerId="LiveId" clId="{A3F7AAFB-C65C-4DA2-8A13-6712BEB51482}" dt="2024-11-29T13:46:33.491" v="30" actId="2711"/>
          <ac:spMkLst>
            <pc:docMk/>
            <pc:sldMk cId="2357826507" sldId="258"/>
            <ac:spMk id="2" creationId="{C2E8E7B8-6C74-A5B9-0775-962532E27ADC}"/>
          </ac:spMkLst>
        </pc:spChg>
        <pc:spChg chg="del">
          <ac:chgData name="지수 이" userId="450b54f2a3fed796" providerId="LiveId" clId="{A3F7AAFB-C65C-4DA2-8A13-6712BEB51482}" dt="2024-11-29T13:46:16.795" v="25" actId="931"/>
          <ac:spMkLst>
            <pc:docMk/>
            <pc:sldMk cId="2357826507" sldId="258"/>
            <ac:spMk id="3" creationId="{982A6E6C-610C-210D-07D4-65D0A4E243D4}"/>
          </ac:spMkLst>
        </pc:spChg>
        <pc:picChg chg="add mod">
          <ac:chgData name="지수 이" userId="450b54f2a3fed796" providerId="LiveId" clId="{A3F7AAFB-C65C-4DA2-8A13-6712BEB51482}" dt="2024-11-29T13:46:19.593" v="28" actId="14100"/>
          <ac:picMkLst>
            <pc:docMk/>
            <pc:sldMk cId="2357826507" sldId="258"/>
            <ac:picMk id="5" creationId="{C52F1819-8821-843A-B42E-51D51AD41E82}"/>
          </ac:picMkLst>
        </pc:picChg>
      </pc:sldChg>
      <pc:sldChg chg="addSp delSp modSp new mod">
        <pc:chgData name="지수 이" userId="450b54f2a3fed796" providerId="LiveId" clId="{A3F7AAFB-C65C-4DA2-8A13-6712BEB51482}" dt="2024-11-29T13:49:45.937" v="64" actId="255"/>
        <pc:sldMkLst>
          <pc:docMk/>
          <pc:sldMk cId="2452154566" sldId="259"/>
        </pc:sldMkLst>
        <pc:spChg chg="mod">
          <ac:chgData name="지수 이" userId="450b54f2a3fed796" providerId="LiveId" clId="{A3F7AAFB-C65C-4DA2-8A13-6712BEB51482}" dt="2024-11-29T13:49:45.937" v="64" actId="255"/>
          <ac:spMkLst>
            <pc:docMk/>
            <pc:sldMk cId="2452154566" sldId="259"/>
            <ac:spMk id="2" creationId="{C12601F9-237B-0FE5-B0B3-45A1EDCE7C2F}"/>
          </ac:spMkLst>
        </pc:spChg>
        <pc:spChg chg="del">
          <ac:chgData name="지수 이" userId="450b54f2a3fed796" providerId="LiveId" clId="{A3F7AAFB-C65C-4DA2-8A13-6712BEB51482}" dt="2024-11-29T13:49:34.207" v="61" actId="931"/>
          <ac:spMkLst>
            <pc:docMk/>
            <pc:sldMk cId="2452154566" sldId="259"/>
            <ac:spMk id="3" creationId="{BFE6E106-3189-D819-147D-45C9A6919E0F}"/>
          </ac:spMkLst>
        </pc:spChg>
        <pc:picChg chg="add mod">
          <ac:chgData name="지수 이" userId="450b54f2a3fed796" providerId="LiveId" clId="{A3F7AAFB-C65C-4DA2-8A13-6712BEB51482}" dt="2024-11-29T13:49:35.933" v="62" actId="27614"/>
          <ac:picMkLst>
            <pc:docMk/>
            <pc:sldMk cId="2452154566" sldId="259"/>
            <ac:picMk id="5" creationId="{8255E4E1-8248-5FC9-B3B9-70C1943D6EAF}"/>
          </ac:picMkLst>
        </pc:picChg>
      </pc:sldChg>
      <pc:sldChg chg="addSp delSp modSp new mod">
        <pc:chgData name="지수 이" userId="450b54f2a3fed796" providerId="LiveId" clId="{A3F7AAFB-C65C-4DA2-8A13-6712BEB51482}" dt="2024-11-29T13:52:04.149" v="98" actId="962"/>
        <pc:sldMkLst>
          <pc:docMk/>
          <pc:sldMk cId="2036817376" sldId="260"/>
        </pc:sldMkLst>
        <pc:spChg chg="mod">
          <ac:chgData name="지수 이" userId="450b54f2a3fed796" providerId="LiveId" clId="{A3F7AAFB-C65C-4DA2-8A13-6712BEB51482}" dt="2024-11-29T13:50:21.298" v="95" actId="255"/>
          <ac:spMkLst>
            <pc:docMk/>
            <pc:sldMk cId="2036817376" sldId="260"/>
            <ac:spMk id="2" creationId="{4AA74474-5519-7951-04E9-B59589367D5D}"/>
          </ac:spMkLst>
        </pc:spChg>
        <pc:spChg chg="del">
          <ac:chgData name="지수 이" userId="450b54f2a3fed796" providerId="LiveId" clId="{A3F7AAFB-C65C-4DA2-8A13-6712BEB51482}" dt="2024-11-29T13:52:02.819" v="96" actId="931"/>
          <ac:spMkLst>
            <pc:docMk/>
            <pc:sldMk cId="2036817376" sldId="260"/>
            <ac:spMk id="3" creationId="{C5B5E9C8-C2F6-A358-EDE3-4B5ABE30FB8C}"/>
          </ac:spMkLst>
        </pc:spChg>
        <pc:picChg chg="add mod">
          <ac:chgData name="지수 이" userId="450b54f2a3fed796" providerId="LiveId" clId="{A3F7AAFB-C65C-4DA2-8A13-6712BEB51482}" dt="2024-11-29T13:52:04.149" v="98" actId="962"/>
          <ac:picMkLst>
            <pc:docMk/>
            <pc:sldMk cId="2036817376" sldId="260"/>
            <ac:picMk id="5" creationId="{7A88CCCB-5EBD-1AE5-7D43-F61F22C8E48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2E53A-5591-4F6E-82A3-2D5CA4C32F38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C5490-04E3-4868-89CF-D291BFD9AC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139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C5490-04E3-4868-89CF-D291BFD9ACB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458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F370A2-51D1-6360-E9A0-ADAA7B154D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10410B0-C06B-4A61-5EFF-51DCFC0335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551FB36-CD37-94AF-1C36-2B35CD6E7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A3DFC7-9C3F-1F87-2792-3A4C2058E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8488DB6-AA6E-D597-736F-28A7B5D60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7203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44E6A9-88B0-0427-F317-3E7BB5893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10D41D4-FC9D-8846-D4FD-A34A64E92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9BFA4C6-F229-F38C-044F-E7E9ADA2F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C1B849-DEAD-92B8-F860-5C800DA64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1FBBE0D-B2B1-2DD6-26B9-FA20DA9B2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642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A8C28B0-8B3F-7A82-D589-37F726E71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A764958-96D2-51F9-D8C2-D825EBE51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007C02C-92BF-0BBE-52D8-730F5B42E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5F9D261-8184-AEA4-B433-84BBBBB8E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84EE100-98DC-80B6-551E-63EA29FF5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551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955A21-B55D-A9E9-11DB-ACB0CBCFB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E40F0D-D037-F52E-4E3F-8EB2A2E65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8898B0C-6128-A52A-06E7-10B1DF5CC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718DA53-01D3-11C7-4C38-CAC6069C4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2F39BBB-80A6-0885-9313-6E7BB2872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795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8ACC50-8B1D-B904-39AD-E8671395E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B1B9C34-71CF-1D57-3738-87FB45E46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42C462-8BB8-1C67-D5F6-00270878E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E35107E-23D0-7BF7-51C6-5D7B3D94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8ACB0-1717-1112-B0D0-D76BFBCD0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822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188D5A-0583-ABF8-434C-5FD645240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B85816-C7B3-379A-E49E-CF86090EDE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3C73598-929A-700D-730F-E663B94D86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1C73C19-98B0-DCA6-7C9B-8B1C5DC68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268B525-CE29-ABCB-B83F-DD06D3C6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1102FF5-F8AE-7B51-E009-D56466AE0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3653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79046C-BF8E-2DDE-0D54-626897E8D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4A75880-4804-B883-1430-E17EAC5D4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EDBC5CC-EE43-631A-2E61-A38299756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E560C04-397E-097A-7D51-7087F2A30B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9930381-DD33-92F9-EA35-2283BDC245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D9D1C74-DACF-E881-DFB6-A7FFBD828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488CC81-A831-B018-193C-708348145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6D2973A-C1A4-3DF8-5227-AD19E4BBF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1609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FAF850-AFB6-C8BD-3DEA-A2FF58C35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021B5BC-40D8-E06D-AAF5-496D76FB3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3EA601A-003C-4BFC-3807-FB281438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7A2BAD6-60A6-6782-9671-7C8F74266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3485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2B1008C-0777-AA89-7339-22078A0FD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CD6DDCA-CA4F-5884-10F0-4DD49460B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B84E922-E72E-AE9D-DEC7-54485805A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9202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FCF10A-F4B7-2114-6B93-13E556280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F4DFF31-4162-5A3F-983C-AE8F17FAB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6B30D9D-A6C3-4D16-53AC-E8D183572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8B8C72A-7BA9-76F6-C3F4-4A31F8AE9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6AB8C46-2971-987F-B437-F25483A5A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B2835F9-4D04-8816-B620-15E212931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422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0153B5-614C-0EEA-C9E8-A3144C9C3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F6CDA7F-71E4-4ADC-3043-26F478A9E5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5DF7C2A-F96A-CEAA-0F48-085DA890E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CC336ED-D8BD-5821-4F60-C4E15151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DDEB6C6-12DD-806B-AD9A-0483F9577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173F4EA-0003-FE53-9631-772467D9C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480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B0E71BF-A583-EAA4-37D6-19DD18266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EE159AF-2451-390D-D256-D2FEBE98E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F991B9-B9E0-091A-3278-6907316F7F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20C295-183D-4FAC-946A-C2B129A0437E}" type="datetimeFigureOut">
              <a:rPr lang="ko-KR" altLang="en-US" smtClean="0"/>
              <a:t>2024-11-29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D361AC-449E-0AA1-6A1C-0DFAC9267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32CB155-D489-444A-7175-81B75598B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C6ACB8-3469-4941-BCBD-5E38CC10A9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359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D4E1849-4D1F-3B01-419D-1D53F0D1BD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0843"/>
            <a:ext cx="9144000" cy="2387600"/>
          </a:xfrm>
        </p:spPr>
        <p:txBody>
          <a:bodyPr>
            <a:normAutofit/>
          </a:bodyPr>
          <a:lstStyle/>
          <a:p>
            <a:r>
              <a:rPr lang="ko-KR" altLang="en-US" sz="8000" b="1" dirty="0">
                <a:latin typeface="HY엽서L" panose="02030600000101010101" pitchFamily="18" charset="-127"/>
                <a:ea typeface="HY엽서L" panose="02030600000101010101" pitchFamily="18" charset="-127"/>
              </a:rPr>
              <a:t>일본의 관광 명소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6EDF3F0-BF4C-C96F-4559-73A4859AF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60" y="6375718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ko-KR" sz="2000" dirty="0">
                <a:latin typeface="HY엽서L" panose="02030600000101010101" pitchFamily="18" charset="-127"/>
                <a:ea typeface="HY엽서L" panose="02030600000101010101" pitchFamily="18" charset="-127"/>
              </a:rPr>
              <a:t>22445781 </a:t>
            </a:r>
            <a:r>
              <a:rPr lang="ko-KR" altLang="en-US" sz="2000" dirty="0">
                <a:latin typeface="HY엽서L" panose="02030600000101010101" pitchFamily="18" charset="-127"/>
                <a:ea typeface="HY엽서L" panose="02030600000101010101" pitchFamily="18" charset="-127"/>
              </a:rPr>
              <a:t>이지수</a:t>
            </a:r>
          </a:p>
        </p:txBody>
      </p:sp>
    </p:spTree>
    <p:extLst>
      <p:ext uri="{BB962C8B-B14F-4D97-AF65-F5344CB8AC3E}">
        <p14:creationId xmlns:p14="http://schemas.microsoft.com/office/powerpoint/2010/main" val="289104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23DF78-7D4A-0E78-F991-12B2577A6845}"/>
              </a:ext>
            </a:extLst>
          </p:cNvPr>
          <p:cNvSpPr txBox="1"/>
          <p:nvPr/>
        </p:nvSpPr>
        <p:spPr>
          <a:xfrm>
            <a:off x="4874004" y="2767280"/>
            <a:ext cx="37582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0" dirty="0">
                <a:latin typeface="HY엽서M" panose="02030600000101010101" pitchFamily="18" charset="-127"/>
                <a:ea typeface="HY엽서M" panose="02030600000101010101" pitchFamily="18" charset="-127"/>
              </a:rPr>
              <a:t>도쿄</a:t>
            </a:r>
          </a:p>
        </p:txBody>
      </p:sp>
    </p:spTree>
    <p:extLst>
      <p:ext uri="{BB962C8B-B14F-4D97-AF65-F5344CB8AC3E}">
        <p14:creationId xmlns:p14="http://schemas.microsoft.com/office/powerpoint/2010/main" val="3139943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E8E7B8-6C74-A5B9-0775-962532E27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 err="1">
                <a:latin typeface="HY엽서M" panose="02030600000101010101" pitchFamily="18" charset="-127"/>
                <a:ea typeface="HY엽서M" panose="02030600000101010101" pitchFamily="18" charset="-127"/>
              </a:rPr>
              <a:t>센소지</a:t>
            </a:r>
            <a:endParaRPr lang="ko-KR" altLang="en-US" sz="4000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pic>
        <p:nvPicPr>
          <p:cNvPr id="5" name="내용 개체 틀 4" descr="야외, 일본 건축, 중국 건축, 건물이(가) 표시된 사진&#10;&#10;자동 생성된 설명">
            <a:extLst>
              <a:ext uri="{FF2B5EF4-FFF2-40B4-BE49-F238E27FC236}">
                <a16:creationId xmlns:a16="http://schemas.microsoft.com/office/drawing/2014/main" id="{C52F1819-8821-843A-B42E-51D51AD41E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778466"/>
            <a:ext cx="5801784" cy="4398497"/>
          </a:xfrm>
        </p:spPr>
      </p:pic>
    </p:spTree>
    <p:extLst>
      <p:ext uri="{BB962C8B-B14F-4D97-AF65-F5344CB8AC3E}">
        <p14:creationId xmlns:p14="http://schemas.microsoft.com/office/powerpoint/2010/main" val="2357826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601F9-237B-0FE5-B0B3-45A1EDCE7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>
                <a:latin typeface="HY엽서M" panose="02030600000101010101" pitchFamily="18" charset="-127"/>
                <a:ea typeface="HY엽서M" panose="02030600000101010101" pitchFamily="18" charset="-127"/>
              </a:rPr>
              <a:t>신주쿠 공원</a:t>
            </a:r>
          </a:p>
        </p:txBody>
      </p:sp>
      <p:pic>
        <p:nvPicPr>
          <p:cNvPr id="5" name="내용 개체 틀 4" descr="야외, 나무, 구름, 하늘이(가) 표시된 사진&#10;&#10;자동 생성된 설명">
            <a:extLst>
              <a:ext uri="{FF2B5EF4-FFF2-40B4-BE49-F238E27FC236}">
                <a16:creationId xmlns:a16="http://schemas.microsoft.com/office/drawing/2014/main" id="{8255E4E1-8248-5FC9-B3B9-70C1943D6E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2452154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A74474-5519-7951-04E9-B59589367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>
                <a:latin typeface="HY엽서M" panose="02030600000101010101" pitchFamily="18" charset="-127"/>
                <a:ea typeface="HY엽서M" panose="02030600000101010101" pitchFamily="18" charset="-127"/>
              </a:rPr>
              <a:t>도쿄 타워</a:t>
            </a:r>
          </a:p>
        </p:txBody>
      </p:sp>
      <p:pic>
        <p:nvPicPr>
          <p:cNvPr id="5" name="내용 개체 틀 4" descr="야외, 나무, 구름, 하늘이(가) 표시된 사진&#10;&#10;자동 생성된 설명">
            <a:extLst>
              <a:ext uri="{FF2B5EF4-FFF2-40B4-BE49-F238E27FC236}">
                <a16:creationId xmlns:a16="http://schemas.microsoft.com/office/drawing/2014/main" id="{7A88CCCB-5EBD-1AE5-7D43-F61F22C8E4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2036817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12</Words>
  <Application>Microsoft Office PowerPoint</Application>
  <PresentationFormat>와이드스크린</PresentationFormat>
  <Paragraphs>7</Paragraphs>
  <Slides>5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HY엽서L</vt:lpstr>
      <vt:lpstr>HY엽서M</vt:lpstr>
      <vt:lpstr>맑은 고딕</vt:lpstr>
      <vt:lpstr>Arial</vt:lpstr>
      <vt:lpstr>Office 테마</vt:lpstr>
      <vt:lpstr>일본의 관광 명소</vt:lpstr>
      <vt:lpstr>PowerPoint 프레젠테이션</vt:lpstr>
      <vt:lpstr>센소지</vt:lpstr>
      <vt:lpstr>신주쿠 공원</vt:lpstr>
      <vt:lpstr>도쿄 타워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이지수</dc:creator>
  <cp:lastModifiedBy>이지수</cp:lastModifiedBy>
  <cp:revision>1</cp:revision>
  <dcterms:created xsi:type="dcterms:W3CDTF">2024-11-28T12:21:46Z</dcterms:created>
  <dcterms:modified xsi:type="dcterms:W3CDTF">2024-11-29T13:52:11Z</dcterms:modified>
</cp:coreProperties>
</file>